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Aneesha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Veena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Aneesha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Veena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Aneesha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- Veena’s laptop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Consensus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Aneesha Dasari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Veena Nalluri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 Ledger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Simulates bank account and ATMS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actions: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credit - add to account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debit - remove from account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query - print out amount in account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help - learn how to use program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exit - exit instance of program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5 ATMs or instances of program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fault case of if an instance of the program terminates and is revived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347800"/>
            <a:ext cx="83682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Multithreaded program using UDP sockets to communicate between different instances(ATMs) of the program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commit protocol for credit and debit to achieve consensus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bank account balance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function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argument parsing to figure out ports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 to take in action command from console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for actions and calling sockets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receiving_ports function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parses messages from sockets to initiate protocol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acts accordingly for different cases of success or unsuccess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Figuring out specifics before beginning planning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Outlining the frame of the program before coding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UDP socket programming in C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Dividing the 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/>
              <a:t>Veena - base of implementation, debugging, initial design and </a:t>
            </a:r>
            <a:r>
              <a:rPr lang="en"/>
              <a:t>report </a:t>
            </a:r>
            <a:r>
              <a:rPr lang="en"/>
              <a:t>and presentation assistance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Aneesha - base assistance, later implementation, debugging, cleaning, argument support, base of initial design, report, and presentation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division of total time and effort ended up pretty evenly split in all parts of the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working prototype of a bank ledger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ATM support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actions working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correctly handled fault case</a:t>
            </a:r>
            <a:endParaRPr/>
          </a:p>
          <a:p>
            <a:pPr indent="0" lvl="0" mar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see it!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