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46"/>
  </p:notesMasterIdLst>
  <p:handoutMasterIdLst>
    <p:handoutMasterId r:id="rId47"/>
  </p:handout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 id="269" r:id="rId18"/>
    <p:sldId id="271" r:id="rId19"/>
    <p:sldId id="273" r:id="rId20"/>
    <p:sldId id="274" r:id="rId21"/>
    <p:sldId id="275" r:id="rId22"/>
    <p:sldId id="276" r:id="rId23"/>
    <p:sldId id="277" r:id="rId24"/>
    <p:sldId id="278" r:id="rId25"/>
    <p:sldId id="279" r:id="rId26"/>
    <p:sldId id="290" r:id="rId27"/>
    <p:sldId id="292" r:id="rId28"/>
    <p:sldId id="293" r:id="rId29"/>
    <p:sldId id="295" r:id="rId30"/>
    <p:sldId id="296" r:id="rId31"/>
    <p:sldId id="297" r:id="rId32"/>
    <p:sldId id="298" r:id="rId33"/>
    <p:sldId id="299" r:id="rId34"/>
    <p:sldId id="291" r:id="rId35"/>
    <p:sldId id="280" r:id="rId36"/>
    <p:sldId id="281" r:id="rId37"/>
    <p:sldId id="282" r:id="rId38"/>
    <p:sldId id="283" r:id="rId39"/>
    <p:sldId id="284" r:id="rId40"/>
    <p:sldId id="285" r:id="rId41"/>
    <p:sldId id="286" r:id="rId42"/>
    <p:sldId id="287" r:id="rId43"/>
    <p:sldId id="288" r:id="rId44"/>
    <p:sldId id="28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B394D-EF54-4E1A-93C7-32BD4B4FBF20}" v="51" dt="2023-01-30T07:41:32.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29" autoAdjust="0"/>
    <p:restoredTop sz="94660"/>
  </p:normalViewPr>
  <p:slideViewPr>
    <p:cSldViewPr>
      <p:cViewPr>
        <p:scale>
          <a:sx n="69" d="100"/>
          <a:sy n="69" d="100"/>
        </p:scale>
        <p:origin x="534" y="-12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57AF3-8E5F-4615-88A8-515BD1D19402}" type="doc">
      <dgm:prSet loTypeId="urn:microsoft.com/office/officeart/2005/8/layout/cycle3" loCatId="cycle" qsTypeId="urn:microsoft.com/office/officeart/2005/8/quickstyle/simple2" qsCatId="simple" csTypeId="urn:microsoft.com/office/officeart/2005/8/colors/accent0_3" csCatId="mainScheme" phldr="1"/>
      <dgm:spPr/>
      <dgm:t>
        <a:bodyPr/>
        <a:lstStyle/>
        <a:p>
          <a:endParaRPr lang="en-US"/>
        </a:p>
      </dgm:t>
    </dgm:pt>
    <dgm:pt modelId="{A5C10385-ABAA-4221-BD21-9715A053C5C8}">
      <dgm:prSet/>
      <dgm:spPr/>
      <dgm:t>
        <a:bodyPr/>
        <a:lstStyle/>
        <a:p>
          <a:r>
            <a:rPr lang="en-US"/>
            <a:t>INTRODUCTION</a:t>
          </a:r>
        </a:p>
      </dgm:t>
    </dgm:pt>
    <dgm:pt modelId="{E5016D37-2D32-4051-B619-582E59274826}" type="parTrans" cxnId="{12939708-FB51-4CAD-92A4-3857F637EA20}">
      <dgm:prSet/>
      <dgm:spPr/>
      <dgm:t>
        <a:bodyPr/>
        <a:lstStyle/>
        <a:p>
          <a:endParaRPr lang="en-US"/>
        </a:p>
      </dgm:t>
    </dgm:pt>
    <dgm:pt modelId="{52677CD0-586E-4895-B2C8-BA9A641145E3}" type="sibTrans" cxnId="{12939708-FB51-4CAD-92A4-3857F637EA20}">
      <dgm:prSet/>
      <dgm:spPr/>
      <dgm:t>
        <a:bodyPr/>
        <a:lstStyle/>
        <a:p>
          <a:endParaRPr lang="en-US"/>
        </a:p>
      </dgm:t>
    </dgm:pt>
    <dgm:pt modelId="{264FECE5-FA76-4147-91A6-85D7BF5FED70}">
      <dgm:prSet/>
      <dgm:spPr/>
      <dgm:t>
        <a:bodyPr/>
        <a:lstStyle/>
        <a:p>
          <a:r>
            <a:rPr lang="en-US" dirty="0"/>
            <a:t>Classes</a:t>
          </a:r>
        </a:p>
      </dgm:t>
    </dgm:pt>
    <dgm:pt modelId="{E4BBD087-727F-415E-A003-4EBC7BF110C8}" type="parTrans" cxnId="{DCC67509-6C9F-4844-9D59-D212E3895EA4}">
      <dgm:prSet/>
      <dgm:spPr/>
      <dgm:t>
        <a:bodyPr/>
        <a:lstStyle/>
        <a:p>
          <a:endParaRPr lang="en-US"/>
        </a:p>
      </dgm:t>
    </dgm:pt>
    <dgm:pt modelId="{AF9B614C-0FC6-40CE-A15E-79BE75D586F1}" type="sibTrans" cxnId="{DCC67509-6C9F-4844-9D59-D212E3895EA4}">
      <dgm:prSet/>
      <dgm:spPr/>
      <dgm:t>
        <a:bodyPr/>
        <a:lstStyle/>
        <a:p>
          <a:endParaRPr lang="en-US"/>
        </a:p>
      </dgm:t>
    </dgm:pt>
    <dgm:pt modelId="{EFF854DB-C226-4208-BA83-BAD8FE17881D}">
      <dgm:prSet/>
      <dgm:spPr/>
      <dgm:t>
        <a:bodyPr/>
        <a:lstStyle/>
        <a:p>
          <a:r>
            <a:rPr lang="en-US"/>
            <a:t>Arrow Functions</a:t>
          </a:r>
        </a:p>
      </dgm:t>
    </dgm:pt>
    <dgm:pt modelId="{88AC9A52-EB33-4C40-9A91-0953037B97BC}" type="parTrans" cxnId="{180F3E6C-F488-47A8-9908-1AF44F5E18B9}">
      <dgm:prSet/>
      <dgm:spPr/>
      <dgm:t>
        <a:bodyPr/>
        <a:lstStyle/>
        <a:p>
          <a:endParaRPr lang="en-US"/>
        </a:p>
      </dgm:t>
    </dgm:pt>
    <dgm:pt modelId="{1D7B8441-62BE-48B0-89ED-C9B8990BC9CE}" type="sibTrans" cxnId="{180F3E6C-F488-47A8-9908-1AF44F5E18B9}">
      <dgm:prSet/>
      <dgm:spPr/>
      <dgm:t>
        <a:bodyPr/>
        <a:lstStyle/>
        <a:p>
          <a:endParaRPr lang="en-US"/>
        </a:p>
      </dgm:t>
    </dgm:pt>
    <dgm:pt modelId="{1DBBBC0E-7602-4F26-AA49-3A47E0113042}">
      <dgm:prSet/>
      <dgm:spPr/>
      <dgm:t>
        <a:bodyPr/>
        <a:lstStyle/>
        <a:p>
          <a:r>
            <a:rPr lang="en-US" dirty="0"/>
            <a:t>Variables(Let, Const, Var)</a:t>
          </a:r>
        </a:p>
      </dgm:t>
    </dgm:pt>
    <dgm:pt modelId="{8D4C4CA3-3246-400C-8222-4A286FFE7F71}" type="parTrans" cxnId="{ECB67A5F-03B7-4DA9-9BE1-5E927E14DE7C}">
      <dgm:prSet/>
      <dgm:spPr/>
      <dgm:t>
        <a:bodyPr/>
        <a:lstStyle/>
        <a:p>
          <a:endParaRPr lang="en-US"/>
        </a:p>
      </dgm:t>
    </dgm:pt>
    <dgm:pt modelId="{90D45BD3-D9D6-4FA5-8FDA-22A42B3EC5D3}" type="sibTrans" cxnId="{ECB67A5F-03B7-4DA9-9BE1-5E927E14DE7C}">
      <dgm:prSet/>
      <dgm:spPr/>
      <dgm:t>
        <a:bodyPr/>
        <a:lstStyle/>
        <a:p>
          <a:endParaRPr lang="en-US"/>
        </a:p>
      </dgm:t>
    </dgm:pt>
    <dgm:pt modelId="{BB4FFEE9-8463-4EF5-966F-E75B0FD48326}">
      <dgm:prSet/>
      <dgm:spPr/>
      <dgm:t>
        <a:bodyPr/>
        <a:lstStyle/>
        <a:p>
          <a:r>
            <a:rPr lang="en-US"/>
            <a:t>Array Methods like .map()</a:t>
          </a:r>
        </a:p>
      </dgm:t>
    </dgm:pt>
    <dgm:pt modelId="{28230D27-0489-41E8-B7AB-829169066F88}" type="parTrans" cxnId="{5B5783E5-755D-42D0-B16F-E0E8326D51F2}">
      <dgm:prSet/>
      <dgm:spPr/>
      <dgm:t>
        <a:bodyPr/>
        <a:lstStyle/>
        <a:p>
          <a:endParaRPr lang="en-US"/>
        </a:p>
      </dgm:t>
    </dgm:pt>
    <dgm:pt modelId="{55847BD7-884E-482D-95BD-5914D23BB8C5}" type="sibTrans" cxnId="{5B5783E5-755D-42D0-B16F-E0E8326D51F2}">
      <dgm:prSet/>
      <dgm:spPr/>
      <dgm:t>
        <a:bodyPr/>
        <a:lstStyle/>
        <a:p>
          <a:endParaRPr lang="en-US"/>
        </a:p>
      </dgm:t>
    </dgm:pt>
    <dgm:pt modelId="{5DC81036-ABE5-4894-931F-80F3D5FBD58E}">
      <dgm:prSet/>
      <dgm:spPr/>
      <dgm:t>
        <a:bodyPr/>
        <a:lstStyle/>
        <a:p>
          <a:r>
            <a:rPr lang="en-US"/>
            <a:t>Destructing</a:t>
          </a:r>
        </a:p>
      </dgm:t>
    </dgm:pt>
    <dgm:pt modelId="{26043D08-8E17-48EA-A8B1-94CC8869F724}" type="parTrans" cxnId="{FCFC2E6F-89E7-434F-9CA0-8BC9EF6C49FD}">
      <dgm:prSet/>
      <dgm:spPr/>
      <dgm:t>
        <a:bodyPr/>
        <a:lstStyle/>
        <a:p>
          <a:endParaRPr lang="en-US"/>
        </a:p>
      </dgm:t>
    </dgm:pt>
    <dgm:pt modelId="{CE96F0C2-F5E2-41BD-9AB7-BC743D9A0E46}" type="sibTrans" cxnId="{FCFC2E6F-89E7-434F-9CA0-8BC9EF6C49FD}">
      <dgm:prSet/>
      <dgm:spPr/>
      <dgm:t>
        <a:bodyPr/>
        <a:lstStyle/>
        <a:p>
          <a:endParaRPr lang="en-US"/>
        </a:p>
      </dgm:t>
    </dgm:pt>
    <dgm:pt modelId="{32631297-F262-4FEF-9EBA-B606C508FFF5}">
      <dgm:prSet/>
      <dgm:spPr/>
      <dgm:t>
        <a:bodyPr/>
        <a:lstStyle/>
        <a:p>
          <a:r>
            <a:rPr lang="en-US"/>
            <a:t>Modules</a:t>
          </a:r>
        </a:p>
      </dgm:t>
    </dgm:pt>
    <dgm:pt modelId="{B864F62B-2FCA-4906-94CC-C32670415C47}" type="parTrans" cxnId="{843CAD3F-45F5-4BE3-9393-2180CDAE769C}">
      <dgm:prSet/>
      <dgm:spPr/>
      <dgm:t>
        <a:bodyPr/>
        <a:lstStyle/>
        <a:p>
          <a:endParaRPr lang="en-US"/>
        </a:p>
      </dgm:t>
    </dgm:pt>
    <dgm:pt modelId="{42E91442-BCBC-41EA-9754-33D9652D6F75}" type="sibTrans" cxnId="{843CAD3F-45F5-4BE3-9393-2180CDAE769C}">
      <dgm:prSet/>
      <dgm:spPr/>
      <dgm:t>
        <a:bodyPr/>
        <a:lstStyle/>
        <a:p>
          <a:endParaRPr lang="en-US"/>
        </a:p>
      </dgm:t>
    </dgm:pt>
    <dgm:pt modelId="{F0F8F350-AD81-4EB1-8C3D-77FFBD7B4B3F}">
      <dgm:prSet/>
      <dgm:spPr/>
      <dgm:t>
        <a:bodyPr/>
        <a:lstStyle/>
        <a:p>
          <a:r>
            <a:rPr lang="en-US"/>
            <a:t>Ternary Operator</a:t>
          </a:r>
        </a:p>
      </dgm:t>
    </dgm:pt>
    <dgm:pt modelId="{7C41BA1A-4D8E-4029-8352-41BE261DB5AD}" type="parTrans" cxnId="{D3D6B87D-2E24-4E40-8E43-68AF65015C2E}">
      <dgm:prSet/>
      <dgm:spPr/>
      <dgm:t>
        <a:bodyPr/>
        <a:lstStyle/>
        <a:p>
          <a:endParaRPr lang="en-US"/>
        </a:p>
      </dgm:t>
    </dgm:pt>
    <dgm:pt modelId="{A82D9FE4-D533-48E0-8B13-2FD760320239}" type="sibTrans" cxnId="{D3D6B87D-2E24-4E40-8E43-68AF65015C2E}">
      <dgm:prSet/>
      <dgm:spPr/>
      <dgm:t>
        <a:bodyPr/>
        <a:lstStyle/>
        <a:p>
          <a:endParaRPr lang="en-US"/>
        </a:p>
      </dgm:t>
    </dgm:pt>
    <dgm:pt modelId="{C47A5F3A-F75D-4B34-AEA5-52B2B6488B86}">
      <dgm:prSet/>
      <dgm:spPr/>
      <dgm:t>
        <a:bodyPr/>
        <a:lstStyle/>
        <a:p>
          <a:r>
            <a:rPr lang="en-US"/>
            <a:t>Spread Operator</a:t>
          </a:r>
        </a:p>
      </dgm:t>
    </dgm:pt>
    <dgm:pt modelId="{CCBF564D-BF1A-4A49-9918-F35086708D2A}" type="parTrans" cxnId="{4551869B-5C9E-4AC0-8931-565A6FBF58A1}">
      <dgm:prSet/>
      <dgm:spPr/>
      <dgm:t>
        <a:bodyPr/>
        <a:lstStyle/>
        <a:p>
          <a:endParaRPr lang="en-US"/>
        </a:p>
      </dgm:t>
    </dgm:pt>
    <dgm:pt modelId="{E0180A8D-D118-4B7D-986D-8B3AAAB066D9}" type="sibTrans" cxnId="{4551869B-5C9E-4AC0-8931-565A6FBF58A1}">
      <dgm:prSet/>
      <dgm:spPr/>
      <dgm:t>
        <a:bodyPr/>
        <a:lstStyle/>
        <a:p>
          <a:endParaRPr lang="en-US"/>
        </a:p>
      </dgm:t>
    </dgm:pt>
    <dgm:pt modelId="{AF78F7EE-AD39-43A7-9759-58F3C5D9043E}" type="pres">
      <dgm:prSet presAssocID="{11C57AF3-8E5F-4615-88A8-515BD1D19402}" presName="Name0" presStyleCnt="0">
        <dgm:presLayoutVars>
          <dgm:dir/>
          <dgm:resizeHandles val="exact"/>
        </dgm:presLayoutVars>
      </dgm:prSet>
      <dgm:spPr/>
    </dgm:pt>
    <dgm:pt modelId="{8207E799-E5E9-4608-B28E-0477225168B3}" type="pres">
      <dgm:prSet presAssocID="{11C57AF3-8E5F-4615-88A8-515BD1D19402}" presName="cycle" presStyleCnt="0"/>
      <dgm:spPr/>
    </dgm:pt>
    <dgm:pt modelId="{58B22E27-FDE1-4700-9E27-4AB8C54BAC11}" type="pres">
      <dgm:prSet presAssocID="{A5C10385-ABAA-4221-BD21-9715A053C5C8}" presName="nodeFirstNode" presStyleLbl="node1" presStyleIdx="0" presStyleCnt="9">
        <dgm:presLayoutVars>
          <dgm:bulletEnabled val="1"/>
        </dgm:presLayoutVars>
      </dgm:prSet>
      <dgm:spPr/>
    </dgm:pt>
    <dgm:pt modelId="{CF74EE65-D0DE-4CEA-86E2-97DD0677CA01}" type="pres">
      <dgm:prSet presAssocID="{52677CD0-586E-4895-B2C8-BA9A641145E3}" presName="sibTransFirstNode" presStyleLbl="bgShp" presStyleIdx="0" presStyleCnt="1"/>
      <dgm:spPr/>
    </dgm:pt>
    <dgm:pt modelId="{3C6E7362-4BC1-4FAD-991E-CA75DB58A0DF}" type="pres">
      <dgm:prSet presAssocID="{264FECE5-FA76-4147-91A6-85D7BF5FED70}" presName="nodeFollowingNodes" presStyleLbl="node1" presStyleIdx="1" presStyleCnt="9" custRadScaleRad="102000" custRadScaleInc="23962">
        <dgm:presLayoutVars>
          <dgm:bulletEnabled val="1"/>
        </dgm:presLayoutVars>
      </dgm:prSet>
      <dgm:spPr/>
    </dgm:pt>
    <dgm:pt modelId="{EFD47043-15AF-4F66-8717-94107E4CE23A}" type="pres">
      <dgm:prSet presAssocID="{EFF854DB-C226-4208-BA83-BAD8FE17881D}" presName="nodeFollowingNodes" presStyleLbl="node1" presStyleIdx="2" presStyleCnt="9">
        <dgm:presLayoutVars>
          <dgm:bulletEnabled val="1"/>
        </dgm:presLayoutVars>
      </dgm:prSet>
      <dgm:spPr/>
    </dgm:pt>
    <dgm:pt modelId="{607E98C4-595E-4C5D-977F-C9A111993362}" type="pres">
      <dgm:prSet presAssocID="{1DBBBC0E-7602-4F26-AA49-3A47E0113042}" presName="nodeFollowingNodes" presStyleLbl="node1" presStyleIdx="3" presStyleCnt="9">
        <dgm:presLayoutVars>
          <dgm:bulletEnabled val="1"/>
        </dgm:presLayoutVars>
      </dgm:prSet>
      <dgm:spPr/>
    </dgm:pt>
    <dgm:pt modelId="{7B6399C9-AC09-4F3A-8276-06FA95EC35AC}" type="pres">
      <dgm:prSet presAssocID="{BB4FFEE9-8463-4EF5-966F-E75B0FD48326}" presName="nodeFollowingNodes" presStyleLbl="node1" presStyleIdx="4" presStyleCnt="9">
        <dgm:presLayoutVars>
          <dgm:bulletEnabled val="1"/>
        </dgm:presLayoutVars>
      </dgm:prSet>
      <dgm:spPr/>
    </dgm:pt>
    <dgm:pt modelId="{08FD2212-C456-4293-8D8A-58A924FE1882}" type="pres">
      <dgm:prSet presAssocID="{5DC81036-ABE5-4894-931F-80F3D5FBD58E}" presName="nodeFollowingNodes" presStyleLbl="node1" presStyleIdx="5" presStyleCnt="9">
        <dgm:presLayoutVars>
          <dgm:bulletEnabled val="1"/>
        </dgm:presLayoutVars>
      </dgm:prSet>
      <dgm:spPr/>
    </dgm:pt>
    <dgm:pt modelId="{4901BE53-32B6-4784-86A4-DE8F8F1C3936}" type="pres">
      <dgm:prSet presAssocID="{32631297-F262-4FEF-9EBA-B606C508FFF5}" presName="nodeFollowingNodes" presStyleLbl="node1" presStyleIdx="6" presStyleCnt="9">
        <dgm:presLayoutVars>
          <dgm:bulletEnabled val="1"/>
        </dgm:presLayoutVars>
      </dgm:prSet>
      <dgm:spPr/>
    </dgm:pt>
    <dgm:pt modelId="{CB5601AB-33CF-4916-85BD-D10FDBC2535E}" type="pres">
      <dgm:prSet presAssocID="{F0F8F350-AD81-4EB1-8C3D-77FFBD7B4B3F}" presName="nodeFollowingNodes" presStyleLbl="node1" presStyleIdx="7" presStyleCnt="9">
        <dgm:presLayoutVars>
          <dgm:bulletEnabled val="1"/>
        </dgm:presLayoutVars>
      </dgm:prSet>
      <dgm:spPr/>
    </dgm:pt>
    <dgm:pt modelId="{AAF859A8-385F-4776-BD48-7E72AB978DDD}" type="pres">
      <dgm:prSet presAssocID="{C47A5F3A-F75D-4B34-AEA5-52B2B6488B86}" presName="nodeFollowingNodes" presStyleLbl="node1" presStyleIdx="8" presStyleCnt="9" custRadScaleRad="105811" custRadScaleInc="-23723">
        <dgm:presLayoutVars>
          <dgm:bulletEnabled val="1"/>
        </dgm:presLayoutVars>
      </dgm:prSet>
      <dgm:spPr/>
    </dgm:pt>
  </dgm:ptLst>
  <dgm:cxnLst>
    <dgm:cxn modelId="{12939708-FB51-4CAD-92A4-3857F637EA20}" srcId="{11C57AF3-8E5F-4615-88A8-515BD1D19402}" destId="{A5C10385-ABAA-4221-BD21-9715A053C5C8}" srcOrd="0" destOrd="0" parTransId="{E5016D37-2D32-4051-B619-582E59274826}" sibTransId="{52677CD0-586E-4895-B2C8-BA9A641145E3}"/>
    <dgm:cxn modelId="{DCC67509-6C9F-4844-9D59-D212E3895EA4}" srcId="{11C57AF3-8E5F-4615-88A8-515BD1D19402}" destId="{264FECE5-FA76-4147-91A6-85D7BF5FED70}" srcOrd="1" destOrd="0" parTransId="{E4BBD087-727F-415E-A003-4EBC7BF110C8}" sibTransId="{AF9B614C-0FC6-40CE-A15E-79BE75D586F1}"/>
    <dgm:cxn modelId="{DDE39F2B-41AE-406A-9A6B-E7130BA7F740}" type="presOf" srcId="{32631297-F262-4FEF-9EBA-B606C508FFF5}" destId="{4901BE53-32B6-4784-86A4-DE8F8F1C3936}" srcOrd="0" destOrd="0" presId="urn:microsoft.com/office/officeart/2005/8/layout/cycle3"/>
    <dgm:cxn modelId="{29A36F3C-E59E-4983-B252-8D1E557D9039}" type="presOf" srcId="{5DC81036-ABE5-4894-931F-80F3D5FBD58E}" destId="{08FD2212-C456-4293-8D8A-58A924FE1882}" srcOrd="0" destOrd="0" presId="urn:microsoft.com/office/officeart/2005/8/layout/cycle3"/>
    <dgm:cxn modelId="{843CAD3F-45F5-4BE3-9393-2180CDAE769C}" srcId="{11C57AF3-8E5F-4615-88A8-515BD1D19402}" destId="{32631297-F262-4FEF-9EBA-B606C508FFF5}" srcOrd="6" destOrd="0" parTransId="{B864F62B-2FCA-4906-94CC-C32670415C47}" sibTransId="{42E91442-BCBC-41EA-9754-33D9652D6F75}"/>
    <dgm:cxn modelId="{ECB67A5F-03B7-4DA9-9BE1-5E927E14DE7C}" srcId="{11C57AF3-8E5F-4615-88A8-515BD1D19402}" destId="{1DBBBC0E-7602-4F26-AA49-3A47E0113042}" srcOrd="3" destOrd="0" parTransId="{8D4C4CA3-3246-400C-8222-4A286FFE7F71}" sibTransId="{90D45BD3-D9D6-4FA5-8FDA-22A42B3EC5D3}"/>
    <dgm:cxn modelId="{180F3E6C-F488-47A8-9908-1AF44F5E18B9}" srcId="{11C57AF3-8E5F-4615-88A8-515BD1D19402}" destId="{EFF854DB-C226-4208-BA83-BAD8FE17881D}" srcOrd="2" destOrd="0" parTransId="{88AC9A52-EB33-4C40-9A91-0953037B97BC}" sibTransId="{1D7B8441-62BE-48B0-89ED-C9B8990BC9CE}"/>
    <dgm:cxn modelId="{FCFC2E6F-89E7-434F-9CA0-8BC9EF6C49FD}" srcId="{11C57AF3-8E5F-4615-88A8-515BD1D19402}" destId="{5DC81036-ABE5-4894-931F-80F3D5FBD58E}" srcOrd="5" destOrd="0" parTransId="{26043D08-8E17-48EA-A8B1-94CC8869F724}" sibTransId="{CE96F0C2-F5E2-41BD-9AB7-BC743D9A0E46}"/>
    <dgm:cxn modelId="{D3D6B87D-2E24-4E40-8E43-68AF65015C2E}" srcId="{11C57AF3-8E5F-4615-88A8-515BD1D19402}" destId="{F0F8F350-AD81-4EB1-8C3D-77FFBD7B4B3F}" srcOrd="7" destOrd="0" parTransId="{7C41BA1A-4D8E-4029-8352-41BE261DB5AD}" sibTransId="{A82D9FE4-D533-48E0-8B13-2FD760320239}"/>
    <dgm:cxn modelId="{2328FE84-E483-4CB0-9384-BFEF3AD4DEDE}" type="presOf" srcId="{11C57AF3-8E5F-4615-88A8-515BD1D19402}" destId="{AF78F7EE-AD39-43A7-9759-58F3C5D9043E}" srcOrd="0" destOrd="0" presId="urn:microsoft.com/office/officeart/2005/8/layout/cycle3"/>
    <dgm:cxn modelId="{2F060890-50E2-4B2B-9747-51FE8B485537}" type="presOf" srcId="{264FECE5-FA76-4147-91A6-85D7BF5FED70}" destId="{3C6E7362-4BC1-4FAD-991E-CA75DB58A0DF}" srcOrd="0" destOrd="0" presId="urn:microsoft.com/office/officeart/2005/8/layout/cycle3"/>
    <dgm:cxn modelId="{41DDAC98-4B38-429F-B1F4-EF8552BA5E91}" type="presOf" srcId="{1DBBBC0E-7602-4F26-AA49-3A47E0113042}" destId="{607E98C4-595E-4C5D-977F-C9A111993362}" srcOrd="0" destOrd="0" presId="urn:microsoft.com/office/officeart/2005/8/layout/cycle3"/>
    <dgm:cxn modelId="{2174D899-08C7-40D5-90E0-9854F37AC51C}" type="presOf" srcId="{C47A5F3A-F75D-4B34-AEA5-52B2B6488B86}" destId="{AAF859A8-385F-4776-BD48-7E72AB978DDD}" srcOrd="0" destOrd="0" presId="urn:microsoft.com/office/officeart/2005/8/layout/cycle3"/>
    <dgm:cxn modelId="{4551869B-5C9E-4AC0-8931-565A6FBF58A1}" srcId="{11C57AF3-8E5F-4615-88A8-515BD1D19402}" destId="{C47A5F3A-F75D-4B34-AEA5-52B2B6488B86}" srcOrd="8" destOrd="0" parTransId="{CCBF564D-BF1A-4A49-9918-F35086708D2A}" sibTransId="{E0180A8D-D118-4B7D-986D-8B3AAAB066D9}"/>
    <dgm:cxn modelId="{480F349D-A137-4CB1-AE85-F58FF5E1F5DC}" type="presOf" srcId="{52677CD0-586E-4895-B2C8-BA9A641145E3}" destId="{CF74EE65-D0DE-4CEA-86E2-97DD0677CA01}" srcOrd="0" destOrd="0" presId="urn:microsoft.com/office/officeart/2005/8/layout/cycle3"/>
    <dgm:cxn modelId="{FC6F14A2-1245-466D-964F-84CEFF409CAB}" type="presOf" srcId="{A5C10385-ABAA-4221-BD21-9715A053C5C8}" destId="{58B22E27-FDE1-4700-9E27-4AB8C54BAC11}" srcOrd="0" destOrd="0" presId="urn:microsoft.com/office/officeart/2005/8/layout/cycle3"/>
    <dgm:cxn modelId="{05C68AAA-3986-4C06-8F41-FFFFAE5986BE}" type="presOf" srcId="{F0F8F350-AD81-4EB1-8C3D-77FFBD7B4B3F}" destId="{CB5601AB-33CF-4916-85BD-D10FDBC2535E}" srcOrd="0" destOrd="0" presId="urn:microsoft.com/office/officeart/2005/8/layout/cycle3"/>
    <dgm:cxn modelId="{AF65E7BB-3C34-4669-B0F9-FB855293F33A}" type="presOf" srcId="{BB4FFEE9-8463-4EF5-966F-E75B0FD48326}" destId="{7B6399C9-AC09-4F3A-8276-06FA95EC35AC}" srcOrd="0" destOrd="0" presId="urn:microsoft.com/office/officeart/2005/8/layout/cycle3"/>
    <dgm:cxn modelId="{5B5783E5-755D-42D0-B16F-E0E8326D51F2}" srcId="{11C57AF3-8E5F-4615-88A8-515BD1D19402}" destId="{BB4FFEE9-8463-4EF5-966F-E75B0FD48326}" srcOrd="4" destOrd="0" parTransId="{28230D27-0489-41E8-B7AB-829169066F88}" sibTransId="{55847BD7-884E-482D-95BD-5914D23BB8C5}"/>
    <dgm:cxn modelId="{EB41E8F1-7770-49A9-A142-9DC9EBE9CBB5}" type="presOf" srcId="{EFF854DB-C226-4208-BA83-BAD8FE17881D}" destId="{EFD47043-15AF-4F66-8717-94107E4CE23A}" srcOrd="0" destOrd="0" presId="urn:microsoft.com/office/officeart/2005/8/layout/cycle3"/>
    <dgm:cxn modelId="{311DC38E-9E0F-4AC4-BB64-F8EBDD6F74D9}" type="presParOf" srcId="{AF78F7EE-AD39-43A7-9759-58F3C5D9043E}" destId="{8207E799-E5E9-4608-B28E-0477225168B3}" srcOrd="0" destOrd="0" presId="urn:microsoft.com/office/officeart/2005/8/layout/cycle3"/>
    <dgm:cxn modelId="{C64392A2-B6F6-4433-B563-7C99B59077B5}" type="presParOf" srcId="{8207E799-E5E9-4608-B28E-0477225168B3}" destId="{58B22E27-FDE1-4700-9E27-4AB8C54BAC11}" srcOrd="0" destOrd="0" presId="urn:microsoft.com/office/officeart/2005/8/layout/cycle3"/>
    <dgm:cxn modelId="{404E793D-0B31-4542-94C5-50379BE8908A}" type="presParOf" srcId="{8207E799-E5E9-4608-B28E-0477225168B3}" destId="{CF74EE65-D0DE-4CEA-86E2-97DD0677CA01}" srcOrd="1" destOrd="0" presId="urn:microsoft.com/office/officeart/2005/8/layout/cycle3"/>
    <dgm:cxn modelId="{99FAE8B5-DC17-49F1-BDA1-2F19DD0078D0}" type="presParOf" srcId="{8207E799-E5E9-4608-B28E-0477225168B3}" destId="{3C6E7362-4BC1-4FAD-991E-CA75DB58A0DF}" srcOrd="2" destOrd="0" presId="urn:microsoft.com/office/officeart/2005/8/layout/cycle3"/>
    <dgm:cxn modelId="{121AEFDE-0F3D-4801-B0D9-45795D96CF5F}" type="presParOf" srcId="{8207E799-E5E9-4608-B28E-0477225168B3}" destId="{EFD47043-15AF-4F66-8717-94107E4CE23A}" srcOrd="3" destOrd="0" presId="urn:microsoft.com/office/officeart/2005/8/layout/cycle3"/>
    <dgm:cxn modelId="{401C4563-C512-4500-B54A-26A2285C2CB4}" type="presParOf" srcId="{8207E799-E5E9-4608-B28E-0477225168B3}" destId="{607E98C4-595E-4C5D-977F-C9A111993362}" srcOrd="4" destOrd="0" presId="urn:microsoft.com/office/officeart/2005/8/layout/cycle3"/>
    <dgm:cxn modelId="{FC9D3290-54EA-416E-9939-F2B0DFE4C3E6}" type="presParOf" srcId="{8207E799-E5E9-4608-B28E-0477225168B3}" destId="{7B6399C9-AC09-4F3A-8276-06FA95EC35AC}" srcOrd="5" destOrd="0" presId="urn:microsoft.com/office/officeart/2005/8/layout/cycle3"/>
    <dgm:cxn modelId="{D86D27E9-3685-4520-8C59-8932766D551D}" type="presParOf" srcId="{8207E799-E5E9-4608-B28E-0477225168B3}" destId="{08FD2212-C456-4293-8D8A-58A924FE1882}" srcOrd="6" destOrd="0" presId="urn:microsoft.com/office/officeart/2005/8/layout/cycle3"/>
    <dgm:cxn modelId="{45A8B0B8-D195-47F3-BE74-38854B2132A5}" type="presParOf" srcId="{8207E799-E5E9-4608-B28E-0477225168B3}" destId="{4901BE53-32B6-4784-86A4-DE8F8F1C3936}" srcOrd="7" destOrd="0" presId="urn:microsoft.com/office/officeart/2005/8/layout/cycle3"/>
    <dgm:cxn modelId="{652333D1-A3E9-4EC2-A308-68850E6EB462}" type="presParOf" srcId="{8207E799-E5E9-4608-B28E-0477225168B3}" destId="{CB5601AB-33CF-4916-85BD-D10FDBC2535E}" srcOrd="8" destOrd="0" presId="urn:microsoft.com/office/officeart/2005/8/layout/cycle3"/>
    <dgm:cxn modelId="{830CC090-81CC-4214-B4C7-3FFB56C5307F}" type="presParOf" srcId="{8207E799-E5E9-4608-B28E-0477225168B3}" destId="{AAF859A8-385F-4776-BD48-7E72AB978DDD}" srcOrd="9"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FF1A05-9B5E-476E-9790-BAE5FC6E1482}" type="doc">
      <dgm:prSet loTypeId="urn:microsoft.com/office/officeart/2005/8/layout/vProcess5" loCatId="process" qsTypeId="urn:microsoft.com/office/officeart/2005/8/quickstyle/simple4" qsCatId="simple" csTypeId="urn:microsoft.com/office/officeart/2005/8/colors/accent0_3" csCatId="mainScheme"/>
      <dgm:spPr/>
      <dgm:t>
        <a:bodyPr/>
        <a:lstStyle/>
        <a:p>
          <a:endParaRPr lang="en-US"/>
        </a:p>
      </dgm:t>
    </dgm:pt>
    <dgm:pt modelId="{7F59A98F-6004-4B04-81BD-2E99CB7A300C}">
      <dgm:prSet/>
      <dgm:spPr/>
      <dgm:t>
        <a:bodyPr/>
        <a:lstStyle/>
        <a:p>
          <a:r>
            <a:rPr lang="en-US" b="0" i="0" baseline="0"/>
            <a:t>You can export a function or variable from any file.</a:t>
          </a:r>
          <a:endParaRPr lang="en-US"/>
        </a:p>
      </dgm:t>
    </dgm:pt>
    <dgm:pt modelId="{8BFFC669-EC67-4C7A-A934-2E5A4AE2D766}" type="parTrans" cxnId="{262138FD-963E-4BD6-A9E3-631B9C26F416}">
      <dgm:prSet/>
      <dgm:spPr/>
      <dgm:t>
        <a:bodyPr/>
        <a:lstStyle/>
        <a:p>
          <a:endParaRPr lang="en-US"/>
        </a:p>
      </dgm:t>
    </dgm:pt>
    <dgm:pt modelId="{B745FA49-EFAA-447D-B2DA-68279B6007FD}" type="sibTrans" cxnId="{262138FD-963E-4BD6-A9E3-631B9C26F416}">
      <dgm:prSet/>
      <dgm:spPr/>
      <dgm:t>
        <a:bodyPr/>
        <a:lstStyle/>
        <a:p>
          <a:endParaRPr lang="en-US"/>
        </a:p>
      </dgm:t>
    </dgm:pt>
    <dgm:pt modelId="{E5637DA0-6580-4073-A195-40DC4383280D}">
      <dgm:prSet/>
      <dgm:spPr/>
      <dgm:t>
        <a:bodyPr/>
        <a:lstStyle/>
        <a:p>
          <a:r>
            <a:rPr lang="en-US" b="0" i="0" baseline="0"/>
            <a:t>Let us create a file named person.js, and fill it with the things we want to export.</a:t>
          </a:r>
          <a:endParaRPr lang="en-US"/>
        </a:p>
      </dgm:t>
    </dgm:pt>
    <dgm:pt modelId="{DE5B4140-C5A2-4D89-B755-3F596A8AC1B1}" type="parTrans" cxnId="{305B6B93-21B2-42AE-BFC2-637DC0019646}">
      <dgm:prSet/>
      <dgm:spPr/>
      <dgm:t>
        <a:bodyPr/>
        <a:lstStyle/>
        <a:p>
          <a:endParaRPr lang="en-US"/>
        </a:p>
      </dgm:t>
    </dgm:pt>
    <dgm:pt modelId="{F9B1340A-43C6-4E88-84A1-BDEFD77022F6}" type="sibTrans" cxnId="{305B6B93-21B2-42AE-BFC2-637DC0019646}">
      <dgm:prSet/>
      <dgm:spPr/>
      <dgm:t>
        <a:bodyPr/>
        <a:lstStyle/>
        <a:p>
          <a:endParaRPr lang="en-US"/>
        </a:p>
      </dgm:t>
    </dgm:pt>
    <dgm:pt modelId="{13DA8765-CF61-4BE7-94F0-F3910F5BE90B}">
      <dgm:prSet/>
      <dgm:spPr/>
      <dgm:t>
        <a:bodyPr/>
        <a:lstStyle/>
        <a:p>
          <a:r>
            <a:rPr lang="en-US" b="0" i="0" baseline="0"/>
            <a:t>There are two types of exports: Named and Default.</a:t>
          </a:r>
          <a:endParaRPr lang="en-US"/>
        </a:p>
      </dgm:t>
    </dgm:pt>
    <dgm:pt modelId="{E541B06A-889C-4C38-BC51-7F0301F668F1}" type="parTrans" cxnId="{E6BFEA5C-D35B-4868-8B26-D45DE91E14D9}">
      <dgm:prSet/>
      <dgm:spPr/>
      <dgm:t>
        <a:bodyPr/>
        <a:lstStyle/>
        <a:p>
          <a:endParaRPr lang="en-US"/>
        </a:p>
      </dgm:t>
    </dgm:pt>
    <dgm:pt modelId="{794E1F1A-FB51-46DE-B056-616C836A9A40}" type="sibTrans" cxnId="{E6BFEA5C-D35B-4868-8B26-D45DE91E14D9}">
      <dgm:prSet/>
      <dgm:spPr/>
      <dgm:t>
        <a:bodyPr/>
        <a:lstStyle/>
        <a:p>
          <a:endParaRPr lang="en-US"/>
        </a:p>
      </dgm:t>
    </dgm:pt>
    <dgm:pt modelId="{F053294B-114B-423C-B223-34B4F3B343B6}" type="pres">
      <dgm:prSet presAssocID="{7BFF1A05-9B5E-476E-9790-BAE5FC6E1482}" presName="outerComposite" presStyleCnt="0">
        <dgm:presLayoutVars>
          <dgm:chMax val="5"/>
          <dgm:dir/>
          <dgm:resizeHandles val="exact"/>
        </dgm:presLayoutVars>
      </dgm:prSet>
      <dgm:spPr/>
    </dgm:pt>
    <dgm:pt modelId="{52E73986-BEEE-42D3-9E22-7A29CDB1F4D8}" type="pres">
      <dgm:prSet presAssocID="{7BFF1A05-9B5E-476E-9790-BAE5FC6E1482}" presName="dummyMaxCanvas" presStyleCnt="0">
        <dgm:presLayoutVars/>
      </dgm:prSet>
      <dgm:spPr/>
    </dgm:pt>
    <dgm:pt modelId="{4A66ACEA-E44C-4B76-98BC-44ED81349D02}" type="pres">
      <dgm:prSet presAssocID="{7BFF1A05-9B5E-476E-9790-BAE5FC6E1482}" presName="ThreeNodes_1" presStyleLbl="node1" presStyleIdx="0" presStyleCnt="3">
        <dgm:presLayoutVars>
          <dgm:bulletEnabled val="1"/>
        </dgm:presLayoutVars>
      </dgm:prSet>
      <dgm:spPr/>
    </dgm:pt>
    <dgm:pt modelId="{0A902463-84D4-432B-9E5B-5DBA2435F888}" type="pres">
      <dgm:prSet presAssocID="{7BFF1A05-9B5E-476E-9790-BAE5FC6E1482}" presName="ThreeNodes_2" presStyleLbl="node1" presStyleIdx="1" presStyleCnt="3">
        <dgm:presLayoutVars>
          <dgm:bulletEnabled val="1"/>
        </dgm:presLayoutVars>
      </dgm:prSet>
      <dgm:spPr/>
    </dgm:pt>
    <dgm:pt modelId="{15E9031D-1711-4520-B010-9637361B8436}" type="pres">
      <dgm:prSet presAssocID="{7BFF1A05-9B5E-476E-9790-BAE5FC6E1482}" presName="ThreeNodes_3" presStyleLbl="node1" presStyleIdx="2" presStyleCnt="3">
        <dgm:presLayoutVars>
          <dgm:bulletEnabled val="1"/>
        </dgm:presLayoutVars>
      </dgm:prSet>
      <dgm:spPr/>
    </dgm:pt>
    <dgm:pt modelId="{0D7ABE3A-C87E-4D29-8CE1-872A53B7D503}" type="pres">
      <dgm:prSet presAssocID="{7BFF1A05-9B5E-476E-9790-BAE5FC6E1482}" presName="ThreeConn_1-2" presStyleLbl="fgAccFollowNode1" presStyleIdx="0" presStyleCnt="2">
        <dgm:presLayoutVars>
          <dgm:bulletEnabled val="1"/>
        </dgm:presLayoutVars>
      </dgm:prSet>
      <dgm:spPr/>
    </dgm:pt>
    <dgm:pt modelId="{965A9093-00CB-49F5-947E-17A66E1D606F}" type="pres">
      <dgm:prSet presAssocID="{7BFF1A05-9B5E-476E-9790-BAE5FC6E1482}" presName="ThreeConn_2-3" presStyleLbl="fgAccFollowNode1" presStyleIdx="1" presStyleCnt="2">
        <dgm:presLayoutVars>
          <dgm:bulletEnabled val="1"/>
        </dgm:presLayoutVars>
      </dgm:prSet>
      <dgm:spPr/>
    </dgm:pt>
    <dgm:pt modelId="{7103D44D-834B-4AF0-85E6-2F5804CA474A}" type="pres">
      <dgm:prSet presAssocID="{7BFF1A05-9B5E-476E-9790-BAE5FC6E1482}" presName="ThreeNodes_1_text" presStyleLbl="node1" presStyleIdx="2" presStyleCnt="3">
        <dgm:presLayoutVars>
          <dgm:bulletEnabled val="1"/>
        </dgm:presLayoutVars>
      </dgm:prSet>
      <dgm:spPr/>
    </dgm:pt>
    <dgm:pt modelId="{41AA35F2-E075-45CC-976C-31AC9EE47553}" type="pres">
      <dgm:prSet presAssocID="{7BFF1A05-9B5E-476E-9790-BAE5FC6E1482}" presName="ThreeNodes_2_text" presStyleLbl="node1" presStyleIdx="2" presStyleCnt="3">
        <dgm:presLayoutVars>
          <dgm:bulletEnabled val="1"/>
        </dgm:presLayoutVars>
      </dgm:prSet>
      <dgm:spPr/>
    </dgm:pt>
    <dgm:pt modelId="{4436FEFC-A59E-444A-96D2-40BE4B905481}" type="pres">
      <dgm:prSet presAssocID="{7BFF1A05-9B5E-476E-9790-BAE5FC6E1482}" presName="ThreeNodes_3_text" presStyleLbl="node1" presStyleIdx="2" presStyleCnt="3">
        <dgm:presLayoutVars>
          <dgm:bulletEnabled val="1"/>
        </dgm:presLayoutVars>
      </dgm:prSet>
      <dgm:spPr/>
    </dgm:pt>
  </dgm:ptLst>
  <dgm:cxnLst>
    <dgm:cxn modelId="{CE2D1610-A1B2-48D7-A7DD-34B58E0CC90E}" type="presOf" srcId="{7F59A98F-6004-4B04-81BD-2E99CB7A300C}" destId="{4A66ACEA-E44C-4B76-98BC-44ED81349D02}" srcOrd="0" destOrd="0" presId="urn:microsoft.com/office/officeart/2005/8/layout/vProcess5"/>
    <dgm:cxn modelId="{1E697A14-6B8A-44FD-9880-9ED7BE17D4E0}" type="presOf" srcId="{7BFF1A05-9B5E-476E-9790-BAE5FC6E1482}" destId="{F053294B-114B-423C-B223-34B4F3B343B6}" srcOrd="0" destOrd="0" presId="urn:microsoft.com/office/officeart/2005/8/layout/vProcess5"/>
    <dgm:cxn modelId="{E6BFEA5C-D35B-4868-8B26-D45DE91E14D9}" srcId="{7BFF1A05-9B5E-476E-9790-BAE5FC6E1482}" destId="{13DA8765-CF61-4BE7-94F0-F3910F5BE90B}" srcOrd="2" destOrd="0" parTransId="{E541B06A-889C-4C38-BC51-7F0301F668F1}" sibTransId="{794E1F1A-FB51-46DE-B056-616C836A9A40}"/>
    <dgm:cxn modelId="{CC76BB45-884F-4EBB-9146-47F84E64534E}" type="presOf" srcId="{B745FA49-EFAA-447D-B2DA-68279B6007FD}" destId="{0D7ABE3A-C87E-4D29-8CE1-872A53B7D503}" srcOrd="0" destOrd="0" presId="urn:microsoft.com/office/officeart/2005/8/layout/vProcess5"/>
    <dgm:cxn modelId="{305B6B93-21B2-42AE-BFC2-637DC0019646}" srcId="{7BFF1A05-9B5E-476E-9790-BAE5FC6E1482}" destId="{E5637DA0-6580-4073-A195-40DC4383280D}" srcOrd="1" destOrd="0" parTransId="{DE5B4140-C5A2-4D89-B755-3F596A8AC1B1}" sibTransId="{F9B1340A-43C6-4E88-84A1-BDEFD77022F6}"/>
    <dgm:cxn modelId="{19E63194-54EA-4C26-8499-F86F8B18316A}" type="presOf" srcId="{13DA8765-CF61-4BE7-94F0-F3910F5BE90B}" destId="{4436FEFC-A59E-444A-96D2-40BE4B905481}" srcOrd="1" destOrd="0" presId="urn:microsoft.com/office/officeart/2005/8/layout/vProcess5"/>
    <dgm:cxn modelId="{D4D437A4-193C-4279-9374-2FB2356E0CC8}" type="presOf" srcId="{7F59A98F-6004-4B04-81BD-2E99CB7A300C}" destId="{7103D44D-834B-4AF0-85E6-2F5804CA474A}" srcOrd="1" destOrd="0" presId="urn:microsoft.com/office/officeart/2005/8/layout/vProcess5"/>
    <dgm:cxn modelId="{47349DAB-96E1-49B1-BF47-C62921503D07}" type="presOf" srcId="{E5637DA0-6580-4073-A195-40DC4383280D}" destId="{0A902463-84D4-432B-9E5B-5DBA2435F888}" srcOrd="0" destOrd="0" presId="urn:microsoft.com/office/officeart/2005/8/layout/vProcess5"/>
    <dgm:cxn modelId="{4198DFB6-A154-4F1E-9B00-D720872A4619}" type="presOf" srcId="{E5637DA0-6580-4073-A195-40DC4383280D}" destId="{41AA35F2-E075-45CC-976C-31AC9EE47553}" srcOrd="1" destOrd="0" presId="urn:microsoft.com/office/officeart/2005/8/layout/vProcess5"/>
    <dgm:cxn modelId="{C428B2BD-AF53-4C61-BE08-484F2891C47A}" type="presOf" srcId="{F9B1340A-43C6-4E88-84A1-BDEFD77022F6}" destId="{965A9093-00CB-49F5-947E-17A66E1D606F}" srcOrd="0" destOrd="0" presId="urn:microsoft.com/office/officeart/2005/8/layout/vProcess5"/>
    <dgm:cxn modelId="{4DF959F3-E492-40B3-9824-0BD86A7F111B}" type="presOf" srcId="{13DA8765-CF61-4BE7-94F0-F3910F5BE90B}" destId="{15E9031D-1711-4520-B010-9637361B8436}" srcOrd="0" destOrd="0" presId="urn:microsoft.com/office/officeart/2005/8/layout/vProcess5"/>
    <dgm:cxn modelId="{262138FD-963E-4BD6-A9E3-631B9C26F416}" srcId="{7BFF1A05-9B5E-476E-9790-BAE5FC6E1482}" destId="{7F59A98F-6004-4B04-81BD-2E99CB7A300C}" srcOrd="0" destOrd="0" parTransId="{8BFFC669-EC67-4C7A-A934-2E5A4AE2D766}" sibTransId="{B745FA49-EFAA-447D-B2DA-68279B6007FD}"/>
    <dgm:cxn modelId="{98AE22CA-E3D5-4151-857A-46E52C4617D8}" type="presParOf" srcId="{F053294B-114B-423C-B223-34B4F3B343B6}" destId="{52E73986-BEEE-42D3-9E22-7A29CDB1F4D8}" srcOrd="0" destOrd="0" presId="urn:microsoft.com/office/officeart/2005/8/layout/vProcess5"/>
    <dgm:cxn modelId="{956B54CE-1C4A-4A3C-9FAD-950E2C04428F}" type="presParOf" srcId="{F053294B-114B-423C-B223-34B4F3B343B6}" destId="{4A66ACEA-E44C-4B76-98BC-44ED81349D02}" srcOrd="1" destOrd="0" presId="urn:microsoft.com/office/officeart/2005/8/layout/vProcess5"/>
    <dgm:cxn modelId="{F2280091-F3DD-4553-B484-F6813585FA2A}" type="presParOf" srcId="{F053294B-114B-423C-B223-34B4F3B343B6}" destId="{0A902463-84D4-432B-9E5B-5DBA2435F888}" srcOrd="2" destOrd="0" presId="urn:microsoft.com/office/officeart/2005/8/layout/vProcess5"/>
    <dgm:cxn modelId="{B7E1BD5E-258B-49D5-A688-D6BDFAB72B99}" type="presParOf" srcId="{F053294B-114B-423C-B223-34B4F3B343B6}" destId="{15E9031D-1711-4520-B010-9637361B8436}" srcOrd="3" destOrd="0" presId="urn:microsoft.com/office/officeart/2005/8/layout/vProcess5"/>
    <dgm:cxn modelId="{5C78EB5D-616D-4B37-BFCE-A8BFEE1DC981}" type="presParOf" srcId="{F053294B-114B-423C-B223-34B4F3B343B6}" destId="{0D7ABE3A-C87E-4D29-8CE1-872A53B7D503}" srcOrd="4" destOrd="0" presId="urn:microsoft.com/office/officeart/2005/8/layout/vProcess5"/>
    <dgm:cxn modelId="{D10E4622-71D0-44D9-9C01-1B0019B8BC61}" type="presParOf" srcId="{F053294B-114B-423C-B223-34B4F3B343B6}" destId="{965A9093-00CB-49F5-947E-17A66E1D606F}" srcOrd="5" destOrd="0" presId="urn:microsoft.com/office/officeart/2005/8/layout/vProcess5"/>
    <dgm:cxn modelId="{69992924-75DC-408F-9D0A-5C89ADACDCFE}" type="presParOf" srcId="{F053294B-114B-423C-B223-34B4F3B343B6}" destId="{7103D44D-834B-4AF0-85E6-2F5804CA474A}" srcOrd="6" destOrd="0" presId="urn:microsoft.com/office/officeart/2005/8/layout/vProcess5"/>
    <dgm:cxn modelId="{1E5EC5D6-C408-4DEA-A873-A9A0DBD5FF02}" type="presParOf" srcId="{F053294B-114B-423C-B223-34B4F3B343B6}" destId="{41AA35F2-E075-45CC-976C-31AC9EE47553}" srcOrd="7" destOrd="0" presId="urn:microsoft.com/office/officeart/2005/8/layout/vProcess5"/>
    <dgm:cxn modelId="{15B6B2E3-371E-4438-85DD-10B11120BC44}" type="presParOf" srcId="{F053294B-114B-423C-B223-34B4F3B343B6}" destId="{4436FEFC-A59E-444A-96D2-40BE4B90548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D7B6B8-CCD8-48D4-8855-E3DF8B8ADA83}"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730A1516-A8C7-4003-96A3-46DC2305E752}">
      <dgm:prSet/>
      <dgm:spPr/>
      <dgm:t>
        <a:bodyPr/>
        <a:lstStyle/>
        <a:p>
          <a:r>
            <a:rPr lang="en-US" b="0" i="0"/>
            <a:t>ES6 stands for ECMAScript 6.</a:t>
          </a:r>
          <a:endParaRPr lang="en-US"/>
        </a:p>
      </dgm:t>
    </dgm:pt>
    <dgm:pt modelId="{D96CA956-02D4-4CD3-8BCC-7762BBEFBA6B}" type="parTrans" cxnId="{EC6F1FBC-CE97-4EDF-8223-994F8EB90B41}">
      <dgm:prSet/>
      <dgm:spPr/>
      <dgm:t>
        <a:bodyPr/>
        <a:lstStyle/>
        <a:p>
          <a:endParaRPr lang="en-US"/>
        </a:p>
      </dgm:t>
    </dgm:pt>
    <dgm:pt modelId="{195EA979-78B0-446B-9B8B-8463EF284F03}" type="sibTrans" cxnId="{EC6F1FBC-CE97-4EDF-8223-994F8EB90B41}">
      <dgm:prSet/>
      <dgm:spPr/>
      <dgm:t>
        <a:bodyPr/>
        <a:lstStyle/>
        <a:p>
          <a:endParaRPr lang="en-US"/>
        </a:p>
      </dgm:t>
    </dgm:pt>
    <dgm:pt modelId="{E2A781A5-B830-4486-9B69-C35BF7B373CF}">
      <dgm:prSet/>
      <dgm:spPr/>
      <dgm:t>
        <a:bodyPr/>
        <a:lstStyle/>
        <a:p>
          <a:r>
            <a:rPr lang="en-US" b="0" i="0"/>
            <a:t>ECMAScript was created to standardize JavaScript, and ES6 is the 6th version of ECMAScript, it was published in 2015, and is also known as ECMAScript 2015.</a:t>
          </a:r>
          <a:endParaRPr lang="en-US"/>
        </a:p>
      </dgm:t>
    </dgm:pt>
    <dgm:pt modelId="{03C6BED3-CF84-4FA0-B6D4-8AD5DF32A081}" type="parTrans" cxnId="{36B89A34-1C0A-4A1D-961A-BC53ED401F4C}">
      <dgm:prSet/>
      <dgm:spPr/>
      <dgm:t>
        <a:bodyPr/>
        <a:lstStyle/>
        <a:p>
          <a:endParaRPr lang="en-US"/>
        </a:p>
      </dgm:t>
    </dgm:pt>
    <dgm:pt modelId="{8DDFE0F6-733C-4984-B848-BDB8C16A02CE}" type="sibTrans" cxnId="{36B89A34-1C0A-4A1D-961A-BC53ED401F4C}">
      <dgm:prSet/>
      <dgm:spPr/>
      <dgm:t>
        <a:bodyPr/>
        <a:lstStyle/>
        <a:p>
          <a:endParaRPr lang="en-US"/>
        </a:p>
      </dgm:t>
    </dgm:pt>
    <dgm:pt modelId="{E227EA41-9FC2-4392-BA21-DAECABDA62EA}" type="pres">
      <dgm:prSet presAssocID="{66D7B6B8-CCD8-48D4-8855-E3DF8B8ADA83}" presName="Name0" presStyleCnt="0">
        <dgm:presLayoutVars>
          <dgm:dir/>
          <dgm:animLvl val="lvl"/>
          <dgm:resizeHandles val="exact"/>
        </dgm:presLayoutVars>
      </dgm:prSet>
      <dgm:spPr/>
    </dgm:pt>
    <dgm:pt modelId="{87C58173-F88B-4EDD-8E4F-26A600CDAB31}" type="pres">
      <dgm:prSet presAssocID="{E2A781A5-B830-4486-9B69-C35BF7B373CF}" presName="boxAndChildren" presStyleCnt="0"/>
      <dgm:spPr/>
    </dgm:pt>
    <dgm:pt modelId="{7A515293-A60F-4BBC-89A2-07186D8BA2CE}" type="pres">
      <dgm:prSet presAssocID="{E2A781A5-B830-4486-9B69-C35BF7B373CF}" presName="parentTextBox" presStyleLbl="node1" presStyleIdx="0" presStyleCnt="2"/>
      <dgm:spPr/>
    </dgm:pt>
    <dgm:pt modelId="{FECC7116-4F14-48A0-ADA1-3B3C954B231C}" type="pres">
      <dgm:prSet presAssocID="{195EA979-78B0-446B-9B8B-8463EF284F03}" presName="sp" presStyleCnt="0"/>
      <dgm:spPr/>
    </dgm:pt>
    <dgm:pt modelId="{BBDF367F-CE94-4A60-B887-AC1C4F41541F}" type="pres">
      <dgm:prSet presAssocID="{730A1516-A8C7-4003-96A3-46DC2305E752}" presName="arrowAndChildren" presStyleCnt="0"/>
      <dgm:spPr/>
    </dgm:pt>
    <dgm:pt modelId="{5B453A92-7112-433A-9C94-5F8A884C52B9}" type="pres">
      <dgm:prSet presAssocID="{730A1516-A8C7-4003-96A3-46DC2305E752}" presName="parentTextArrow" presStyleLbl="node1" presStyleIdx="1" presStyleCnt="2"/>
      <dgm:spPr/>
    </dgm:pt>
  </dgm:ptLst>
  <dgm:cxnLst>
    <dgm:cxn modelId="{AD48C12D-DFA7-4C19-949B-E847DE555BB7}" type="presOf" srcId="{E2A781A5-B830-4486-9B69-C35BF7B373CF}" destId="{7A515293-A60F-4BBC-89A2-07186D8BA2CE}" srcOrd="0" destOrd="0" presId="urn:microsoft.com/office/officeart/2005/8/layout/process4"/>
    <dgm:cxn modelId="{36B89A34-1C0A-4A1D-961A-BC53ED401F4C}" srcId="{66D7B6B8-CCD8-48D4-8855-E3DF8B8ADA83}" destId="{E2A781A5-B830-4486-9B69-C35BF7B373CF}" srcOrd="1" destOrd="0" parTransId="{03C6BED3-CF84-4FA0-B6D4-8AD5DF32A081}" sibTransId="{8DDFE0F6-733C-4984-B848-BDB8C16A02CE}"/>
    <dgm:cxn modelId="{89766DA5-7B2C-48F9-B5ED-B601ADEA9E0A}" type="presOf" srcId="{66D7B6B8-CCD8-48D4-8855-E3DF8B8ADA83}" destId="{E227EA41-9FC2-4392-BA21-DAECABDA62EA}" srcOrd="0" destOrd="0" presId="urn:microsoft.com/office/officeart/2005/8/layout/process4"/>
    <dgm:cxn modelId="{EC6F1FBC-CE97-4EDF-8223-994F8EB90B41}" srcId="{66D7B6B8-CCD8-48D4-8855-E3DF8B8ADA83}" destId="{730A1516-A8C7-4003-96A3-46DC2305E752}" srcOrd="0" destOrd="0" parTransId="{D96CA956-02D4-4CD3-8BCC-7762BBEFBA6B}" sibTransId="{195EA979-78B0-446B-9B8B-8463EF284F03}"/>
    <dgm:cxn modelId="{F26D69CD-DDC4-49D1-B317-8741C3A08250}" type="presOf" srcId="{730A1516-A8C7-4003-96A3-46DC2305E752}" destId="{5B453A92-7112-433A-9C94-5F8A884C52B9}" srcOrd="0" destOrd="0" presId="urn:microsoft.com/office/officeart/2005/8/layout/process4"/>
    <dgm:cxn modelId="{D3A20B2A-1EA9-4FAF-826C-381D9C90BEDC}" type="presParOf" srcId="{E227EA41-9FC2-4392-BA21-DAECABDA62EA}" destId="{87C58173-F88B-4EDD-8E4F-26A600CDAB31}" srcOrd="0" destOrd="0" presId="urn:microsoft.com/office/officeart/2005/8/layout/process4"/>
    <dgm:cxn modelId="{C2755D60-EC8E-4900-B36E-108393DE1B4E}" type="presParOf" srcId="{87C58173-F88B-4EDD-8E4F-26A600CDAB31}" destId="{7A515293-A60F-4BBC-89A2-07186D8BA2CE}" srcOrd="0" destOrd="0" presId="urn:microsoft.com/office/officeart/2005/8/layout/process4"/>
    <dgm:cxn modelId="{F6147FDD-39BE-49B1-AA83-A554C6F7A8CF}" type="presParOf" srcId="{E227EA41-9FC2-4392-BA21-DAECABDA62EA}" destId="{FECC7116-4F14-48A0-ADA1-3B3C954B231C}" srcOrd="1" destOrd="0" presId="urn:microsoft.com/office/officeart/2005/8/layout/process4"/>
    <dgm:cxn modelId="{C0399DFF-C500-42A1-A1DC-29109D660699}" type="presParOf" srcId="{E227EA41-9FC2-4392-BA21-DAECABDA62EA}" destId="{BBDF367F-CE94-4A60-B887-AC1C4F41541F}" srcOrd="2" destOrd="0" presId="urn:microsoft.com/office/officeart/2005/8/layout/process4"/>
    <dgm:cxn modelId="{4ACFD810-D7B6-488B-B128-9556E7420024}" type="presParOf" srcId="{BBDF367F-CE94-4A60-B887-AC1C4F41541F}" destId="{5B453A92-7112-433A-9C94-5F8A884C52B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0E05F-F6F4-4849-8BE7-AD6906586EF3}" type="doc">
      <dgm:prSet loTypeId="urn:microsoft.com/office/officeart/2005/8/layout/arrow4" loCatId="relationship" qsTypeId="urn:microsoft.com/office/officeart/2005/8/quickstyle/simple4" qsCatId="simple" csTypeId="urn:microsoft.com/office/officeart/2005/8/colors/colorful1" csCatId="colorful" phldr="1"/>
      <dgm:spPr/>
      <dgm:t>
        <a:bodyPr/>
        <a:lstStyle/>
        <a:p>
          <a:endParaRPr lang="en-US"/>
        </a:p>
      </dgm:t>
    </dgm:pt>
    <dgm:pt modelId="{51DC1436-3DA8-4F73-A178-1751DB0D0B75}">
      <dgm:prSet/>
      <dgm:spPr/>
      <dgm:t>
        <a:bodyPr/>
        <a:lstStyle/>
        <a:p>
          <a:r>
            <a:rPr lang="en-US" b="0" i="0" baseline="0"/>
            <a:t>ES6 introduced classes.</a:t>
          </a:r>
          <a:endParaRPr lang="en-US"/>
        </a:p>
      </dgm:t>
    </dgm:pt>
    <dgm:pt modelId="{FF77A0DF-8034-4747-A9C5-361D5BE4CA8D}" type="parTrans" cxnId="{62C1D2AD-E22C-4ECF-8706-DA23D2B234C6}">
      <dgm:prSet/>
      <dgm:spPr/>
      <dgm:t>
        <a:bodyPr/>
        <a:lstStyle/>
        <a:p>
          <a:endParaRPr lang="en-US"/>
        </a:p>
      </dgm:t>
    </dgm:pt>
    <dgm:pt modelId="{0C7727F7-3634-4486-8D23-0846E6688D62}" type="sibTrans" cxnId="{62C1D2AD-E22C-4ECF-8706-DA23D2B234C6}">
      <dgm:prSet/>
      <dgm:spPr/>
      <dgm:t>
        <a:bodyPr/>
        <a:lstStyle/>
        <a:p>
          <a:endParaRPr lang="en-US"/>
        </a:p>
      </dgm:t>
    </dgm:pt>
    <dgm:pt modelId="{059E2B54-8AD4-491C-AE78-5DB293389972}">
      <dgm:prSet/>
      <dgm:spPr/>
      <dgm:t>
        <a:bodyPr/>
        <a:lstStyle/>
        <a:p>
          <a:r>
            <a:rPr lang="en-US" b="0" i="0" baseline="0"/>
            <a:t>A class is a type of function, but instead of using the keyword function to initiate it, we use the keyword class, and the properties are assigned inside a constructor() method.</a:t>
          </a:r>
          <a:endParaRPr lang="en-US"/>
        </a:p>
      </dgm:t>
    </dgm:pt>
    <dgm:pt modelId="{E6BE0FCC-8CDC-4840-8B1F-30A474690B35}" type="parTrans" cxnId="{0805FF78-FE84-415E-84A0-25005449FD5E}">
      <dgm:prSet/>
      <dgm:spPr/>
      <dgm:t>
        <a:bodyPr/>
        <a:lstStyle/>
        <a:p>
          <a:endParaRPr lang="en-US"/>
        </a:p>
      </dgm:t>
    </dgm:pt>
    <dgm:pt modelId="{7E43E93A-01F0-40AA-AFC2-15F73FF0644F}" type="sibTrans" cxnId="{0805FF78-FE84-415E-84A0-25005449FD5E}">
      <dgm:prSet/>
      <dgm:spPr/>
      <dgm:t>
        <a:bodyPr/>
        <a:lstStyle/>
        <a:p>
          <a:endParaRPr lang="en-US"/>
        </a:p>
      </dgm:t>
    </dgm:pt>
    <dgm:pt modelId="{FD705173-352C-40C2-A088-C47CA690A461}" type="pres">
      <dgm:prSet presAssocID="{3450E05F-F6F4-4849-8BE7-AD6906586EF3}" presName="compositeShape" presStyleCnt="0">
        <dgm:presLayoutVars>
          <dgm:chMax val="2"/>
          <dgm:dir/>
          <dgm:resizeHandles val="exact"/>
        </dgm:presLayoutVars>
      </dgm:prSet>
      <dgm:spPr/>
    </dgm:pt>
    <dgm:pt modelId="{EC87C3E0-3FDB-4683-9D6F-E85B2FB00677}" type="pres">
      <dgm:prSet presAssocID="{51DC1436-3DA8-4F73-A178-1751DB0D0B75}" presName="upArrow" presStyleLbl="node1" presStyleIdx="0" presStyleCnt="2"/>
      <dgm:spPr/>
    </dgm:pt>
    <dgm:pt modelId="{8D404F0D-B0D1-46A3-8140-1781502605BE}" type="pres">
      <dgm:prSet presAssocID="{51DC1436-3DA8-4F73-A178-1751DB0D0B75}" presName="upArrowText" presStyleLbl="revTx" presStyleIdx="0" presStyleCnt="2">
        <dgm:presLayoutVars>
          <dgm:chMax val="0"/>
          <dgm:bulletEnabled val="1"/>
        </dgm:presLayoutVars>
      </dgm:prSet>
      <dgm:spPr/>
    </dgm:pt>
    <dgm:pt modelId="{76472B4E-FEC9-41BB-8DE6-09FCD74BF987}" type="pres">
      <dgm:prSet presAssocID="{059E2B54-8AD4-491C-AE78-5DB293389972}" presName="downArrow" presStyleLbl="node1" presStyleIdx="1" presStyleCnt="2"/>
      <dgm:spPr/>
    </dgm:pt>
    <dgm:pt modelId="{F034D0EE-BC32-4A39-A5AE-E995958CC9B2}" type="pres">
      <dgm:prSet presAssocID="{059E2B54-8AD4-491C-AE78-5DB293389972}" presName="downArrowText" presStyleLbl="revTx" presStyleIdx="1" presStyleCnt="2">
        <dgm:presLayoutVars>
          <dgm:chMax val="0"/>
          <dgm:bulletEnabled val="1"/>
        </dgm:presLayoutVars>
      </dgm:prSet>
      <dgm:spPr/>
    </dgm:pt>
  </dgm:ptLst>
  <dgm:cxnLst>
    <dgm:cxn modelId="{DFB19C35-929B-4B94-BF0A-8EB2E85FAD90}" type="presOf" srcId="{3450E05F-F6F4-4849-8BE7-AD6906586EF3}" destId="{FD705173-352C-40C2-A088-C47CA690A461}" srcOrd="0" destOrd="0" presId="urn:microsoft.com/office/officeart/2005/8/layout/arrow4"/>
    <dgm:cxn modelId="{0805FF78-FE84-415E-84A0-25005449FD5E}" srcId="{3450E05F-F6F4-4849-8BE7-AD6906586EF3}" destId="{059E2B54-8AD4-491C-AE78-5DB293389972}" srcOrd="1" destOrd="0" parTransId="{E6BE0FCC-8CDC-4840-8B1F-30A474690B35}" sibTransId="{7E43E93A-01F0-40AA-AFC2-15F73FF0644F}"/>
    <dgm:cxn modelId="{9BF0BD9D-38D4-48E1-A10A-121909A38812}" type="presOf" srcId="{059E2B54-8AD4-491C-AE78-5DB293389972}" destId="{F034D0EE-BC32-4A39-A5AE-E995958CC9B2}" srcOrd="0" destOrd="0" presId="urn:microsoft.com/office/officeart/2005/8/layout/arrow4"/>
    <dgm:cxn modelId="{62C1D2AD-E22C-4ECF-8706-DA23D2B234C6}" srcId="{3450E05F-F6F4-4849-8BE7-AD6906586EF3}" destId="{51DC1436-3DA8-4F73-A178-1751DB0D0B75}" srcOrd="0" destOrd="0" parTransId="{FF77A0DF-8034-4747-A9C5-361D5BE4CA8D}" sibTransId="{0C7727F7-3634-4486-8D23-0846E6688D62}"/>
    <dgm:cxn modelId="{3F9C9BD2-D868-4BC6-B5E8-D1B5CDB9B251}" type="presOf" srcId="{51DC1436-3DA8-4F73-A178-1751DB0D0B75}" destId="{8D404F0D-B0D1-46A3-8140-1781502605BE}" srcOrd="0" destOrd="0" presId="urn:microsoft.com/office/officeart/2005/8/layout/arrow4"/>
    <dgm:cxn modelId="{8E68B51A-481D-41BD-808B-0C9305CB49C0}" type="presParOf" srcId="{FD705173-352C-40C2-A088-C47CA690A461}" destId="{EC87C3E0-3FDB-4683-9D6F-E85B2FB00677}" srcOrd="0" destOrd="0" presId="urn:microsoft.com/office/officeart/2005/8/layout/arrow4"/>
    <dgm:cxn modelId="{37A93506-A4FC-4AF2-857B-581C50C1A252}" type="presParOf" srcId="{FD705173-352C-40C2-A088-C47CA690A461}" destId="{8D404F0D-B0D1-46A3-8140-1781502605BE}" srcOrd="1" destOrd="0" presId="urn:microsoft.com/office/officeart/2005/8/layout/arrow4"/>
    <dgm:cxn modelId="{215F1DC1-37DD-4C69-AF3B-2BF1F52F0379}" type="presParOf" srcId="{FD705173-352C-40C2-A088-C47CA690A461}" destId="{76472B4E-FEC9-41BB-8DE6-09FCD74BF987}" srcOrd="2" destOrd="0" presId="urn:microsoft.com/office/officeart/2005/8/layout/arrow4"/>
    <dgm:cxn modelId="{1EF231A5-B76B-4D9D-8C26-AE1EA52C8A2F}" type="presParOf" srcId="{FD705173-352C-40C2-A088-C47CA690A461}" destId="{F034D0EE-BC32-4A39-A5AE-E995958CC9B2}"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56571B-D817-4E37-80C7-2A90B77E15A0}" type="doc">
      <dgm:prSet loTypeId="urn:microsoft.com/office/officeart/2005/8/layout/vProcess5" loCatId="process" qsTypeId="urn:microsoft.com/office/officeart/2005/8/quickstyle/3d3" qsCatId="3D" csTypeId="urn:microsoft.com/office/officeart/2005/8/colors/accent0_2" csCatId="mainScheme" phldr="1"/>
      <dgm:spPr/>
      <dgm:t>
        <a:bodyPr/>
        <a:lstStyle/>
        <a:p>
          <a:endParaRPr lang="en-US"/>
        </a:p>
      </dgm:t>
    </dgm:pt>
    <dgm:pt modelId="{8F1611B6-55F0-4C61-BE7A-905F5E5C9D3A}">
      <dgm:prSet/>
      <dgm:spPr/>
      <dgm:t>
        <a:bodyPr/>
        <a:lstStyle/>
        <a:p>
          <a:r>
            <a:rPr lang="en-US" b="0" i="0" baseline="0" dirty="0"/>
            <a:t>class Car {</a:t>
          </a:r>
        </a:p>
        <a:p>
          <a:r>
            <a:rPr lang="en-US" b="0" i="0" baseline="0" dirty="0"/>
            <a:t>constructor(name) {</a:t>
          </a:r>
        </a:p>
        <a:p>
          <a:r>
            <a:rPr lang="en-US" b="0" i="0" baseline="0" dirty="0"/>
            <a:t>this.brand = name;</a:t>
          </a:r>
        </a:p>
        <a:p>
          <a:r>
            <a:rPr lang="en-US" b="0" i="0" baseline="0" dirty="0"/>
            <a:t>}</a:t>
          </a:r>
          <a:endParaRPr lang="en-US" dirty="0"/>
        </a:p>
      </dgm:t>
    </dgm:pt>
    <dgm:pt modelId="{95314F6D-DC11-4E6D-8868-6B889356D475}" type="parTrans" cxnId="{8B2D817B-715B-443D-850B-A5FF9B3E2073}">
      <dgm:prSet/>
      <dgm:spPr/>
      <dgm:t>
        <a:bodyPr/>
        <a:lstStyle/>
        <a:p>
          <a:endParaRPr lang="en-US"/>
        </a:p>
      </dgm:t>
    </dgm:pt>
    <dgm:pt modelId="{6A86FD82-562F-4F0E-A552-3C8952494206}" type="sibTrans" cxnId="{8B2D817B-715B-443D-850B-A5FF9B3E2073}">
      <dgm:prSet/>
      <dgm:spPr/>
      <dgm:t>
        <a:bodyPr/>
        <a:lstStyle/>
        <a:p>
          <a:endParaRPr lang="en-US"/>
        </a:p>
      </dgm:t>
    </dgm:pt>
    <dgm:pt modelId="{82B1D980-E644-4183-907D-24C8CC0E864F}">
      <dgm:prSet/>
      <dgm:spPr/>
      <dgm:t>
        <a:bodyPr/>
        <a:lstStyle/>
        <a:p>
          <a:r>
            <a:rPr lang="en-US" dirty="0"/>
            <a:t>A simple class</a:t>
          </a:r>
        </a:p>
      </dgm:t>
    </dgm:pt>
    <dgm:pt modelId="{6313DA81-1F5E-4A75-8540-0D79BC0DD30C}" type="parTrans" cxnId="{5DCCDEDE-EA68-45BB-B8F9-913DDC7A8DAE}">
      <dgm:prSet/>
      <dgm:spPr/>
      <dgm:t>
        <a:bodyPr/>
        <a:lstStyle/>
        <a:p>
          <a:endParaRPr lang="en-US"/>
        </a:p>
      </dgm:t>
    </dgm:pt>
    <dgm:pt modelId="{978B1F2D-60EA-4702-B224-7A7A277BC45B}" type="sibTrans" cxnId="{5DCCDEDE-EA68-45BB-B8F9-913DDC7A8DAE}">
      <dgm:prSet/>
      <dgm:spPr/>
      <dgm:t>
        <a:bodyPr/>
        <a:lstStyle/>
        <a:p>
          <a:endParaRPr lang="en-US"/>
        </a:p>
      </dgm:t>
    </dgm:pt>
    <dgm:pt modelId="{CA99F5CB-9465-477E-ACE4-B6257DDEDA9C}" type="pres">
      <dgm:prSet presAssocID="{3756571B-D817-4E37-80C7-2A90B77E15A0}" presName="outerComposite" presStyleCnt="0">
        <dgm:presLayoutVars>
          <dgm:chMax val="5"/>
          <dgm:dir/>
          <dgm:resizeHandles val="exact"/>
        </dgm:presLayoutVars>
      </dgm:prSet>
      <dgm:spPr/>
    </dgm:pt>
    <dgm:pt modelId="{805FA7CA-385A-4ADE-824F-E91612674148}" type="pres">
      <dgm:prSet presAssocID="{3756571B-D817-4E37-80C7-2A90B77E15A0}" presName="dummyMaxCanvas" presStyleCnt="0">
        <dgm:presLayoutVars/>
      </dgm:prSet>
      <dgm:spPr/>
    </dgm:pt>
    <dgm:pt modelId="{3AD73D57-02F4-4A7E-A4B9-FA8A6515AB21}" type="pres">
      <dgm:prSet presAssocID="{3756571B-D817-4E37-80C7-2A90B77E15A0}" presName="TwoNodes_1" presStyleLbl="node1" presStyleIdx="0" presStyleCnt="2">
        <dgm:presLayoutVars>
          <dgm:bulletEnabled val="1"/>
        </dgm:presLayoutVars>
      </dgm:prSet>
      <dgm:spPr/>
    </dgm:pt>
    <dgm:pt modelId="{93820591-83AD-4600-B187-E837B758DAC1}" type="pres">
      <dgm:prSet presAssocID="{3756571B-D817-4E37-80C7-2A90B77E15A0}" presName="TwoNodes_2" presStyleLbl="node1" presStyleIdx="1" presStyleCnt="2">
        <dgm:presLayoutVars>
          <dgm:bulletEnabled val="1"/>
        </dgm:presLayoutVars>
      </dgm:prSet>
      <dgm:spPr/>
    </dgm:pt>
    <dgm:pt modelId="{0D0D1D6E-E1DA-4937-9950-FF9B804DF4A2}" type="pres">
      <dgm:prSet presAssocID="{3756571B-D817-4E37-80C7-2A90B77E15A0}" presName="TwoConn_1-2" presStyleLbl="fgAccFollowNode1" presStyleIdx="0" presStyleCnt="1">
        <dgm:presLayoutVars>
          <dgm:bulletEnabled val="1"/>
        </dgm:presLayoutVars>
      </dgm:prSet>
      <dgm:spPr/>
    </dgm:pt>
    <dgm:pt modelId="{6B7A92F2-36BB-4790-A29F-575E69A57FAE}" type="pres">
      <dgm:prSet presAssocID="{3756571B-D817-4E37-80C7-2A90B77E15A0}" presName="TwoNodes_1_text" presStyleLbl="node1" presStyleIdx="1" presStyleCnt="2">
        <dgm:presLayoutVars>
          <dgm:bulletEnabled val="1"/>
        </dgm:presLayoutVars>
      </dgm:prSet>
      <dgm:spPr/>
    </dgm:pt>
    <dgm:pt modelId="{B4627E99-8FA2-40A4-BFEA-148A34CB1225}" type="pres">
      <dgm:prSet presAssocID="{3756571B-D817-4E37-80C7-2A90B77E15A0}" presName="TwoNodes_2_text" presStyleLbl="node1" presStyleIdx="1" presStyleCnt="2">
        <dgm:presLayoutVars>
          <dgm:bulletEnabled val="1"/>
        </dgm:presLayoutVars>
      </dgm:prSet>
      <dgm:spPr/>
    </dgm:pt>
  </dgm:ptLst>
  <dgm:cxnLst>
    <dgm:cxn modelId="{A8BEAD12-095E-4330-8EE2-7C291EE8B560}" type="presOf" srcId="{8F1611B6-55F0-4C61-BE7A-905F5E5C9D3A}" destId="{3AD73D57-02F4-4A7E-A4B9-FA8A6515AB21}" srcOrd="0" destOrd="0" presId="urn:microsoft.com/office/officeart/2005/8/layout/vProcess5"/>
    <dgm:cxn modelId="{1B3CA51B-9DD9-4948-9AA8-AA32901DC5EB}" type="presOf" srcId="{6A86FD82-562F-4F0E-A552-3C8952494206}" destId="{0D0D1D6E-E1DA-4937-9950-FF9B804DF4A2}" srcOrd="0" destOrd="0" presId="urn:microsoft.com/office/officeart/2005/8/layout/vProcess5"/>
    <dgm:cxn modelId="{357B543D-54FC-47C3-9FA7-E4D942E01294}" type="presOf" srcId="{3756571B-D817-4E37-80C7-2A90B77E15A0}" destId="{CA99F5CB-9465-477E-ACE4-B6257DDEDA9C}" srcOrd="0" destOrd="0" presId="urn:microsoft.com/office/officeart/2005/8/layout/vProcess5"/>
    <dgm:cxn modelId="{F0E0EE43-6699-4D8B-A5DF-3633FBF5CAAB}" type="presOf" srcId="{8F1611B6-55F0-4C61-BE7A-905F5E5C9D3A}" destId="{6B7A92F2-36BB-4790-A29F-575E69A57FAE}" srcOrd="1" destOrd="0" presId="urn:microsoft.com/office/officeart/2005/8/layout/vProcess5"/>
    <dgm:cxn modelId="{DF3F0E68-9E33-4ED2-A879-64B488458DB6}" type="presOf" srcId="{82B1D980-E644-4183-907D-24C8CC0E864F}" destId="{B4627E99-8FA2-40A4-BFEA-148A34CB1225}" srcOrd="1" destOrd="0" presId="urn:microsoft.com/office/officeart/2005/8/layout/vProcess5"/>
    <dgm:cxn modelId="{8B2D817B-715B-443D-850B-A5FF9B3E2073}" srcId="{3756571B-D817-4E37-80C7-2A90B77E15A0}" destId="{8F1611B6-55F0-4C61-BE7A-905F5E5C9D3A}" srcOrd="0" destOrd="0" parTransId="{95314F6D-DC11-4E6D-8868-6B889356D475}" sibTransId="{6A86FD82-562F-4F0E-A552-3C8952494206}"/>
    <dgm:cxn modelId="{63B2C5D6-C017-4B06-A9E5-508B33E8872A}" type="presOf" srcId="{82B1D980-E644-4183-907D-24C8CC0E864F}" destId="{93820591-83AD-4600-B187-E837B758DAC1}" srcOrd="0" destOrd="0" presId="urn:microsoft.com/office/officeart/2005/8/layout/vProcess5"/>
    <dgm:cxn modelId="{5DCCDEDE-EA68-45BB-B8F9-913DDC7A8DAE}" srcId="{3756571B-D817-4E37-80C7-2A90B77E15A0}" destId="{82B1D980-E644-4183-907D-24C8CC0E864F}" srcOrd="1" destOrd="0" parTransId="{6313DA81-1F5E-4A75-8540-0D79BC0DD30C}" sibTransId="{978B1F2D-60EA-4702-B224-7A7A277BC45B}"/>
    <dgm:cxn modelId="{952A2A18-851D-4459-84CF-050F3E2EAE5E}" type="presParOf" srcId="{CA99F5CB-9465-477E-ACE4-B6257DDEDA9C}" destId="{805FA7CA-385A-4ADE-824F-E91612674148}" srcOrd="0" destOrd="0" presId="urn:microsoft.com/office/officeart/2005/8/layout/vProcess5"/>
    <dgm:cxn modelId="{2A59CEE0-2CDE-4EBC-9ED8-309FC0FF6445}" type="presParOf" srcId="{CA99F5CB-9465-477E-ACE4-B6257DDEDA9C}" destId="{3AD73D57-02F4-4A7E-A4B9-FA8A6515AB21}" srcOrd="1" destOrd="0" presId="urn:microsoft.com/office/officeart/2005/8/layout/vProcess5"/>
    <dgm:cxn modelId="{C5273A3E-1D90-47FA-8798-954758205B58}" type="presParOf" srcId="{CA99F5CB-9465-477E-ACE4-B6257DDEDA9C}" destId="{93820591-83AD-4600-B187-E837B758DAC1}" srcOrd="2" destOrd="0" presId="urn:microsoft.com/office/officeart/2005/8/layout/vProcess5"/>
    <dgm:cxn modelId="{09CCEB5D-567C-43CD-9C02-9D52A23BA0EE}" type="presParOf" srcId="{CA99F5CB-9465-477E-ACE4-B6257DDEDA9C}" destId="{0D0D1D6E-E1DA-4937-9950-FF9B804DF4A2}" srcOrd="3" destOrd="0" presId="urn:microsoft.com/office/officeart/2005/8/layout/vProcess5"/>
    <dgm:cxn modelId="{F38A87D7-1A86-4496-9981-56895FD5184A}" type="presParOf" srcId="{CA99F5CB-9465-477E-ACE4-B6257DDEDA9C}" destId="{6B7A92F2-36BB-4790-A29F-575E69A57FAE}" srcOrd="4" destOrd="0" presId="urn:microsoft.com/office/officeart/2005/8/layout/vProcess5"/>
    <dgm:cxn modelId="{BC691B79-2605-40C3-9ADF-815D7A7EA083}" type="presParOf" srcId="{CA99F5CB-9465-477E-ACE4-B6257DDEDA9C}" destId="{B4627E99-8FA2-40A4-BFEA-148A34CB1225}"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F30CEA-4091-43C6-BCAD-99236891DE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E8BF54-48E3-4F41-9343-BB612054C978}">
      <dgm:prSet/>
      <dgm:spPr/>
      <dgm:t>
        <a:bodyPr/>
        <a:lstStyle/>
        <a:p>
          <a:r>
            <a:rPr lang="en-US" b="0" i="0"/>
            <a:t>The arrow function is a new feature of ES6, introduced in ReactJS 16. It allows the developer to create a function that has lexical “this” binding and no arguments.</a:t>
          </a:r>
          <a:endParaRPr lang="en-US"/>
        </a:p>
      </dgm:t>
    </dgm:pt>
    <dgm:pt modelId="{C38EA4A1-38F8-4DE2-938F-DB4696AC6DA9}" type="parTrans" cxnId="{2745FFD3-5453-4A6B-A3A3-64980074EE90}">
      <dgm:prSet/>
      <dgm:spPr/>
      <dgm:t>
        <a:bodyPr/>
        <a:lstStyle/>
        <a:p>
          <a:endParaRPr lang="en-US"/>
        </a:p>
      </dgm:t>
    </dgm:pt>
    <dgm:pt modelId="{BC32A3C9-4CDA-499A-889A-8066E73ECEC4}" type="sibTrans" cxnId="{2745FFD3-5453-4A6B-A3A3-64980074EE90}">
      <dgm:prSet/>
      <dgm:spPr/>
      <dgm:t>
        <a:bodyPr/>
        <a:lstStyle/>
        <a:p>
          <a:endParaRPr lang="en-US"/>
        </a:p>
      </dgm:t>
    </dgm:pt>
    <dgm:pt modelId="{46B24DDB-938C-4F2B-BE4D-8AB63DA815E0}">
      <dgm:prSet/>
      <dgm:spPr/>
      <dgm:t>
        <a:bodyPr/>
        <a:lstStyle/>
        <a:p>
          <a:r>
            <a:rPr lang="en-US" b="0" i="0"/>
            <a:t>Arrow functions offer a compressed and short version of a function expression and need fewer keystrokes than regular JavaScript functions from the developer and can be used as a simpler alternative to functions within class components and functional components and event handlers in React.</a:t>
          </a:r>
          <a:endParaRPr lang="en-US"/>
        </a:p>
      </dgm:t>
    </dgm:pt>
    <dgm:pt modelId="{8A9C528D-5A98-404D-8F78-EF7D2780A8D6}" type="parTrans" cxnId="{0EFC94AA-EA52-4604-92EE-CBB12CB46C72}">
      <dgm:prSet/>
      <dgm:spPr/>
      <dgm:t>
        <a:bodyPr/>
        <a:lstStyle/>
        <a:p>
          <a:endParaRPr lang="en-US"/>
        </a:p>
      </dgm:t>
    </dgm:pt>
    <dgm:pt modelId="{D718EB23-8FC4-4E0C-A942-D93110724AC8}" type="sibTrans" cxnId="{0EFC94AA-EA52-4604-92EE-CBB12CB46C72}">
      <dgm:prSet/>
      <dgm:spPr/>
      <dgm:t>
        <a:bodyPr/>
        <a:lstStyle/>
        <a:p>
          <a:endParaRPr lang="en-US"/>
        </a:p>
      </dgm:t>
    </dgm:pt>
    <dgm:pt modelId="{437BD702-989F-4468-AB21-F909F492B207}">
      <dgm:prSet/>
      <dgm:spPr/>
      <dgm:t>
        <a:bodyPr/>
        <a:lstStyle/>
        <a:p>
          <a:r>
            <a:rPr lang="en-US" b="0" i="0"/>
            <a:t>Arrow functions are always anonymous, meaning there is no need to use the keyword “function” when defining them. They also do not have their own this value, meaning that this inside an arrow function will refer to the one where it was created rather than where it was called from.</a:t>
          </a:r>
          <a:endParaRPr lang="en-US"/>
        </a:p>
      </dgm:t>
    </dgm:pt>
    <dgm:pt modelId="{6FFEB32B-DAF9-40EC-9CE6-CC38A4465E43}" type="parTrans" cxnId="{2E7E7A09-6FBD-43A1-B4C5-0A453459C129}">
      <dgm:prSet/>
      <dgm:spPr/>
      <dgm:t>
        <a:bodyPr/>
        <a:lstStyle/>
        <a:p>
          <a:endParaRPr lang="en-US"/>
        </a:p>
      </dgm:t>
    </dgm:pt>
    <dgm:pt modelId="{D77B978D-D0C0-4360-A235-F5AC5E79A1CF}" type="sibTrans" cxnId="{2E7E7A09-6FBD-43A1-B4C5-0A453459C129}">
      <dgm:prSet/>
      <dgm:spPr/>
      <dgm:t>
        <a:bodyPr/>
        <a:lstStyle/>
        <a:p>
          <a:endParaRPr lang="en-US"/>
        </a:p>
      </dgm:t>
    </dgm:pt>
    <dgm:pt modelId="{2C4712EA-3DA1-4EBF-9812-9E8EFF37336C}" type="pres">
      <dgm:prSet presAssocID="{8AF30CEA-4091-43C6-BCAD-99236891DE32}" presName="linear" presStyleCnt="0">
        <dgm:presLayoutVars>
          <dgm:animLvl val="lvl"/>
          <dgm:resizeHandles val="exact"/>
        </dgm:presLayoutVars>
      </dgm:prSet>
      <dgm:spPr/>
    </dgm:pt>
    <dgm:pt modelId="{1E0561AF-A202-45C2-A576-49B0606970A9}" type="pres">
      <dgm:prSet presAssocID="{FFE8BF54-48E3-4F41-9343-BB612054C978}" presName="parentText" presStyleLbl="node1" presStyleIdx="0" presStyleCnt="3">
        <dgm:presLayoutVars>
          <dgm:chMax val="0"/>
          <dgm:bulletEnabled val="1"/>
        </dgm:presLayoutVars>
      </dgm:prSet>
      <dgm:spPr/>
    </dgm:pt>
    <dgm:pt modelId="{351EBBB1-5DE0-4862-986A-FE01B337BFA0}" type="pres">
      <dgm:prSet presAssocID="{BC32A3C9-4CDA-499A-889A-8066E73ECEC4}" presName="spacer" presStyleCnt="0"/>
      <dgm:spPr/>
    </dgm:pt>
    <dgm:pt modelId="{27522BE3-4729-42BB-AFA3-09BA842F09F9}" type="pres">
      <dgm:prSet presAssocID="{46B24DDB-938C-4F2B-BE4D-8AB63DA815E0}" presName="parentText" presStyleLbl="node1" presStyleIdx="1" presStyleCnt="3">
        <dgm:presLayoutVars>
          <dgm:chMax val="0"/>
          <dgm:bulletEnabled val="1"/>
        </dgm:presLayoutVars>
      </dgm:prSet>
      <dgm:spPr/>
    </dgm:pt>
    <dgm:pt modelId="{E5D28D48-DA6E-4A2B-94F2-F178925AAA73}" type="pres">
      <dgm:prSet presAssocID="{D718EB23-8FC4-4E0C-A942-D93110724AC8}" presName="spacer" presStyleCnt="0"/>
      <dgm:spPr/>
    </dgm:pt>
    <dgm:pt modelId="{9EA2440B-C8FD-4447-BA32-1550B134B495}" type="pres">
      <dgm:prSet presAssocID="{437BD702-989F-4468-AB21-F909F492B207}" presName="parentText" presStyleLbl="node1" presStyleIdx="2" presStyleCnt="3">
        <dgm:presLayoutVars>
          <dgm:chMax val="0"/>
          <dgm:bulletEnabled val="1"/>
        </dgm:presLayoutVars>
      </dgm:prSet>
      <dgm:spPr/>
    </dgm:pt>
  </dgm:ptLst>
  <dgm:cxnLst>
    <dgm:cxn modelId="{2E7E7A09-6FBD-43A1-B4C5-0A453459C129}" srcId="{8AF30CEA-4091-43C6-BCAD-99236891DE32}" destId="{437BD702-989F-4468-AB21-F909F492B207}" srcOrd="2" destOrd="0" parTransId="{6FFEB32B-DAF9-40EC-9CE6-CC38A4465E43}" sibTransId="{D77B978D-D0C0-4360-A235-F5AC5E79A1CF}"/>
    <dgm:cxn modelId="{7EA816A7-09AD-4CAC-8AAD-9FC120ED2043}" type="presOf" srcId="{8AF30CEA-4091-43C6-BCAD-99236891DE32}" destId="{2C4712EA-3DA1-4EBF-9812-9E8EFF37336C}" srcOrd="0" destOrd="0" presId="urn:microsoft.com/office/officeart/2005/8/layout/vList2"/>
    <dgm:cxn modelId="{0EFC94AA-EA52-4604-92EE-CBB12CB46C72}" srcId="{8AF30CEA-4091-43C6-BCAD-99236891DE32}" destId="{46B24DDB-938C-4F2B-BE4D-8AB63DA815E0}" srcOrd="1" destOrd="0" parTransId="{8A9C528D-5A98-404D-8F78-EF7D2780A8D6}" sibTransId="{D718EB23-8FC4-4E0C-A942-D93110724AC8}"/>
    <dgm:cxn modelId="{1F65EDAF-9A63-4650-A957-D1EE33897A6C}" type="presOf" srcId="{437BD702-989F-4468-AB21-F909F492B207}" destId="{9EA2440B-C8FD-4447-BA32-1550B134B495}" srcOrd="0" destOrd="0" presId="urn:microsoft.com/office/officeart/2005/8/layout/vList2"/>
    <dgm:cxn modelId="{929103CE-7623-4ED0-8602-44AB5627DD16}" type="presOf" srcId="{46B24DDB-938C-4F2B-BE4D-8AB63DA815E0}" destId="{27522BE3-4729-42BB-AFA3-09BA842F09F9}" srcOrd="0" destOrd="0" presId="urn:microsoft.com/office/officeart/2005/8/layout/vList2"/>
    <dgm:cxn modelId="{2745FFD3-5453-4A6B-A3A3-64980074EE90}" srcId="{8AF30CEA-4091-43C6-BCAD-99236891DE32}" destId="{FFE8BF54-48E3-4F41-9343-BB612054C978}" srcOrd="0" destOrd="0" parTransId="{C38EA4A1-38F8-4DE2-938F-DB4696AC6DA9}" sibTransId="{BC32A3C9-4CDA-499A-889A-8066E73ECEC4}"/>
    <dgm:cxn modelId="{920637EA-D397-4E97-AF08-A1B0E34B5B7D}" type="presOf" srcId="{FFE8BF54-48E3-4F41-9343-BB612054C978}" destId="{1E0561AF-A202-45C2-A576-49B0606970A9}" srcOrd="0" destOrd="0" presId="urn:microsoft.com/office/officeart/2005/8/layout/vList2"/>
    <dgm:cxn modelId="{1B481216-DF70-44C4-BFA1-F6E83AAFB938}" type="presParOf" srcId="{2C4712EA-3DA1-4EBF-9812-9E8EFF37336C}" destId="{1E0561AF-A202-45C2-A576-49B0606970A9}" srcOrd="0" destOrd="0" presId="urn:microsoft.com/office/officeart/2005/8/layout/vList2"/>
    <dgm:cxn modelId="{556CFB98-AE20-49A2-B61E-46A35C7B66F6}" type="presParOf" srcId="{2C4712EA-3DA1-4EBF-9812-9E8EFF37336C}" destId="{351EBBB1-5DE0-4862-986A-FE01B337BFA0}" srcOrd="1" destOrd="0" presId="urn:microsoft.com/office/officeart/2005/8/layout/vList2"/>
    <dgm:cxn modelId="{7D15CD5E-168E-47C0-8534-5CF5839891A2}" type="presParOf" srcId="{2C4712EA-3DA1-4EBF-9812-9E8EFF37336C}" destId="{27522BE3-4729-42BB-AFA3-09BA842F09F9}" srcOrd="2" destOrd="0" presId="urn:microsoft.com/office/officeart/2005/8/layout/vList2"/>
    <dgm:cxn modelId="{C62C5AC1-33DF-44A1-A74D-DA32FC9FDA7F}" type="presParOf" srcId="{2C4712EA-3DA1-4EBF-9812-9E8EFF37336C}" destId="{E5D28D48-DA6E-4A2B-94F2-F178925AAA73}" srcOrd="3" destOrd="0" presId="urn:microsoft.com/office/officeart/2005/8/layout/vList2"/>
    <dgm:cxn modelId="{EF291BEF-77B9-4A53-B327-0FB326BDCB26}" type="presParOf" srcId="{2C4712EA-3DA1-4EBF-9812-9E8EFF37336C}" destId="{9EA2440B-C8FD-4447-BA32-1550B134B49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46F24C-0152-4DBF-9265-9978CB67EF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D8AAF6-78B0-4300-A610-27CE27B87BBF}">
      <dgm:prSet/>
      <dgm:spPr/>
      <dgm:t>
        <a:bodyPr/>
        <a:lstStyle/>
        <a:p>
          <a:r>
            <a:rPr lang="en-US" b="0" i="0"/>
            <a:t>Arrow functions are great for performance and making declarative code more readable.</a:t>
          </a:r>
          <a:endParaRPr lang="en-US"/>
        </a:p>
      </dgm:t>
    </dgm:pt>
    <dgm:pt modelId="{0C0D1F8C-BBDB-450A-AFF9-52131C4183CD}" type="parTrans" cxnId="{10AD9A9F-8431-458C-8D0C-E987378E5D85}">
      <dgm:prSet/>
      <dgm:spPr/>
      <dgm:t>
        <a:bodyPr/>
        <a:lstStyle/>
        <a:p>
          <a:endParaRPr lang="en-US"/>
        </a:p>
      </dgm:t>
    </dgm:pt>
    <dgm:pt modelId="{8A0B3877-4489-4412-B66C-4D879FAFEE17}" type="sibTrans" cxnId="{10AD9A9F-8431-458C-8D0C-E987378E5D85}">
      <dgm:prSet/>
      <dgm:spPr/>
      <dgm:t>
        <a:bodyPr/>
        <a:lstStyle/>
        <a:p>
          <a:endParaRPr lang="en-US"/>
        </a:p>
      </dgm:t>
    </dgm:pt>
    <dgm:pt modelId="{2DF8E71F-705E-4F2E-9B31-2A7A08BC5EA9}">
      <dgm:prSet/>
      <dgm:spPr/>
      <dgm:t>
        <a:bodyPr/>
        <a:lstStyle/>
        <a:p>
          <a:r>
            <a:rPr lang="en-US" b="0" i="0"/>
            <a:t>Although they are not always the best choice, they do have some advantages that make them worth considering.</a:t>
          </a:r>
          <a:endParaRPr lang="en-US"/>
        </a:p>
      </dgm:t>
    </dgm:pt>
    <dgm:pt modelId="{38AF5961-1B23-4FBE-882E-9AE0B6B9D810}" type="parTrans" cxnId="{FE7CE0E1-BB51-4096-981A-48681DA97F8E}">
      <dgm:prSet/>
      <dgm:spPr/>
      <dgm:t>
        <a:bodyPr/>
        <a:lstStyle/>
        <a:p>
          <a:endParaRPr lang="en-US"/>
        </a:p>
      </dgm:t>
    </dgm:pt>
    <dgm:pt modelId="{63370A7A-9D5E-41BA-B09A-58E0090CF7E0}" type="sibTrans" cxnId="{FE7CE0E1-BB51-4096-981A-48681DA97F8E}">
      <dgm:prSet/>
      <dgm:spPr/>
      <dgm:t>
        <a:bodyPr/>
        <a:lstStyle/>
        <a:p>
          <a:endParaRPr lang="en-US"/>
        </a:p>
      </dgm:t>
    </dgm:pt>
    <dgm:pt modelId="{157015E5-DB11-466B-BDF0-EF59C8E76CE7}">
      <dgm:prSet/>
      <dgm:spPr/>
      <dgm:t>
        <a:bodyPr/>
        <a:lstStyle/>
        <a:p>
          <a:r>
            <a:rPr lang="en-US" b="0" i="0"/>
            <a:t>In answer to the question, When to use them?, here are some scenarios −</a:t>
          </a:r>
          <a:endParaRPr lang="en-US"/>
        </a:p>
      </dgm:t>
    </dgm:pt>
    <dgm:pt modelId="{85698024-5079-49BF-A6EE-9370BF47EEF3}" type="parTrans" cxnId="{A7711973-1947-4DCB-A917-A25AEBD6F8EB}">
      <dgm:prSet/>
      <dgm:spPr/>
      <dgm:t>
        <a:bodyPr/>
        <a:lstStyle/>
        <a:p>
          <a:endParaRPr lang="en-US"/>
        </a:p>
      </dgm:t>
    </dgm:pt>
    <dgm:pt modelId="{388F7AA3-9081-4969-B53B-9EFA95D27A9B}" type="sibTrans" cxnId="{A7711973-1947-4DCB-A917-A25AEBD6F8EB}">
      <dgm:prSet/>
      <dgm:spPr/>
      <dgm:t>
        <a:bodyPr/>
        <a:lstStyle/>
        <a:p>
          <a:endParaRPr lang="en-US"/>
        </a:p>
      </dgm:t>
    </dgm:pt>
    <dgm:pt modelId="{5AB20C3C-45E6-49D0-9442-79B942842836}">
      <dgm:prSet/>
      <dgm:spPr/>
      <dgm:t>
        <a:bodyPr/>
        <a:lstStyle/>
        <a:p>
          <a:r>
            <a:rPr lang="en-US" b="0" i="0"/>
            <a:t>When you need to bind this to a method</a:t>
          </a:r>
          <a:endParaRPr lang="en-US"/>
        </a:p>
      </dgm:t>
    </dgm:pt>
    <dgm:pt modelId="{D99F8D2A-D2F7-4158-A59D-74B949E64DAD}" type="parTrans" cxnId="{89D6E2BB-65CC-4FC3-9BAD-7A4C12D72063}">
      <dgm:prSet/>
      <dgm:spPr/>
      <dgm:t>
        <a:bodyPr/>
        <a:lstStyle/>
        <a:p>
          <a:endParaRPr lang="en-US"/>
        </a:p>
      </dgm:t>
    </dgm:pt>
    <dgm:pt modelId="{FF3581AF-3EAF-4AEB-BCC0-9AC55E341C3C}" type="sibTrans" cxnId="{89D6E2BB-65CC-4FC3-9BAD-7A4C12D72063}">
      <dgm:prSet/>
      <dgm:spPr/>
      <dgm:t>
        <a:bodyPr/>
        <a:lstStyle/>
        <a:p>
          <a:endParaRPr lang="en-US"/>
        </a:p>
      </dgm:t>
    </dgm:pt>
    <dgm:pt modelId="{417DEB45-CBB1-42C8-B29A-3F140878B5D4}">
      <dgm:prSet/>
      <dgm:spPr/>
      <dgm:t>
        <a:bodyPr/>
        <a:lstStyle/>
        <a:p>
          <a:r>
            <a:rPr lang="en-US" b="0" i="0"/>
            <a:t>When you want a method to be called on a component's props</a:t>
          </a:r>
          <a:endParaRPr lang="en-US"/>
        </a:p>
      </dgm:t>
    </dgm:pt>
    <dgm:pt modelId="{A1049D9B-3FBB-49F3-9D82-A42D2DB00C4E}" type="parTrans" cxnId="{51D3D082-2861-43E1-B874-97DD9C06A05F}">
      <dgm:prSet/>
      <dgm:spPr/>
      <dgm:t>
        <a:bodyPr/>
        <a:lstStyle/>
        <a:p>
          <a:endParaRPr lang="en-US"/>
        </a:p>
      </dgm:t>
    </dgm:pt>
    <dgm:pt modelId="{1920A21F-CF23-4F9D-9655-2604EC623545}" type="sibTrans" cxnId="{51D3D082-2861-43E1-B874-97DD9C06A05F}">
      <dgm:prSet/>
      <dgm:spPr/>
      <dgm:t>
        <a:bodyPr/>
        <a:lstStyle/>
        <a:p>
          <a:endParaRPr lang="en-US"/>
        </a:p>
      </dgm:t>
    </dgm:pt>
    <dgm:pt modelId="{0AC36113-A741-4C6A-B340-05A0A069FDDD}">
      <dgm:prSet/>
      <dgm:spPr/>
      <dgm:t>
        <a:bodyPr/>
        <a:lstStyle/>
        <a:p>
          <a:r>
            <a:rPr lang="en-US" b="0" i="0"/>
            <a:t>When you want to use a callback function</a:t>
          </a:r>
          <a:endParaRPr lang="en-US"/>
        </a:p>
      </dgm:t>
    </dgm:pt>
    <dgm:pt modelId="{C1FB82D4-F9C6-4A9B-B847-D5B53C4E2AB4}" type="parTrans" cxnId="{F9BC20BF-204B-4C1C-9E42-D6BAC3DB96A9}">
      <dgm:prSet/>
      <dgm:spPr/>
      <dgm:t>
        <a:bodyPr/>
        <a:lstStyle/>
        <a:p>
          <a:endParaRPr lang="en-US"/>
        </a:p>
      </dgm:t>
    </dgm:pt>
    <dgm:pt modelId="{3590F720-0A7A-4C10-B513-3392F5821745}" type="sibTrans" cxnId="{F9BC20BF-204B-4C1C-9E42-D6BAC3DB96A9}">
      <dgm:prSet/>
      <dgm:spPr/>
      <dgm:t>
        <a:bodyPr/>
        <a:lstStyle/>
        <a:p>
          <a:endParaRPr lang="en-US"/>
        </a:p>
      </dgm:t>
    </dgm:pt>
    <dgm:pt modelId="{27DFA1F8-A126-4B8F-AEF8-78A5B12D96CD}" type="pres">
      <dgm:prSet presAssocID="{4546F24C-0152-4DBF-9265-9978CB67EF52}" presName="linear" presStyleCnt="0">
        <dgm:presLayoutVars>
          <dgm:animLvl val="lvl"/>
          <dgm:resizeHandles val="exact"/>
        </dgm:presLayoutVars>
      </dgm:prSet>
      <dgm:spPr/>
    </dgm:pt>
    <dgm:pt modelId="{27EAFAA7-67F0-4E4E-9CA2-5CA8F80996EB}" type="pres">
      <dgm:prSet presAssocID="{97D8AAF6-78B0-4300-A610-27CE27B87BBF}" presName="parentText" presStyleLbl="node1" presStyleIdx="0" presStyleCnt="6">
        <dgm:presLayoutVars>
          <dgm:chMax val="0"/>
          <dgm:bulletEnabled val="1"/>
        </dgm:presLayoutVars>
      </dgm:prSet>
      <dgm:spPr/>
    </dgm:pt>
    <dgm:pt modelId="{F604BDE5-5458-40FE-9C74-824EA3F8EEF4}" type="pres">
      <dgm:prSet presAssocID="{8A0B3877-4489-4412-B66C-4D879FAFEE17}" presName="spacer" presStyleCnt="0"/>
      <dgm:spPr/>
    </dgm:pt>
    <dgm:pt modelId="{FED77E96-B621-478F-8EBA-ECED8C5721A9}" type="pres">
      <dgm:prSet presAssocID="{2DF8E71F-705E-4F2E-9B31-2A7A08BC5EA9}" presName="parentText" presStyleLbl="node1" presStyleIdx="1" presStyleCnt="6">
        <dgm:presLayoutVars>
          <dgm:chMax val="0"/>
          <dgm:bulletEnabled val="1"/>
        </dgm:presLayoutVars>
      </dgm:prSet>
      <dgm:spPr/>
    </dgm:pt>
    <dgm:pt modelId="{E436F9DC-2208-481F-9D15-459EE4DA23EA}" type="pres">
      <dgm:prSet presAssocID="{63370A7A-9D5E-41BA-B09A-58E0090CF7E0}" presName="spacer" presStyleCnt="0"/>
      <dgm:spPr/>
    </dgm:pt>
    <dgm:pt modelId="{09447208-4076-4C54-B18C-568632DAC7AA}" type="pres">
      <dgm:prSet presAssocID="{157015E5-DB11-466B-BDF0-EF59C8E76CE7}" presName="parentText" presStyleLbl="node1" presStyleIdx="2" presStyleCnt="6">
        <dgm:presLayoutVars>
          <dgm:chMax val="0"/>
          <dgm:bulletEnabled val="1"/>
        </dgm:presLayoutVars>
      </dgm:prSet>
      <dgm:spPr/>
    </dgm:pt>
    <dgm:pt modelId="{207FFA72-ED06-4483-8027-36072598239B}" type="pres">
      <dgm:prSet presAssocID="{388F7AA3-9081-4969-B53B-9EFA95D27A9B}" presName="spacer" presStyleCnt="0"/>
      <dgm:spPr/>
    </dgm:pt>
    <dgm:pt modelId="{FA1B80C4-3840-4D74-B406-C172D0CD4AD1}" type="pres">
      <dgm:prSet presAssocID="{5AB20C3C-45E6-49D0-9442-79B942842836}" presName="parentText" presStyleLbl="node1" presStyleIdx="3" presStyleCnt="6">
        <dgm:presLayoutVars>
          <dgm:chMax val="0"/>
          <dgm:bulletEnabled val="1"/>
        </dgm:presLayoutVars>
      </dgm:prSet>
      <dgm:spPr/>
    </dgm:pt>
    <dgm:pt modelId="{5AD9CB59-C6B9-40B5-8FDC-ECE283402607}" type="pres">
      <dgm:prSet presAssocID="{FF3581AF-3EAF-4AEB-BCC0-9AC55E341C3C}" presName="spacer" presStyleCnt="0"/>
      <dgm:spPr/>
    </dgm:pt>
    <dgm:pt modelId="{C9FD6330-39E1-40BE-B7C0-A170A4E671DA}" type="pres">
      <dgm:prSet presAssocID="{417DEB45-CBB1-42C8-B29A-3F140878B5D4}" presName="parentText" presStyleLbl="node1" presStyleIdx="4" presStyleCnt="6">
        <dgm:presLayoutVars>
          <dgm:chMax val="0"/>
          <dgm:bulletEnabled val="1"/>
        </dgm:presLayoutVars>
      </dgm:prSet>
      <dgm:spPr/>
    </dgm:pt>
    <dgm:pt modelId="{8B4C9D6F-E8D9-4837-9582-2FB0CCAFA453}" type="pres">
      <dgm:prSet presAssocID="{1920A21F-CF23-4F9D-9655-2604EC623545}" presName="spacer" presStyleCnt="0"/>
      <dgm:spPr/>
    </dgm:pt>
    <dgm:pt modelId="{D8E345A0-6425-48D0-83B3-D33769DDCE7D}" type="pres">
      <dgm:prSet presAssocID="{0AC36113-A741-4C6A-B340-05A0A069FDDD}" presName="parentText" presStyleLbl="node1" presStyleIdx="5" presStyleCnt="6">
        <dgm:presLayoutVars>
          <dgm:chMax val="0"/>
          <dgm:bulletEnabled val="1"/>
        </dgm:presLayoutVars>
      </dgm:prSet>
      <dgm:spPr/>
    </dgm:pt>
  </dgm:ptLst>
  <dgm:cxnLst>
    <dgm:cxn modelId="{09DB4527-7499-49D0-9B0F-0E36F8545E3D}" type="presOf" srcId="{417DEB45-CBB1-42C8-B29A-3F140878B5D4}" destId="{C9FD6330-39E1-40BE-B7C0-A170A4E671DA}" srcOrd="0" destOrd="0" presId="urn:microsoft.com/office/officeart/2005/8/layout/vList2"/>
    <dgm:cxn modelId="{097DF237-EC25-4D5E-8656-EE347E666BCD}" type="presOf" srcId="{2DF8E71F-705E-4F2E-9B31-2A7A08BC5EA9}" destId="{FED77E96-B621-478F-8EBA-ECED8C5721A9}" srcOrd="0" destOrd="0" presId="urn:microsoft.com/office/officeart/2005/8/layout/vList2"/>
    <dgm:cxn modelId="{A7711973-1947-4DCB-A917-A25AEBD6F8EB}" srcId="{4546F24C-0152-4DBF-9265-9978CB67EF52}" destId="{157015E5-DB11-466B-BDF0-EF59C8E76CE7}" srcOrd="2" destOrd="0" parTransId="{85698024-5079-49BF-A6EE-9370BF47EEF3}" sibTransId="{388F7AA3-9081-4969-B53B-9EFA95D27A9B}"/>
    <dgm:cxn modelId="{51D3D082-2861-43E1-B874-97DD9C06A05F}" srcId="{4546F24C-0152-4DBF-9265-9978CB67EF52}" destId="{417DEB45-CBB1-42C8-B29A-3F140878B5D4}" srcOrd="4" destOrd="0" parTransId="{A1049D9B-3FBB-49F3-9D82-A42D2DB00C4E}" sibTransId="{1920A21F-CF23-4F9D-9655-2604EC623545}"/>
    <dgm:cxn modelId="{10AD9A9F-8431-458C-8D0C-E987378E5D85}" srcId="{4546F24C-0152-4DBF-9265-9978CB67EF52}" destId="{97D8AAF6-78B0-4300-A610-27CE27B87BBF}" srcOrd="0" destOrd="0" parTransId="{0C0D1F8C-BBDB-450A-AFF9-52131C4183CD}" sibTransId="{8A0B3877-4489-4412-B66C-4D879FAFEE17}"/>
    <dgm:cxn modelId="{A9B5F4AA-1298-498A-962A-067C515299B1}" type="presOf" srcId="{97D8AAF6-78B0-4300-A610-27CE27B87BBF}" destId="{27EAFAA7-67F0-4E4E-9CA2-5CA8F80996EB}" srcOrd="0" destOrd="0" presId="urn:microsoft.com/office/officeart/2005/8/layout/vList2"/>
    <dgm:cxn modelId="{0C54DFAE-EF06-42EC-BF84-209415FA5E91}" type="presOf" srcId="{157015E5-DB11-466B-BDF0-EF59C8E76CE7}" destId="{09447208-4076-4C54-B18C-568632DAC7AA}" srcOrd="0" destOrd="0" presId="urn:microsoft.com/office/officeart/2005/8/layout/vList2"/>
    <dgm:cxn modelId="{6224D5B5-95EE-4FE3-9537-E24293AD36E4}" type="presOf" srcId="{5AB20C3C-45E6-49D0-9442-79B942842836}" destId="{FA1B80C4-3840-4D74-B406-C172D0CD4AD1}" srcOrd="0" destOrd="0" presId="urn:microsoft.com/office/officeart/2005/8/layout/vList2"/>
    <dgm:cxn modelId="{D11CFEB6-5C56-4173-97BF-42BC9FFEF841}" type="presOf" srcId="{0AC36113-A741-4C6A-B340-05A0A069FDDD}" destId="{D8E345A0-6425-48D0-83B3-D33769DDCE7D}" srcOrd="0" destOrd="0" presId="urn:microsoft.com/office/officeart/2005/8/layout/vList2"/>
    <dgm:cxn modelId="{89D6E2BB-65CC-4FC3-9BAD-7A4C12D72063}" srcId="{4546F24C-0152-4DBF-9265-9978CB67EF52}" destId="{5AB20C3C-45E6-49D0-9442-79B942842836}" srcOrd="3" destOrd="0" parTransId="{D99F8D2A-D2F7-4158-A59D-74B949E64DAD}" sibTransId="{FF3581AF-3EAF-4AEB-BCC0-9AC55E341C3C}"/>
    <dgm:cxn modelId="{F9BC20BF-204B-4C1C-9E42-D6BAC3DB96A9}" srcId="{4546F24C-0152-4DBF-9265-9978CB67EF52}" destId="{0AC36113-A741-4C6A-B340-05A0A069FDDD}" srcOrd="5" destOrd="0" parTransId="{C1FB82D4-F9C6-4A9B-B847-D5B53C4E2AB4}" sibTransId="{3590F720-0A7A-4C10-B513-3392F5821745}"/>
    <dgm:cxn modelId="{976BEBC2-582A-4F8C-B07F-4D29D825138C}" type="presOf" srcId="{4546F24C-0152-4DBF-9265-9978CB67EF52}" destId="{27DFA1F8-A126-4B8F-AEF8-78A5B12D96CD}" srcOrd="0" destOrd="0" presId="urn:microsoft.com/office/officeart/2005/8/layout/vList2"/>
    <dgm:cxn modelId="{FE7CE0E1-BB51-4096-981A-48681DA97F8E}" srcId="{4546F24C-0152-4DBF-9265-9978CB67EF52}" destId="{2DF8E71F-705E-4F2E-9B31-2A7A08BC5EA9}" srcOrd="1" destOrd="0" parTransId="{38AF5961-1B23-4FBE-882E-9AE0B6B9D810}" sibTransId="{63370A7A-9D5E-41BA-B09A-58E0090CF7E0}"/>
    <dgm:cxn modelId="{31AAC9AD-E9F5-4242-B73A-623FC4CF411B}" type="presParOf" srcId="{27DFA1F8-A126-4B8F-AEF8-78A5B12D96CD}" destId="{27EAFAA7-67F0-4E4E-9CA2-5CA8F80996EB}" srcOrd="0" destOrd="0" presId="urn:microsoft.com/office/officeart/2005/8/layout/vList2"/>
    <dgm:cxn modelId="{0171FE20-F77F-4731-AF93-54AAE89FE914}" type="presParOf" srcId="{27DFA1F8-A126-4B8F-AEF8-78A5B12D96CD}" destId="{F604BDE5-5458-40FE-9C74-824EA3F8EEF4}" srcOrd="1" destOrd="0" presId="urn:microsoft.com/office/officeart/2005/8/layout/vList2"/>
    <dgm:cxn modelId="{C392A4DD-E414-400C-A7C2-A6273A91809B}" type="presParOf" srcId="{27DFA1F8-A126-4B8F-AEF8-78A5B12D96CD}" destId="{FED77E96-B621-478F-8EBA-ECED8C5721A9}" srcOrd="2" destOrd="0" presId="urn:microsoft.com/office/officeart/2005/8/layout/vList2"/>
    <dgm:cxn modelId="{689A14B1-3ABB-4C97-93EE-AEEC376ABA8D}" type="presParOf" srcId="{27DFA1F8-A126-4B8F-AEF8-78A5B12D96CD}" destId="{E436F9DC-2208-481F-9D15-459EE4DA23EA}" srcOrd="3" destOrd="0" presId="urn:microsoft.com/office/officeart/2005/8/layout/vList2"/>
    <dgm:cxn modelId="{285077A1-C15D-4857-A8B0-CB566D8053E1}" type="presParOf" srcId="{27DFA1F8-A126-4B8F-AEF8-78A5B12D96CD}" destId="{09447208-4076-4C54-B18C-568632DAC7AA}" srcOrd="4" destOrd="0" presId="urn:microsoft.com/office/officeart/2005/8/layout/vList2"/>
    <dgm:cxn modelId="{BA4BCE17-276F-463F-8DC7-6DEF5859D1C7}" type="presParOf" srcId="{27DFA1F8-A126-4B8F-AEF8-78A5B12D96CD}" destId="{207FFA72-ED06-4483-8027-36072598239B}" srcOrd="5" destOrd="0" presId="urn:microsoft.com/office/officeart/2005/8/layout/vList2"/>
    <dgm:cxn modelId="{A477274D-A599-496A-9B5A-37EDB447BE7E}" type="presParOf" srcId="{27DFA1F8-A126-4B8F-AEF8-78A5B12D96CD}" destId="{FA1B80C4-3840-4D74-B406-C172D0CD4AD1}" srcOrd="6" destOrd="0" presId="urn:microsoft.com/office/officeart/2005/8/layout/vList2"/>
    <dgm:cxn modelId="{B7378B98-1FC0-4F73-9FC6-F431A57E6A8C}" type="presParOf" srcId="{27DFA1F8-A126-4B8F-AEF8-78A5B12D96CD}" destId="{5AD9CB59-C6B9-40B5-8FDC-ECE283402607}" srcOrd="7" destOrd="0" presId="urn:microsoft.com/office/officeart/2005/8/layout/vList2"/>
    <dgm:cxn modelId="{82A9F24D-83AF-49BA-A752-1A2F966C4FE3}" type="presParOf" srcId="{27DFA1F8-A126-4B8F-AEF8-78A5B12D96CD}" destId="{C9FD6330-39E1-40BE-B7C0-A170A4E671DA}" srcOrd="8" destOrd="0" presId="urn:microsoft.com/office/officeart/2005/8/layout/vList2"/>
    <dgm:cxn modelId="{2C64BCDA-E7CD-4DE8-8A3D-839EA9000F7A}" type="presParOf" srcId="{27DFA1F8-A126-4B8F-AEF8-78A5B12D96CD}" destId="{8B4C9D6F-E8D9-4837-9582-2FB0CCAFA453}" srcOrd="9" destOrd="0" presId="urn:microsoft.com/office/officeart/2005/8/layout/vList2"/>
    <dgm:cxn modelId="{B455E36C-66EE-438F-9B58-A02D21CEA7C1}" type="presParOf" srcId="{27DFA1F8-A126-4B8F-AEF8-78A5B12D96CD}" destId="{D8E345A0-6425-48D0-83B3-D33769DDCE7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6AF24C-33AE-4FC1-92AF-015D375FD8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1755A7-3E85-47BB-9D88-7C5984F29666}">
      <dgm:prSet/>
      <dgm:spPr/>
      <dgm:t>
        <a:bodyPr/>
        <a:lstStyle/>
        <a:p>
          <a:r>
            <a:rPr lang="en-US" b="0" i="0"/>
            <a:t>Destructuring makes it easy to extract only what is needed. To understand it, suppose we have a refrigerator, and we have to prepare a paneer gravy recipe. Do you take everything out of the refrigerator to make your recipe?</a:t>
          </a:r>
          <a:endParaRPr lang="en-US"/>
        </a:p>
      </dgm:t>
    </dgm:pt>
    <dgm:pt modelId="{F5C26E0E-CA6C-4BDA-BCE8-E927F4294F45}" type="parTrans" cxnId="{F509C1E6-B332-4A22-B57B-C27BE792B8D1}">
      <dgm:prSet/>
      <dgm:spPr/>
      <dgm:t>
        <a:bodyPr/>
        <a:lstStyle/>
        <a:p>
          <a:endParaRPr lang="en-US"/>
        </a:p>
      </dgm:t>
    </dgm:pt>
    <dgm:pt modelId="{05C38351-8BAE-456F-A3E8-F143A43680AF}" type="sibTrans" cxnId="{F509C1E6-B332-4A22-B57B-C27BE792B8D1}">
      <dgm:prSet/>
      <dgm:spPr/>
      <dgm:t>
        <a:bodyPr/>
        <a:lstStyle/>
        <a:p>
          <a:endParaRPr lang="en-US"/>
        </a:p>
      </dgm:t>
    </dgm:pt>
    <dgm:pt modelId="{F6112809-616B-4A90-A017-1084686A8C59}">
      <dgm:prSet/>
      <dgm:spPr/>
      <dgm:t>
        <a:bodyPr/>
        <a:lstStyle/>
        <a:p>
          <a:r>
            <a:rPr lang="en-US" b="0" i="0"/>
            <a:t>No, you only take out the items you would like to use in your recipe.</a:t>
          </a:r>
          <a:endParaRPr lang="en-US"/>
        </a:p>
      </dgm:t>
    </dgm:pt>
    <dgm:pt modelId="{218781E0-83AF-4274-A671-9E7E38FEB1F2}" type="parTrans" cxnId="{0E9A7B75-B65F-4C14-A6C1-AA139B297998}">
      <dgm:prSet/>
      <dgm:spPr/>
      <dgm:t>
        <a:bodyPr/>
        <a:lstStyle/>
        <a:p>
          <a:endParaRPr lang="en-US"/>
        </a:p>
      </dgm:t>
    </dgm:pt>
    <dgm:pt modelId="{A691D34D-1B79-42C3-A265-214CD687A860}" type="sibTrans" cxnId="{0E9A7B75-B65F-4C14-A6C1-AA139B297998}">
      <dgm:prSet/>
      <dgm:spPr/>
      <dgm:t>
        <a:bodyPr/>
        <a:lstStyle/>
        <a:p>
          <a:endParaRPr lang="en-US"/>
        </a:p>
      </dgm:t>
    </dgm:pt>
    <dgm:pt modelId="{6F017FAA-3E68-4CC5-A8A9-4CCE076A6A36}">
      <dgm:prSet/>
      <dgm:spPr/>
      <dgm:t>
        <a:bodyPr/>
        <a:lstStyle/>
        <a:p>
          <a:r>
            <a:rPr lang="en-US" b="0" i="0"/>
            <a:t>Destructuring is the same. We may have an array or object that we are working with, but we only need some of the items out of that array.</a:t>
          </a:r>
          <a:endParaRPr lang="en-US"/>
        </a:p>
      </dgm:t>
    </dgm:pt>
    <dgm:pt modelId="{E02E4E7E-7C18-4ECF-9C7D-651CB37FD2D0}" type="parTrans" cxnId="{0DB85D5E-36B4-4095-9CFD-0C5C35FF0671}">
      <dgm:prSet/>
      <dgm:spPr/>
      <dgm:t>
        <a:bodyPr/>
        <a:lstStyle/>
        <a:p>
          <a:endParaRPr lang="en-US"/>
        </a:p>
      </dgm:t>
    </dgm:pt>
    <dgm:pt modelId="{6C06B0E2-225B-46AC-A0BD-8936F355D0D1}" type="sibTrans" cxnId="{0DB85D5E-36B4-4095-9CFD-0C5C35FF0671}">
      <dgm:prSet/>
      <dgm:spPr/>
      <dgm:t>
        <a:bodyPr/>
        <a:lstStyle/>
        <a:p>
          <a:endParaRPr lang="en-US"/>
        </a:p>
      </dgm:t>
    </dgm:pt>
    <dgm:pt modelId="{A1F561EB-4D39-44BA-B289-101976B3DF77}" type="pres">
      <dgm:prSet presAssocID="{656AF24C-33AE-4FC1-92AF-015D375FD821}" presName="linear" presStyleCnt="0">
        <dgm:presLayoutVars>
          <dgm:animLvl val="lvl"/>
          <dgm:resizeHandles val="exact"/>
        </dgm:presLayoutVars>
      </dgm:prSet>
      <dgm:spPr/>
    </dgm:pt>
    <dgm:pt modelId="{1688433F-6391-46EF-B698-37820D7D5379}" type="pres">
      <dgm:prSet presAssocID="{801755A7-3E85-47BB-9D88-7C5984F29666}" presName="parentText" presStyleLbl="node1" presStyleIdx="0" presStyleCnt="3">
        <dgm:presLayoutVars>
          <dgm:chMax val="0"/>
          <dgm:bulletEnabled val="1"/>
        </dgm:presLayoutVars>
      </dgm:prSet>
      <dgm:spPr/>
    </dgm:pt>
    <dgm:pt modelId="{3E3E4030-860C-44D6-B9F6-A04D6323AC8A}" type="pres">
      <dgm:prSet presAssocID="{05C38351-8BAE-456F-A3E8-F143A43680AF}" presName="spacer" presStyleCnt="0"/>
      <dgm:spPr/>
    </dgm:pt>
    <dgm:pt modelId="{2542BDDB-7C80-472F-977A-964074FC53FD}" type="pres">
      <dgm:prSet presAssocID="{F6112809-616B-4A90-A017-1084686A8C59}" presName="parentText" presStyleLbl="node1" presStyleIdx="1" presStyleCnt="3">
        <dgm:presLayoutVars>
          <dgm:chMax val="0"/>
          <dgm:bulletEnabled val="1"/>
        </dgm:presLayoutVars>
      </dgm:prSet>
      <dgm:spPr/>
    </dgm:pt>
    <dgm:pt modelId="{EF25C467-1A9E-4F9F-A630-ACB66F2A49DB}" type="pres">
      <dgm:prSet presAssocID="{A691D34D-1B79-42C3-A265-214CD687A860}" presName="spacer" presStyleCnt="0"/>
      <dgm:spPr/>
    </dgm:pt>
    <dgm:pt modelId="{7F7BA6DB-737A-4EB7-9A9E-4F0161BB7CC5}" type="pres">
      <dgm:prSet presAssocID="{6F017FAA-3E68-4CC5-A8A9-4CCE076A6A36}" presName="parentText" presStyleLbl="node1" presStyleIdx="2" presStyleCnt="3">
        <dgm:presLayoutVars>
          <dgm:chMax val="0"/>
          <dgm:bulletEnabled val="1"/>
        </dgm:presLayoutVars>
      </dgm:prSet>
      <dgm:spPr/>
    </dgm:pt>
  </dgm:ptLst>
  <dgm:cxnLst>
    <dgm:cxn modelId="{D4C1AC5B-D81B-46BB-B67D-10D711570F8F}" type="presOf" srcId="{F6112809-616B-4A90-A017-1084686A8C59}" destId="{2542BDDB-7C80-472F-977A-964074FC53FD}" srcOrd="0" destOrd="0" presId="urn:microsoft.com/office/officeart/2005/8/layout/vList2"/>
    <dgm:cxn modelId="{0DB85D5E-36B4-4095-9CFD-0C5C35FF0671}" srcId="{656AF24C-33AE-4FC1-92AF-015D375FD821}" destId="{6F017FAA-3E68-4CC5-A8A9-4CCE076A6A36}" srcOrd="2" destOrd="0" parTransId="{E02E4E7E-7C18-4ECF-9C7D-651CB37FD2D0}" sibTransId="{6C06B0E2-225B-46AC-A0BD-8936F355D0D1}"/>
    <dgm:cxn modelId="{0E9A7B75-B65F-4C14-A6C1-AA139B297998}" srcId="{656AF24C-33AE-4FC1-92AF-015D375FD821}" destId="{F6112809-616B-4A90-A017-1084686A8C59}" srcOrd="1" destOrd="0" parTransId="{218781E0-83AF-4274-A671-9E7E38FEB1F2}" sibTransId="{A691D34D-1B79-42C3-A265-214CD687A860}"/>
    <dgm:cxn modelId="{50D3A082-7F44-4BCC-A359-6C58DDF8FDA3}" type="presOf" srcId="{801755A7-3E85-47BB-9D88-7C5984F29666}" destId="{1688433F-6391-46EF-B698-37820D7D5379}" srcOrd="0" destOrd="0" presId="urn:microsoft.com/office/officeart/2005/8/layout/vList2"/>
    <dgm:cxn modelId="{25C75BB1-E133-4023-B679-90B0B7BA3E4B}" type="presOf" srcId="{6F017FAA-3E68-4CC5-A8A9-4CCE076A6A36}" destId="{7F7BA6DB-737A-4EB7-9A9E-4F0161BB7CC5}" srcOrd="0" destOrd="0" presId="urn:microsoft.com/office/officeart/2005/8/layout/vList2"/>
    <dgm:cxn modelId="{1088FFB6-35D6-410F-B127-A1212F0C4739}" type="presOf" srcId="{656AF24C-33AE-4FC1-92AF-015D375FD821}" destId="{A1F561EB-4D39-44BA-B289-101976B3DF77}" srcOrd="0" destOrd="0" presId="urn:microsoft.com/office/officeart/2005/8/layout/vList2"/>
    <dgm:cxn modelId="{F509C1E6-B332-4A22-B57B-C27BE792B8D1}" srcId="{656AF24C-33AE-4FC1-92AF-015D375FD821}" destId="{801755A7-3E85-47BB-9D88-7C5984F29666}" srcOrd="0" destOrd="0" parTransId="{F5C26E0E-CA6C-4BDA-BCE8-E927F4294F45}" sibTransId="{05C38351-8BAE-456F-A3E8-F143A43680AF}"/>
    <dgm:cxn modelId="{6630A5C3-9C8A-4599-80ED-0C1145ED6E01}" type="presParOf" srcId="{A1F561EB-4D39-44BA-B289-101976B3DF77}" destId="{1688433F-6391-46EF-B698-37820D7D5379}" srcOrd="0" destOrd="0" presId="urn:microsoft.com/office/officeart/2005/8/layout/vList2"/>
    <dgm:cxn modelId="{38C8C0B2-9679-4EA7-BA1E-B693FA03DEBC}" type="presParOf" srcId="{A1F561EB-4D39-44BA-B289-101976B3DF77}" destId="{3E3E4030-860C-44D6-B9F6-A04D6323AC8A}" srcOrd="1" destOrd="0" presId="urn:microsoft.com/office/officeart/2005/8/layout/vList2"/>
    <dgm:cxn modelId="{1AE1A943-43E6-4E72-9FFD-20D5141529F0}" type="presParOf" srcId="{A1F561EB-4D39-44BA-B289-101976B3DF77}" destId="{2542BDDB-7C80-472F-977A-964074FC53FD}" srcOrd="2" destOrd="0" presId="urn:microsoft.com/office/officeart/2005/8/layout/vList2"/>
    <dgm:cxn modelId="{9D1EDEE4-6BB0-4DF8-8E75-E86C0D35A455}" type="presParOf" srcId="{A1F561EB-4D39-44BA-B289-101976B3DF77}" destId="{EF25C467-1A9E-4F9F-A630-ACB66F2A49DB}" srcOrd="3" destOrd="0" presId="urn:microsoft.com/office/officeart/2005/8/layout/vList2"/>
    <dgm:cxn modelId="{565893AB-223A-4E02-BFD7-265397AA3EBF}" type="presParOf" srcId="{A1F561EB-4D39-44BA-B289-101976B3DF77}" destId="{7F7BA6DB-737A-4EB7-9A9E-4F0161BB7CC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A58B0E-3C88-4204-B7F9-57D8B0777FD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6BA62BBA-D361-41EF-BC29-23736915D126}">
      <dgm:prSet/>
      <dgm:spPr/>
      <dgm:t>
        <a:bodyPr/>
        <a:lstStyle/>
        <a:p>
          <a:r>
            <a:rPr lang="en-US" b="0" i="0"/>
            <a:t>We will try to understand Destructuring in below two ways.</a:t>
          </a:r>
          <a:endParaRPr lang="en-US"/>
        </a:p>
      </dgm:t>
    </dgm:pt>
    <dgm:pt modelId="{A2F192F7-F5FE-412A-83FD-B8D74358CEA6}" type="parTrans" cxnId="{52762834-5D7A-44C3-BE37-D4948B13FDC1}">
      <dgm:prSet/>
      <dgm:spPr/>
      <dgm:t>
        <a:bodyPr/>
        <a:lstStyle/>
        <a:p>
          <a:endParaRPr lang="en-US"/>
        </a:p>
      </dgm:t>
    </dgm:pt>
    <dgm:pt modelId="{2E8086F3-2347-4CF8-ABBA-83BE79ACA343}" type="sibTrans" cxnId="{52762834-5D7A-44C3-BE37-D4948B13FDC1}">
      <dgm:prSet/>
      <dgm:spPr/>
      <dgm:t>
        <a:bodyPr/>
        <a:lstStyle/>
        <a:p>
          <a:endParaRPr lang="en-US"/>
        </a:p>
      </dgm:t>
    </dgm:pt>
    <dgm:pt modelId="{70334DB1-823B-4079-AE2B-15AA67692E6D}">
      <dgm:prSet/>
      <dgm:spPr/>
      <dgm:t>
        <a:bodyPr/>
        <a:lstStyle/>
        <a:p>
          <a:r>
            <a:rPr lang="en-US" b="0" i="0"/>
            <a:t>Destructuring Array</a:t>
          </a:r>
          <a:endParaRPr lang="en-US"/>
        </a:p>
      </dgm:t>
    </dgm:pt>
    <dgm:pt modelId="{910A9937-5061-44BF-BBAF-FB9779E6EA48}" type="parTrans" cxnId="{A1F942FE-7916-4CBC-A4FA-57D4C98B158F}">
      <dgm:prSet/>
      <dgm:spPr/>
      <dgm:t>
        <a:bodyPr/>
        <a:lstStyle/>
        <a:p>
          <a:endParaRPr lang="en-US"/>
        </a:p>
      </dgm:t>
    </dgm:pt>
    <dgm:pt modelId="{7887BC87-5A94-4FCC-A499-5F8850C66A59}" type="sibTrans" cxnId="{A1F942FE-7916-4CBC-A4FA-57D4C98B158F}">
      <dgm:prSet/>
      <dgm:spPr/>
      <dgm:t>
        <a:bodyPr/>
        <a:lstStyle/>
        <a:p>
          <a:endParaRPr lang="en-US"/>
        </a:p>
      </dgm:t>
    </dgm:pt>
    <dgm:pt modelId="{76206FD8-96C6-4E47-804B-9BC39CFA76C3}">
      <dgm:prSet/>
      <dgm:spPr/>
      <dgm:t>
        <a:bodyPr/>
        <a:lstStyle/>
        <a:p>
          <a:r>
            <a:rPr lang="en-US" b="0" i="0"/>
            <a:t>Destructuring Objects</a:t>
          </a:r>
          <a:endParaRPr lang="en-US"/>
        </a:p>
      </dgm:t>
    </dgm:pt>
    <dgm:pt modelId="{A0F2BC9E-AD1B-4FAF-B23D-8CE77CC2F379}" type="parTrans" cxnId="{4602B1B6-A5F3-48EE-992E-2106FF4E19D5}">
      <dgm:prSet/>
      <dgm:spPr/>
      <dgm:t>
        <a:bodyPr/>
        <a:lstStyle/>
        <a:p>
          <a:endParaRPr lang="en-US"/>
        </a:p>
      </dgm:t>
    </dgm:pt>
    <dgm:pt modelId="{21FD91E3-350D-46C9-9A1F-6AECEE2A6749}" type="sibTrans" cxnId="{4602B1B6-A5F3-48EE-992E-2106FF4E19D5}">
      <dgm:prSet/>
      <dgm:spPr/>
      <dgm:t>
        <a:bodyPr/>
        <a:lstStyle/>
        <a:p>
          <a:endParaRPr lang="en-US"/>
        </a:p>
      </dgm:t>
    </dgm:pt>
    <dgm:pt modelId="{5CD89E83-E253-43DE-8A35-EA9D2C14D030}" type="pres">
      <dgm:prSet presAssocID="{CCA58B0E-3C88-4204-B7F9-57D8B0777FD9}" presName="hierChild1" presStyleCnt="0">
        <dgm:presLayoutVars>
          <dgm:chPref val="1"/>
          <dgm:dir/>
          <dgm:animOne val="branch"/>
          <dgm:animLvl val="lvl"/>
          <dgm:resizeHandles/>
        </dgm:presLayoutVars>
      </dgm:prSet>
      <dgm:spPr/>
    </dgm:pt>
    <dgm:pt modelId="{7837DEEB-325B-4A6D-8D72-1DE6653E798B}" type="pres">
      <dgm:prSet presAssocID="{6BA62BBA-D361-41EF-BC29-23736915D126}" presName="hierRoot1" presStyleCnt="0"/>
      <dgm:spPr/>
    </dgm:pt>
    <dgm:pt modelId="{39FDEF1B-2F25-4D27-9778-25A31A6E6F3C}" type="pres">
      <dgm:prSet presAssocID="{6BA62BBA-D361-41EF-BC29-23736915D126}" presName="composite" presStyleCnt="0"/>
      <dgm:spPr/>
    </dgm:pt>
    <dgm:pt modelId="{D53E03B4-7958-4AEE-8DA3-031C88848DCD}" type="pres">
      <dgm:prSet presAssocID="{6BA62BBA-D361-41EF-BC29-23736915D126}" presName="background" presStyleLbl="node0" presStyleIdx="0" presStyleCnt="3"/>
      <dgm:spPr/>
    </dgm:pt>
    <dgm:pt modelId="{4D5A637A-5E6F-4390-A51F-F14356427C9C}" type="pres">
      <dgm:prSet presAssocID="{6BA62BBA-D361-41EF-BC29-23736915D126}" presName="text" presStyleLbl="fgAcc0" presStyleIdx="0" presStyleCnt="3">
        <dgm:presLayoutVars>
          <dgm:chPref val="3"/>
        </dgm:presLayoutVars>
      </dgm:prSet>
      <dgm:spPr/>
    </dgm:pt>
    <dgm:pt modelId="{9A13296D-DD5E-4FA0-8DE5-0160F1D87CCB}" type="pres">
      <dgm:prSet presAssocID="{6BA62BBA-D361-41EF-BC29-23736915D126}" presName="hierChild2" presStyleCnt="0"/>
      <dgm:spPr/>
    </dgm:pt>
    <dgm:pt modelId="{C4871E7D-E58E-4AB8-90F3-D57C792A5F11}" type="pres">
      <dgm:prSet presAssocID="{70334DB1-823B-4079-AE2B-15AA67692E6D}" presName="hierRoot1" presStyleCnt="0"/>
      <dgm:spPr/>
    </dgm:pt>
    <dgm:pt modelId="{AD214269-D687-4D7C-928C-0840E9E492D5}" type="pres">
      <dgm:prSet presAssocID="{70334DB1-823B-4079-AE2B-15AA67692E6D}" presName="composite" presStyleCnt="0"/>
      <dgm:spPr/>
    </dgm:pt>
    <dgm:pt modelId="{11C20CE3-192D-415A-8431-38D2AA0A883A}" type="pres">
      <dgm:prSet presAssocID="{70334DB1-823B-4079-AE2B-15AA67692E6D}" presName="background" presStyleLbl="node0" presStyleIdx="1" presStyleCnt="3"/>
      <dgm:spPr/>
    </dgm:pt>
    <dgm:pt modelId="{5707E374-99D3-4079-958C-A14A493A6074}" type="pres">
      <dgm:prSet presAssocID="{70334DB1-823B-4079-AE2B-15AA67692E6D}" presName="text" presStyleLbl="fgAcc0" presStyleIdx="1" presStyleCnt="3">
        <dgm:presLayoutVars>
          <dgm:chPref val="3"/>
        </dgm:presLayoutVars>
      </dgm:prSet>
      <dgm:spPr/>
    </dgm:pt>
    <dgm:pt modelId="{A0821A1A-1BF2-4327-9B9C-342F26E0DAE8}" type="pres">
      <dgm:prSet presAssocID="{70334DB1-823B-4079-AE2B-15AA67692E6D}" presName="hierChild2" presStyleCnt="0"/>
      <dgm:spPr/>
    </dgm:pt>
    <dgm:pt modelId="{70A3B60E-C5AB-4522-AB2D-8D96250DDEC1}" type="pres">
      <dgm:prSet presAssocID="{76206FD8-96C6-4E47-804B-9BC39CFA76C3}" presName="hierRoot1" presStyleCnt="0"/>
      <dgm:spPr/>
    </dgm:pt>
    <dgm:pt modelId="{E10D505B-D1E3-4AB4-99D4-970250F2A527}" type="pres">
      <dgm:prSet presAssocID="{76206FD8-96C6-4E47-804B-9BC39CFA76C3}" presName="composite" presStyleCnt="0"/>
      <dgm:spPr/>
    </dgm:pt>
    <dgm:pt modelId="{5E5E11A2-3E1B-43B4-9211-900939DE00E2}" type="pres">
      <dgm:prSet presAssocID="{76206FD8-96C6-4E47-804B-9BC39CFA76C3}" presName="background" presStyleLbl="node0" presStyleIdx="2" presStyleCnt="3"/>
      <dgm:spPr/>
    </dgm:pt>
    <dgm:pt modelId="{5CD75161-7728-4352-8E2A-40E2E9ACA47A}" type="pres">
      <dgm:prSet presAssocID="{76206FD8-96C6-4E47-804B-9BC39CFA76C3}" presName="text" presStyleLbl="fgAcc0" presStyleIdx="2" presStyleCnt="3">
        <dgm:presLayoutVars>
          <dgm:chPref val="3"/>
        </dgm:presLayoutVars>
      </dgm:prSet>
      <dgm:spPr/>
    </dgm:pt>
    <dgm:pt modelId="{FD594184-1B6E-4CC2-99BA-3E6030C70389}" type="pres">
      <dgm:prSet presAssocID="{76206FD8-96C6-4E47-804B-9BC39CFA76C3}" presName="hierChild2" presStyleCnt="0"/>
      <dgm:spPr/>
    </dgm:pt>
  </dgm:ptLst>
  <dgm:cxnLst>
    <dgm:cxn modelId="{763FEB0B-2105-413F-B3AC-383A28465148}" type="presOf" srcId="{76206FD8-96C6-4E47-804B-9BC39CFA76C3}" destId="{5CD75161-7728-4352-8E2A-40E2E9ACA47A}" srcOrd="0" destOrd="0" presId="urn:microsoft.com/office/officeart/2005/8/layout/hierarchy1"/>
    <dgm:cxn modelId="{04ED8A13-C94D-419D-A14A-FADD71720AD4}" type="presOf" srcId="{70334DB1-823B-4079-AE2B-15AA67692E6D}" destId="{5707E374-99D3-4079-958C-A14A493A6074}" srcOrd="0" destOrd="0" presId="urn:microsoft.com/office/officeart/2005/8/layout/hierarchy1"/>
    <dgm:cxn modelId="{52762834-5D7A-44C3-BE37-D4948B13FDC1}" srcId="{CCA58B0E-3C88-4204-B7F9-57D8B0777FD9}" destId="{6BA62BBA-D361-41EF-BC29-23736915D126}" srcOrd="0" destOrd="0" parTransId="{A2F192F7-F5FE-412A-83FD-B8D74358CEA6}" sibTransId="{2E8086F3-2347-4CF8-ABBA-83BE79ACA343}"/>
    <dgm:cxn modelId="{FB834834-23F1-4E01-947D-0C7ABBE02D7F}" type="presOf" srcId="{CCA58B0E-3C88-4204-B7F9-57D8B0777FD9}" destId="{5CD89E83-E253-43DE-8A35-EA9D2C14D030}" srcOrd="0" destOrd="0" presId="urn:microsoft.com/office/officeart/2005/8/layout/hierarchy1"/>
    <dgm:cxn modelId="{58AF5477-04BD-451C-AA91-CABCB184A002}" type="presOf" srcId="{6BA62BBA-D361-41EF-BC29-23736915D126}" destId="{4D5A637A-5E6F-4390-A51F-F14356427C9C}" srcOrd="0" destOrd="0" presId="urn:microsoft.com/office/officeart/2005/8/layout/hierarchy1"/>
    <dgm:cxn modelId="{4602B1B6-A5F3-48EE-992E-2106FF4E19D5}" srcId="{CCA58B0E-3C88-4204-B7F9-57D8B0777FD9}" destId="{76206FD8-96C6-4E47-804B-9BC39CFA76C3}" srcOrd="2" destOrd="0" parTransId="{A0F2BC9E-AD1B-4FAF-B23D-8CE77CC2F379}" sibTransId="{21FD91E3-350D-46C9-9A1F-6AECEE2A6749}"/>
    <dgm:cxn modelId="{A1F942FE-7916-4CBC-A4FA-57D4C98B158F}" srcId="{CCA58B0E-3C88-4204-B7F9-57D8B0777FD9}" destId="{70334DB1-823B-4079-AE2B-15AA67692E6D}" srcOrd="1" destOrd="0" parTransId="{910A9937-5061-44BF-BBAF-FB9779E6EA48}" sibTransId="{7887BC87-5A94-4FCC-A499-5F8850C66A59}"/>
    <dgm:cxn modelId="{8A83ADCF-8F42-41F4-8F49-C66DEE3F66FA}" type="presParOf" srcId="{5CD89E83-E253-43DE-8A35-EA9D2C14D030}" destId="{7837DEEB-325B-4A6D-8D72-1DE6653E798B}" srcOrd="0" destOrd="0" presId="urn:microsoft.com/office/officeart/2005/8/layout/hierarchy1"/>
    <dgm:cxn modelId="{AEB6B800-9847-46B3-8B06-8AF564349F6F}" type="presParOf" srcId="{7837DEEB-325B-4A6D-8D72-1DE6653E798B}" destId="{39FDEF1B-2F25-4D27-9778-25A31A6E6F3C}" srcOrd="0" destOrd="0" presId="urn:microsoft.com/office/officeart/2005/8/layout/hierarchy1"/>
    <dgm:cxn modelId="{1345BABE-1817-4ADB-A157-69A0FE0FA336}" type="presParOf" srcId="{39FDEF1B-2F25-4D27-9778-25A31A6E6F3C}" destId="{D53E03B4-7958-4AEE-8DA3-031C88848DCD}" srcOrd="0" destOrd="0" presId="urn:microsoft.com/office/officeart/2005/8/layout/hierarchy1"/>
    <dgm:cxn modelId="{BD781D2D-1EBF-487D-950A-80C8F785F078}" type="presParOf" srcId="{39FDEF1B-2F25-4D27-9778-25A31A6E6F3C}" destId="{4D5A637A-5E6F-4390-A51F-F14356427C9C}" srcOrd="1" destOrd="0" presId="urn:microsoft.com/office/officeart/2005/8/layout/hierarchy1"/>
    <dgm:cxn modelId="{B5424155-0AE9-4EBF-BA84-24D58C2036DF}" type="presParOf" srcId="{7837DEEB-325B-4A6D-8D72-1DE6653E798B}" destId="{9A13296D-DD5E-4FA0-8DE5-0160F1D87CCB}" srcOrd="1" destOrd="0" presId="urn:microsoft.com/office/officeart/2005/8/layout/hierarchy1"/>
    <dgm:cxn modelId="{92D95E3A-2D96-4D83-88BF-0519F9C3454A}" type="presParOf" srcId="{5CD89E83-E253-43DE-8A35-EA9D2C14D030}" destId="{C4871E7D-E58E-4AB8-90F3-D57C792A5F11}" srcOrd="1" destOrd="0" presId="urn:microsoft.com/office/officeart/2005/8/layout/hierarchy1"/>
    <dgm:cxn modelId="{28BFC01A-ED3A-4B48-8CA6-7752B2DF5B70}" type="presParOf" srcId="{C4871E7D-E58E-4AB8-90F3-D57C792A5F11}" destId="{AD214269-D687-4D7C-928C-0840E9E492D5}" srcOrd="0" destOrd="0" presId="urn:microsoft.com/office/officeart/2005/8/layout/hierarchy1"/>
    <dgm:cxn modelId="{A89F0830-B682-4B4E-8D2B-D3AF05872FBF}" type="presParOf" srcId="{AD214269-D687-4D7C-928C-0840E9E492D5}" destId="{11C20CE3-192D-415A-8431-38D2AA0A883A}" srcOrd="0" destOrd="0" presId="urn:microsoft.com/office/officeart/2005/8/layout/hierarchy1"/>
    <dgm:cxn modelId="{45D374B6-D07D-45FB-BB88-259066CDDA3F}" type="presParOf" srcId="{AD214269-D687-4D7C-928C-0840E9E492D5}" destId="{5707E374-99D3-4079-958C-A14A493A6074}" srcOrd="1" destOrd="0" presId="urn:microsoft.com/office/officeart/2005/8/layout/hierarchy1"/>
    <dgm:cxn modelId="{FFB7BFC9-2D92-4D57-AB96-8D01AB3F91D2}" type="presParOf" srcId="{C4871E7D-E58E-4AB8-90F3-D57C792A5F11}" destId="{A0821A1A-1BF2-4327-9B9C-342F26E0DAE8}" srcOrd="1" destOrd="0" presId="urn:microsoft.com/office/officeart/2005/8/layout/hierarchy1"/>
    <dgm:cxn modelId="{5C4FFA7F-52EF-450F-8CD7-EB17D4033EFC}" type="presParOf" srcId="{5CD89E83-E253-43DE-8A35-EA9D2C14D030}" destId="{70A3B60E-C5AB-4522-AB2D-8D96250DDEC1}" srcOrd="2" destOrd="0" presId="urn:microsoft.com/office/officeart/2005/8/layout/hierarchy1"/>
    <dgm:cxn modelId="{A49F40D0-403F-4E1B-8C19-94260D5CB89B}" type="presParOf" srcId="{70A3B60E-C5AB-4522-AB2D-8D96250DDEC1}" destId="{E10D505B-D1E3-4AB4-99D4-970250F2A527}" srcOrd="0" destOrd="0" presId="urn:microsoft.com/office/officeart/2005/8/layout/hierarchy1"/>
    <dgm:cxn modelId="{E147EDD2-BCFC-4FB5-A882-A1F35A20FA67}" type="presParOf" srcId="{E10D505B-D1E3-4AB4-99D4-970250F2A527}" destId="{5E5E11A2-3E1B-43B4-9211-900939DE00E2}" srcOrd="0" destOrd="0" presId="urn:microsoft.com/office/officeart/2005/8/layout/hierarchy1"/>
    <dgm:cxn modelId="{1A95DE1C-9BC0-44E2-B0E2-D102421D4693}" type="presParOf" srcId="{E10D505B-D1E3-4AB4-99D4-970250F2A527}" destId="{5CD75161-7728-4352-8E2A-40E2E9ACA47A}" srcOrd="1" destOrd="0" presId="urn:microsoft.com/office/officeart/2005/8/layout/hierarchy1"/>
    <dgm:cxn modelId="{3983867C-BA27-40D3-8846-20D82FCC5053}" type="presParOf" srcId="{70A3B60E-C5AB-4522-AB2D-8D96250DDEC1}" destId="{FD594184-1B6E-4CC2-99BA-3E6030C703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426ED4-D60E-4102-9459-78DFD377BD63}"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5A83DE1F-6260-418B-BDB1-89EC986C8097}">
      <dgm:prSet/>
      <dgm:spPr/>
      <dgm:t>
        <a:bodyPr/>
        <a:lstStyle/>
        <a:p>
          <a:r>
            <a:rPr lang="en-US" b="0" i="0" baseline="0"/>
            <a:t>JavaScript modules allow you to break up your code into separate files.</a:t>
          </a:r>
          <a:endParaRPr lang="en-US"/>
        </a:p>
      </dgm:t>
    </dgm:pt>
    <dgm:pt modelId="{FED1890D-CE2E-4045-85B3-148A587982DB}" type="parTrans" cxnId="{1E53C5BE-9C62-4B1B-A51B-23176B8E93E7}">
      <dgm:prSet/>
      <dgm:spPr/>
      <dgm:t>
        <a:bodyPr/>
        <a:lstStyle/>
        <a:p>
          <a:endParaRPr lang="en-US"/>
        </a:p>
      </dgm:t>
    </dgm:pt>
    <dgm:pt modelId="{0C34DF5B-24A5-4027-9620-57DEE8675684}" type="sibTrans" cxnId="{1E53C5BE-9C62-4B1B-A51B-23176B8E93E7}">
      <dgm:prSet/>
      <dgm:spPr/>
      <dgm:t>
        <a:bodyPr/>
        <a:lstStyle/>
        <a:p>
          <a:endParaRPr lang="en-US"/>
        </a:p>
      </dgm:t>
    </dgm:pt>
    <dgm:pt modelId="{B979FA1C-B37F-4A2F-95BB-B3D7A0DD49F3}">
      <dgm:prSet/>
      <dgm:spPr/>
      <dgm:t>
        <a:bodyPr/>
        <a:lstStyle/>
        <a:p>
          <a:r>
            <a:rPr lang="en-US" b="0" i="0" baseline="0"/>
            <a:t>This makes it easier to maintain the code-base.</a:t>
          </a:r>
          <a:endParaRPr lang="en-US"/>
        </a:p>
      </dgm:t>
    </dgm:pt>
    <dgm:pt modelId="{862B8848-0C88-4B56-A030-0405248C7B0C}" type="parTrans" cxnId="{B5D20DBD-87A8-4370-8D3D-5E9590C0B718}">
      <dgm:prSet/>
      <dgm:spPr/>
      <dgm:t>
        <a:bodyPr/>
        <a:lstStyle/>
        <a:p>
          <a:endParaRPr lang="en-US"/>
        </a:p>
      </dgm:t>
    </dgm:pt>
    <dgm:pt modelId="{DEA6DAE5-EC12-4DFD-BFDC-DF32BE08FB41}" type="sibTrans" cxnId="{B5D20DBD-87A8-4370-8D3D-5E9590C0B718}">
      <dgm:prSet/>
      <dgm:spPr/>
      <dgm:t>
        <a:bodyPr/>
        <a:lstStyle/>
        <a:p>
          <a:endParaRPr lang="en-US"/>
        </a:p>
      </dgm:t>
    </dgm:pt>
    <dgm:pt modelId="{0FDAF1C8-EA6D-49CE-BEFC-F28B7C353A83}">
      <dgm:prSet/>
      <dgm:spPr/>
      <dgm:t>
        <a:bodyPr/>
        <a:lstStyle/>
        <a:p>
          <a:r>
            <a:rPr lang="en-US" b="0" i="0" baseline="0"/>
            <a:t>ES Modules rely on the import and export statements.</a:t>
          </a:r>
          <a:endParaRPr lang="en-US"/>
        </a:p>
      </dgm:t>
    </dgm:pt>
    <dgm:pt modelId="{E530D05F-9DFC-4F75-ADC4-91F86EF2A65A}" type="parTrans" cxnId="{17E8735B-7CDC-4CD4-A148-A5C82F37F0EC}">
      <dgm:prSet/>
      <dgm:spPr/>
      <dgm:t>
        <a:bodyPr/>
        <a:lstStyle/>
        <a:p>
          <a:endParaRPr lang="en-US"/>
        </a:p>
      </dgm:t>
    </dgm:pt>
    <dgm:pt modelId="{EED275BE-CD73-4567-B0ED-8E73126FA198}" type="sibTrans" cxnId="{17E8735B-7CDC-4CD4-A148-A5C82F37F0EC}">
      <dgm:prSet/>
      <dgm:spPr/>
      <dgm:t>
        <a:bodyPr/>
        <a:lstStyle/>
        <a:p>
          <a:endParaRPr lang="en-US"/>
        </a:p>
      </dgm:t>
    </dgm:pt>
    <dgm:pt modelId="{5AE9F4E1-5946-4A3B-8AD0-2FB9745A2FF0}" type="pres">
      <dgm:prSet presAssocID="{5D426ED4-D60E-4102-9459-78DFD377BD63}" presName="outerComposite" presStyleCnt="0">
        <dgm:presLayoutVars>
          <dgm:chMax val="5"/>
          <dgm:dir/>
          <dgm:resizeHandles val="exact"/>
        </dgm:presLayoutVars>
      </dgm:prSet>
      <dgm:spPr/>
    </dgm:pt>
    <dgm:pt modelId="{DAE29ECF-2CD1-4943-A356-15E3817C2690}" type="pres">
      <dgm:prSet presAssocID="{5D426ED4-D60E-4102-9459-78DFD377BD63}" presName="dummyMaxCanvas" presStyleCnt="0">
        <dgm:presLayoutVars/>
      </dgm:prSet>
      <dgm:spPr/>
    </dgm:pt>
    <dgm:pt modelId="{622CAB59-7312-4307-A0E3-2B434CDF9CF3}" type="pres">
      <dgm:prSet presAssocID="{5D426ED4-D60E-4102-9459-78DFD377BD63}" presName="ThreeNodes_1" presStyleLbl="node1" presStyleIdx="0" presStyleCnt="3">
        <dgm:presLayoutVars>
          <dgm:bulletEnabled val="1"/>
        </dgm:presLayoutVars>
      </dgm:prSet>
      <dgm:spPr/>
    </dgm:pt>
    <dgm:pt modelId="{4AA208A5-F1A5-4F7B-82C5-2396452C4937}" type="pres">
      <dgm:prSet presAssocID="{5D426ED4-D60E-4102-9459-78DFD377BD63}" presName="ThreeNodes_2" presStyleLbl="node1" presStyleIdx="1" presStyleCnt="3">
        <dgm:presLayoutVars>
          <dgm:bulletEnabled val="1"/>
        </dgm:presLayoutVars>
      </dgm:prSet>
      <dgm:spPr/>
    </dgm:pt>
    <dgm:pt modelId="{F1983EE2-AD02-4FF6-860C-8E7C62CDFB2A}" type="pres">
      <dgm:prSet presAssocID="{5D426ED4-D60E-4102-9459-78DFD377BD63}" presName="ThreeNodes_3" presStyleLbl="node1" presStyleIdx="2" presStyleCnt="3">
        <dgm:presLayoutVars>
          <dgm:bulletEnabled val="1"/>
        </dgm:presLayoutVars>
      </dgm:prSet>
      <dgm:spPr/>
    </dgm:pt>
    <dgm:pt modelId="{40FCCD47-9405-4B76-91C8-A8AE63CEA550}" type="pres">
      <dgm:prSet presAssocID="{5D426ED4-D60E-4102-9459-78DFD377BD63}" presName="ThreeConn_1-2" presStyleLbl="fgAccFollowNode1" presStyleIdx="0" presStyleCnt="2">
        <dgm:presLayoutVars>
          <dgm:bulletEnabled val="1"/>
        </dgm:presLayoutVars>
      </dgm:prSet>
      <dgm:spPr/>
    </dgm:pt>
    <dgm:pt modelId="{28010243-E8BA-4B4A-984C-C0D3C5D523EC}" type="pres">
      <dgm:prSet presAssocID="{5D426ED4-D60E-4102-9459-78DFD377BD63}" presName="ThreeConn_2-3" presStyleLbl="fgAccFollowNode1" presStyleIdx="1" presStyleCnt="2">
        <dgm:presLayoutVars>
          <dgm:bulletEnabled val="1"/>
        </dgm:presLayoutVars>
      </dgm:prSet>
      <dgm:spPr/>
    </dgm:pt>
    <dgm:pt modelId="{EE880774-0DE0-4C73-9324-829F027D876A}" type="pres">
      <dgm:prSet presAssocID="{5D426ED4-D60E-4102-9459-78DFD377BD63}" presName="ThreeNodes_1_text" presStyleLbl="node1" presStyleIdx="2" presStyleCnt="3">
        <dgm:presLayoutVars>
          <dgm:bulletEnabled val="1"/>
        </dgm:presLayoutVars>
      </dgm:prSet>
      <dgm:spPr/>
    </dgm:pt>
    <dgm:pt modelId="{2B0B8D1C-37AE-48A6-9501-EBB67F6595D9}" type="pres">
      <dgm:prSet presAssocID="{5D426ED4-D60E-4102-9459-78DFD377BD63}" presName="ThreeNodes_2_text" presStyleLbl="node1" presStyleIdx="2" presStyleCnt="3">
        <dgm:presLayoutVars>
          <dgm:bulletEnabled val="1"/>
        </dgm:presLayoutVars>
      </dgm:prSet>
      <dgm:spPr/>
    </dgm:pt>
    <dgm:pt modelId="{46337EA8-0AE2-41D0-8C65-5EB69989D1D7}" type="pres">
      <dgm:prSet presAssocID="{5D426ED4-D60E-4102-9459-78DFD377BD63}" presName="ThreeNodes_3_text" presStyleLbl="node1" presStyleIdx="2" presStyleCnt="3">
        <dgm:presLayoutVars>
          <dgm:bulletEnabled val="1"/>
        </dgm:presLayoutVars>
      </dgm:prSet>
      <dgm:spPr/>
    </dgm:pt>
  </dgm:ptLst>
  <dgm:cxnLst>
    <dgm:cxn modelId="{80361F28-0EBC-4151-AEA8-B1489E7FD3E1}" type="presOf" srcId="{B979FA1C-B37F-4A2F-95BB-B3D7A0DD49F3}" destId="{2B0B8D1C-37AE-48A6-9501-EBB67F6595D9}" srcOrd="1" destOrd="0" presId="urn:microsoft.com/office/officeart/2005/8/layout/vProcess5"/>
    <dgm:cxn modelId="{17E8735B-7CDC-4CD4-A148-A5C82F37F0EC}" srcId="{5D426ED4-D60E-4102-9459-78DFD377BD63}" destId="{0FDAF1C8-EA6D-49CE-BEFC-F28B7C353A83}" srcOrd="2" destOrd="0" parTransId="{E530D05F-9DFC-4F75-ADC4-91F86EF2A65A}" sibTransId="{EED275BE-CD73-4567-B0ED-8E73126FA198}"/>
    <dgm:cxn modelId="{0EDBF273-B280-4914-B838-6FFDB79FEFE0}" type="presOf" srcId="{B979FA1C-B37F-4A2F-95BB-B3D7A0DD49F3}" destId="{4AA208A5-F1A5-4F7B-82C5-2396452C4937}" srcOrd="0" destOrd="0" presId="urn:microsoft.com/office/officeart/2005/8/layout/vProcess5"/>
    <dgm:cxn modelId="{63395254-B0E2-4A4B-8658-4FE0F3754536}" type="presOf" srcId="{0C34DF5B-24A5-4027-9620-57DEE8675684}" destId="{40FCCD47-9405-4B76-91C8-A8AE63CEA550}" srcOrd="0" destOrd="0" presId="urn:microsoft.com/office/officeart/2005/8/layout/vProcess5"/>
    <dgm:cxn modelId="{96BC02A8-65DF-451E-A4A0-5E9B0F032F48}" type="presOf" srcId="{DEA6DAE5-EC12-4DFD-BFDC-DF32BE08FB41}" destId="{28010243-E8BA-4B4A-984C-C0D3C5D523EC}" srcOrd="0" destOrd="0" presId="urn:microsoft.com/office/officeart/2005/8/layout/vProcess5"/>
    <dgm:cxn modelId="{B5D20DBD-87A8-4370-8D3D-5E9590C0B718}" srcId="{5D426ED4-D60E-4102-9459-78DFD377BD63}" destId="{B979FA1C-B37F-4A2F-95BB-B3D7A0DD49F3}" srcOrd="1" destOrd="0" parTransId="{862B8848-0C88-4B56-A030-0405248C7B0C}" sibTransId="{DEA6DAE5-EC12-4DFD-BFDC-DF32BE08FB41}"/>
    <dgm:cxn modelId="{1E53C5BE-9C62-4B1B-A51B-23176B8E93E7}" srcId="{5D426ED4-D60E-4102-9459-78DFD377BD63}" destId="{5A83DE1F-6260-418B-BDB1-89EC986C8097}" srcOrd="0" destOrd="0" parTransId="{FED1890D-CE2E-4045-85B3-148A587982DB}" sibTransId="{0C34DF5B-24A5-4027-9620-57DEE8675684}"/>
    <dgm:cxn modelId="{286647C9-B662-4D74-8CDB-FC7C85126FC3}" type="presOf" srcId="{0FDAF1C8-EA6D-49CE-BEFC-F28B7C353A83}" destId="{F1983EE2-AD02-4FF6-860C-8E7C62CDFB2A}" srcOrd="0" destOrd="0" presId="urn:microsoft.com/office/officeart/2005/8/layout/vProcess5"/>
    <dgm:cxn modelId="{2942BDD7-53A1-441B-BF14-A3ABBDA140F3}" type="presOf" srcId="{5A83DE1F-6260-418B-BDB1-89EC986C8097}" destId="{EE880774-0DE0-4C73-9324-829F027D876A}" srcOrd="1" destOrd="0" presId="urn:microsoft.com/office/officeart/2005/8/layout/vProcess5"/>
    <dgm:cxn modelId="{A3E822E5-C040-4400-903B-6AA451110E27}" type="presOf" srcId="{5D426ED4-D60E-4102-9459-78DFD377BD63}" destId="{5AE9F4E1-5946-4A3B-8AD0-2FB9745A2FF0}" srcOrd="0" destOrd="0" presId="urn:microsoft.com/office/officeart/2005/8/layout/vProcess5"/>
    <dgm:cxn modelId="{9CE425EE-5D8F-46C7-8717-DDAFD31307E7}" type="presOf" srcId="{0FDAF1C8-EA6D-49CE-BEFC-F28B7C353A83}" destId="{46337EA8-0AE2-41D0-8C65-5EB69989D1D7}" srcOrd="1" destOrd="0" presId="urn:microsoft.com/office/officeart/2005/8/layout/vProcess5"/>
    <dgm:cxn modelId="{70FB2BEE-6E99-4E54-BB65-2DA79284D430}" type="presOf" srcId="{5A83DE1F-6260-418B-BDB1-89EC986C8097}" destId="{622CAB59-7312-4307-A0E3-2B434CDF9CF3}" srcOrd="0" destOrd="0" presId="urn:microsoft.com/office/officeart/2005/8/layout/vProcess5"/>
    <dgm:cxn modelId="{B9F65710-5A05-44DF-8E3B-52C7E495CE48}" type="presParOf" srcId="{5AE9F4E1-5946-4A3B-8AD0-2FB9745A2FF0}" destId="{DAE29ECF-2CD1-4943-A356-15E3817C2690}" srcOrd="0" destOrd="0" presId="urn:microsoft.com/office/officeart/2005/8/layout/vProcess5"/>
    <dgm:cxn modelId="{6D1B65CA-294F-4CC5-9008-646AD8513146}" type="presParOf" srcId="{5AE9F4E1-5946-4A3B-8AD0-2FB9745A2FF0}" destId="{622CAB59-7312-4307-A0E3-2B434CDF9CF3}" srcOrd="1" destOrd="0" presId="urn:microsoft.com/office/officeart/2005/8/layout/vProcess5"/>
    <dgm:cxn modelId="{5C0693DF-5B8E-4603-91D7-94BE6037B796}" type="presParOf" srcId="{5AE9F4E1-5946-4A3B-8AD0-2FB9745A2FF0}" destId="{4AA208A5-F1A5-4F7B-82C5-2396452C4937}" srcOrd="2" destOrd="0" presId="urn:microsoft.com/office/officeart/2005/8/layout/vProcess5"/>
    <dgm:cxn modelId="{D2461CCB-DF97-4A5F-BB84-CB348DEDF54F}" type="presParOf" srcId="{5AE9F4E1-5946-4A3B-8AD0-2FB9745A2FF0}" destId="{F1983EE2-AD02-4FF6-860C-8E7C62CDFB2A}" srcOrd="3" destOrd="0" presId="urn:microsoft.com/office/officeart/2005/8/layout/vProcess5"/>
    <dgm:cxn modelId="{F4ED62FB-466D-4AD1-BCDF-ECE28F9705A8}" type="presParOf" srcId="{5AE9F4E1-5946-4A3B-8AD0-2FB9745A2FF0}" destId="{40FCCD47-9405-4B76-91C8-A8AE63CEA550}" srcOrd="4" destOrd="0" presId="urn:microsoft.com/office/officeart/2005/8/layout/vProcess5"/>
    <dgm:cxn modelId="{EBD45264-E1A1-436F-B873-0B80AE53A2AB}" type="presParOf" srcId="{5AE9F4E1-5946-4A3B-8AD0-2FB9745A2FF0}" destId="{28010243-E8BA-4B4A-984C-C0D3C5D523EC}" srcOrd="5" destOrd="0" presId="urn:microsoft.com/office/officeart/2005/8/layout/vProcess5"/>
    <dgm:cxn modelId="{C934C06C-F3FD-4BF4-816C-03416A317A07}" type="presParOf" srcId="{5AE9F4E1-5946-4A3B-8AD0-2FB9745A2FF0}" destId="{EE880774-0DE0-4C73-9324-829F027D876A}" srcOrd="6" destOrd="0" presId="urn:microsoft.com/office/officeart/2005/8/layout/vProcess5"/>
    <dgm:cxn modelId="{7B31C939-0A89-4A6D-92A0-0C68E72D2263}" type="presParOf" srcId="{5AE9F4E1-5946-4A3B-8AD0-2FB9745A2FF0}" destId="{2B0B8D1C-37AE-48A6-9501-EBB67F6595D9}" srcOrd="7" destOrd="0" presId="urn:microsoft.com/office/officeart/2005/8/layout/vProcess5"/>
    <dgm:cxn modelId="{C89450EC-3DCB-4DDB-9F75-7BE8AEE40452}" type="presParOf" srcId="{5AE9F4E1-5946-4A3B-8AD0-2FB9745A2FF0}" destId="{46337EA8-0AE2-41D0-8C65-5EB69989D1D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4EE65-D0DE-4CEA-86E2-97DD0677CA01}">
      <dsp:nvSpPr>
        <dsp:cNvPr id="0" name=""/>
        <dsp:cNvSpPr/>
      </dsp:nvSpPr>
      <dsp:spPr>
        <a:xfrm>
          <a:off x="260057" y="154053"/>
          <a:ext cx="5564977" cy="5564977"/>
        </a:xfrm>
        <a:prstGeom prst="circularArrow">
          <a:avLst>
            <a:gd name="adj1" fmla="val 5544"/>
            <a:gd name="adj2" fmla="val 330680"/>
            <a:gd name="adj3" fmla="val 14778923"/>
            <a:gd name="adj4" fmla="val 16801004"/>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22E27-FDE1-4700-9E27-4AB8C54BAC11}">
      <dsp:nvSpPr>
        <dsp:cNvPr id="0" name=""/>
        <dsp:cNvSpPr/>
      </dsp:nvSpPr>
      <dsp:spPr>
        <a:xfrm>
          <a:off x="2339848" y="219293"/>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INTRODUCTION</a:t>
          </a:r>
        </a:p>
      </dsp:txBody>
      <dsp:txXfrm>
        <a:off x="2374151" y="253596"/>
        <a:ext cx="1336789" cy="634091"/>
      </dsp:txXfrm>
    </dsp:sp>
    <dsp:sp modelId="{3C6E7362-4BC1-4FAD-991E-CA75DB58A0DF}">
      <dsp:nvSpPr>
        <dsp:cNvPr id="0" name=""/>
        <dsp:cNvSpPr/>
      </dsp:nvSpPr>
      <dsp:spPr>
        <a:xfrm>
          <a:off x="4156293" y="992488"/>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Classes</a:t>
          </a:r>
        </a:p>
      </dsp:txBody>
      <dsp:txXfrm>
        <a:off x="4190596" y="1026791"/>
        <a:ext cx="1336789" cy="634091"/>
      </dsp:txXfrm>
    </dsp:sp>
    <dsp:sp modelId="{EFD47043-15AF-4F66-8717-94107E4CE23A}">
      <dsp:nvSpPr>
        <dsp:cNvPr id="0" name=""/>
        <dsp:cNvSpPr/>
      </dsp:nvSpPr>
      <dsp:spPr>
        <a:xfrm>
          <a:off x="4676920" y="2180328"/>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Arrow Functions</a:t>
          </a:r>
        </a:p>
      </dsp:txBody>
      <dsp:txXfrm>
        <a:off x="4711223" y="2214631"/>
        <a:ext cx="1336789" cy="634091"/>
      </dsp:txXfrm>
    </dsp:sp>
    <dsp:sp modelId="{607E98C4-595E-4C5D-977F-C9A111993362}">
      <dsp:nvSpPr>
        <dsp:cNvPr id="0" name=""/>
        <dsp:cNvSpPr/>
      </dsp:nvSpPr>
      <dsp:spPr>
        <a:xfrm>
          <a:off x="4395035" y="3778980"/>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Variables(Let, Const, Var)</a:t>
          </a:r>
        </a:p>
      </dsp:txBody>
      <dsp:txXfrm>
        <a:off x="4429338" y="3813283"/>
        <a:ext cx="1336789" cy="634091"/>
      </dsp:txXfrm>
    </dsp:sp>
    <dsp:sp modelId="{7B6399C9-AC09-4F3A-8276-06FA95EC35AC}">
      <dsp:nvSpPr>
        <dsp:cNvPr id="0" name=""/>
        <dsp:cNvSpPr/>
      </dsp:nvSpPr>
      <dsp:spPr>
        <a:xfrm>
          <a:off x="3151505" y="4822425"/>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Array Methods like .map()</a:t>
          </a:r>
        </a:p>
      </dsp:txBody>
      <dsp:txXfrm>
        <a:off x="3185808" y="4856728"/>
        <a:ext cx="1336789" cy="634091"/>
      </dsp:txXfrm>
    </dsp:sp>
    <dsp:sp modelId="{08FD2212-C456-4293-8D8A-58A924FE1882}">
      <dsp:nvSpPr>
        <dsp:cNvPr id="0" name=""/>
        <dsp:cNvSpPr/>
      </dsp:nvSpPr>
      <dsp:spPr>
        <a:xfrm>
          <a:off x="1528192" y="4822425"/>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Destructing</a:t>
          </a:r>
        </a:p>
      </dsp:txBody>
      <dsp:txXfrm>
        <a:off x="1562495" y="4856728"/>
        <a:ext cx="1336789" cy="634091"/>
      </dsp:txXfrm>
    </dsp:sp>
    <dsp:sp modelId="{4901BE53-32B6-4784-86A4-DE8F8F1C3936}">
      <dsp:nvSpPr>
        <dsp:cNvPr id="0" name=""/>
        <dsp:cNvSpPr/>
      </dsp:nvSpPr>
      <dsp:spPr>
        <a:xfrm>
          <a:off x="284662" y="3778980"/>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Modules</a:t>
          </a:r>
        </a:p>
      </dsp:txBody>
      <dsp:txXfrm>
        <a:off x="318965" y="3813283"/>
        <a:ext cx="1336789" cy="634091"/>
      </dsp:txXfrm>
    </dsp:sp>
    <dsp:sp modelId="{CB5601AB-33CF-4916-85BD-D10FDBC2535E}">
      <dsp:nvSpPr>
        <dsp:cNvPr id="0" name=""/>
        <dsp:cNvSpPr/>
      </dsp:nvSpPr>
      <dsp:spPr>
        <a:xfrm>
          <a:off x="2777" y="2180328"/>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Ternary Operator</a:t>
          </a:r>
        </a:p>
      </dsp:txBody>
      <dsp:txXfrm>
        <a:off x="37080" y="2214631"/>
        <a:ext cx="1336789" cy="634091"/>
      </dsp:txXfrm>
    </dsp:sp>
    <dsp:sp modelId="{AAF859A8-385F-4776-BD48-7E72AB978DDD}">
      <dsp:nvSpPr>
        <dsp:cNvPr id="0" name=""/>
        <dsp:cNvSpPr/>
      </dsp:nvSpPr>
      <dsp:spPr>
        <a:xfrm>
          <a:off x="458031" y="929883"/>
          <a:ext cx="1405395" cy="702697"/>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Spread Operator</a:t>
          </a:r>
        </a:p>
      </dsp:txBody>
      <dsp:txXfrm>
        <a:off x="492334" y="964186"/>
        <a:ext cx="1336789" cy="6340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ACEA-E44C-4B76-98BC-44ED81349D02}">
      <dsp:nvSpPr>
        <dsp:cNvPr id="0" name=""/>
        <dsp:cNvSpPr/>
      </dsp:nvSpPr>
      <dsp:spPr>
        <a:xfrm>
          <a:off x="0" y="0"/>
          <a:ext cx="8163718" cy="997348"/>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a:t>You can export a function or variable from any file.</a:t>
          </a:r>
          <a:endParaRPr lang="en-US" sz="2700" kern="1200"/>
        </a:p>
      </dsp:txBody>
      <dsp:txXfrm>
        <a:off x="29211" y="29211"/>
        <a:ext cx="7087502" cy="938926"/>
      </dsp:txXfrm>
    </dsp:sp>
    <dsp:sp modelId="{0A902463-84D4-432B-9E5B-5DBA2435F888}">
      <dsp:nvSpPr>
        <dsp:cNvPr id="0" name=""/>
        <dsp:cNvSpPr/>
      </dsp:nvSpPr>
      <dsp:spPr>
        <a:xfrm>
          <a:off x="720328" y="1163572"/>
          <a:ext cx="8163718" cy="997348"/>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a:t>Let us create a file named person.js, and fill it with the things we want to export.</a:t>
          </a:r>
          <a:endParaRPr lang="en-US" sz="2700" kern="1200"/>
        </a:p>
      </dsp:txBody>
      <dsp:txXfrm>
        <a:off x="749539" y="1192783"/>
        <a:ext cx="6736692" cy="938926"/>
      </dsp:txXfrm>
    </dsp:sp>
    <dsp:sp modelId="{15E9031D-1711-4520-B010-9637361B8436}">
      <dsp:nvSpPr>
        <dsp:cNvPr id="0" name=""/>
        <dsp:cNvSpPr/>
      </dsp:nvSpPr>
      <dsp:spPr>
        <a:xfrm>
          <a:off x="1440656" y="2327145"/>
          <a:ext cx="8163718" cy="997348"/>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a:t>There are two types of exports: Named and Default.</a:t>
          </a:r>
          <a:endParaRPr lang="en-US" sz="2700" kern="1200"/>
        </a:p>
      </dsp:txBody>
      <dsp:txXfrm>
        <a:off x="1469867" y="2356356"/>
        <a:ext cx="6736692" cy="938926"/>
      </dsp:txXfrm>
    </dsp:sp>
    <dsp:sp modelId="{0D7ABE3A-C87E-4D29-8CE1-872A53B7D503}">
      <dsp:nvSpPr>
        <dsp:cNvPr id="0" name=""/>
        <dsp:cNvSpPr/>
      </dsp:nvSpPr>
      <dsp:spPr>
        <a:xfrm>
          <a:off x="7515442" y="756322"/>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965A9093-00CB-49F5-947E-17A66E1D606F}">
      <dsp:nvSpPr>
        <dsp:cNvPr id="0" name=""/>
        <dsp:cNvSpPr/>
      </dsp:nvSpPr>
      <dsp:spPr>
        <a:xfrm>
          <a:off x="8235770" y="1913246"/>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15293-A60F-4BBC-89A2-07186D8BA2CE}">
      <dsp:nvSpPr>
        <dsp:cNvPr id="0" name=""/>
        <dsp:cNvSpPr/>
      </dsp:nvSpPr>
      <dsp:spPr>
        <a:xfrm>
          <a:off x="0" y="2247164"/>
          <a:ext cx="9604375" cy="147438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0" i="0" kern="1200"/>
            <a:t>ECMAScript was created to standardize JavaScript, and ES6 is the 6th version of ECMAScript, it was published in 2015, and is also known as ECMAScript 2015.</a:t>
          </a:r>
          <a:endParaRPr lang="en-US" sz="2700" kern="1200"/>
        </a:p>
      </dsp:txBody>
      <dsp:txXfrm>
        <a:off x="0" y="2247164"/>
        <a:ext cx="9604375" cy="1474383"/>
      </dsp:txXfrm>
    </dsp:sp>
    <dsp:sp modelId="{5B453A92-7112-433A-9C94-5F8A884C52B9}">
      <dsp:nvSpPr>
        <dsp:cNvPr id="0" name=""/>
        <dsp:cNvSpPr/>
      </dsp:nvSpPr>
      <dsp:spPr>
        <a:xfrm rot="10800000">
          <a:off x="0" y="1678"/>
          <a:ext cx="9604375" cy="2267601"/>
        </a:xfrm>
        <a:prstGeom prst="upArrowCallou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0" i="0" kern="1200"/>
            <a:t>ES6 stands for ECMAScript 6.</a:t>
          </a:r>
          <a:endParaRPr lang="en-US" sz="2700" kern="1200"/>
        </a:p>
      </dsp:txBody>
      <dsp:txXfrm rot="10800000">
        <a:off x="0" y="1678"/>
        <a:ext cx="9604375" cy="1473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7C3E0-3FDB-4683-9D6F-E85B2FB00677}">
      <dsp:nvSpPr>
        <dsp:cNvPr id="0" name=""/>
        <dsp:cNvSpPr/>
      </dsp:nvSpPr>
      <dsp:spPr>
        <a:xfrm>
          <a:off x="644796" y="0"/>
          <a:ext cx="2207768" cy="1655826"/>
        </a:xfrm>
        <a:prstGeom prst="upArrow">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D404F0D-B0D1-46A3-8140-1781502605BE}">
      <dsp:nvSpPr>
        <dsp:cNvPr id="0" name=""/>
        <dsp:cNvSpPr/>
      </dsp:nvSpPr>
      <dsp:spPr>
        <a:xfrm>
          <a:off x="2918797" y="0"/>
          <a:ext cx="5378450" cy="1655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l" defTabSz="977900">
            <a:lnSpc>
              <a:spcPct val="90000"/>
            </a:lnSpc>
            <a:spcBef>
              <a:spcPct val="0"/>
            </a:spcBef>
            <a:spcAft>
              <a:spcPct val="35000"/>
            </a:spcAft>
            <a:buNone/>
          </a:pPr>
          <a:r>
            <a:rPr lang="en-US" sz="2200" b="0" i="0" kern="1200" baseline="0"/>
            <a:t>ES6 introduced classes.</a:t>
          </a:r>
          <a:endParaRPr lang="en-US" sz="2200" kern="1200"/>
        </a:p>
      </dsp:txBody>
      <dsp:txXfrm>
        <a:off x="2918797" y="0"/>
        <a:ext cx="5378450" cy="1655826"/>
      </dsp:txXfrm>
    </dsp:sp>
    <dsp:sp modelId="{76472B4E-FEC9-41BB-8DE6-09FCD74BF987}">
      <dsp:nvSpPr>
        <dsp:cNvPr id="0" name=""/>
        <dsp:cNvSpPr/>
      </dsp:nvSpPr>
      <dsp:spPr>
        <a:xfrm>
          <a:off x="1307127" y="1793811"/>
          <a:ext cx="2207768" cy="1655826"/>
        </a:xfrm>
        <a:prstGeom prst="downArrow">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034D0EE-BC32-4A39-A5AE-E995958CC9B2}">
      <dsp:nvSpPr>
        <dsp:cNvPr id="0" name=""/>
        <dsp:cNvSpPr/>
      </dsp:nvSpPr>
      <dsp:spPr>
        <a:xfrm>
          <a:off x="3581128" y="1793811"/>
          <a:ext cx="5378450" cy="1655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l" defTabSz="977900">
            <a:lnSpc>
              <a:spcPct val="90000"/>
            </a:lnSpc>
            <a:spcBef>
              <a:spcPct val="0"/>
            </a:spcBef>
            <a:spcAft>
              <a:spcPct val="35000"/>
            </a:spcAft>
            <a:buNone/>
          </a:pPr>
          <a:r>
            <a:rPr lang="en-US" sz="2200" b="0" i="0" kern="1200" baseline="0"/>
            <a:t>A class is a type of function, but instead of using the keyword function to initiate it, we use the keyword class, and the properties are assigned inside a constructor() method.</a:t>
          </a:r>
          <a:endParaRPr lang="en-US" sz="2200" kern="1200"/>
        </a:p>
      </dsp:txBody>
      <dsp:txXfrm>
        <a:off x="3581128" y="1793811"/>
        <a:ext cx="5378450" cy="16558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73D57-02F4-4A7E-A4B9-FA8A6515AB21}">
      <dsp:nvSpPr>
        <dsp:cNvPr id="0" name=""/>
        <dsp:cNvSpPr/>
      </dsp:nvSpPr>
      <dsp:spPr>
        <a:xfrm>
          <a:off x="0" y="0"/>
          <a:ext cx="8162783" cy="155277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class Car {</a:t>
          </a:r>
        </a:p>
        <a:p>
          <a:pPr marL="0" lvl="0" indent="0" algn="l" defTabSz="844550">
            <a:lnSpc>
              <a:spcPct val="90000"/>
            </a:lnSpc>
            <a:spcBef>
              <a:spcPct val="0"/>
            </a:spcBef>
            <a:spcAft>
              <a:spcPct val="35000"/>
            </a:spcAft>
            <a:buNone/>
          </a:pPr>
          <a:r>
            <a:rPr lang="en-US" sz="1900" b="0" i="0" kern="1200" baseline="0" dirty="0"/>
            <a:t>constructor(name) {</a:t>
          </a:r>
        </a:p>
        <a:p>
          <a:pPr marL="0" lvl="0" indent="0" algn="l" defTabSz="844550">
            <a:lnSpc>
              <a:spcPct val="90000"/>
            </a:lnSpc>
            <a:spcBef>
              <a:spcPct val="0"/>
            </a:spcBef>
            <a:spcAft>
              <a:spcPct val="35000"/>
            </a:spcAft>
            <a:buNone/>
          </a:pPr>
          <a:r>
            <a:rPr lang="en-US" sz="1900" b="0" i="0" kern="1200" baseline="0" dirty="0"/>
            <a:t>this.brand = name;</a:t>
          </a:r>
        </a:p>
        <a:p>
          <a:pPr marL="0" lvl="0" indent="0" algn="l" defTabSz="844550">
            <a:lnSpc>
              <a:spcPct val="90000"/>
            </a:lnSpc>
            <a:spcBef>
              <a:spcPct val="0"/>
            </a:spcBef>
            <a:spcAft>
              <a:spcPct val="35000"/>
            </a:spcAft>
            <a:buNone/>
          </a:pPr>
          <a:r>
            <a:rPr lang="en-US" sz="1900" b="0" i="0" kern="1200" baseline="0" dirty="0"/>
            <a:t>}</a:t>
          </a:r>
          <a:endParaRPr lang="en-US" sz="1900" kern="1200" dirty="0"/>
        </a:p>
      </dsp:txBody>
      <dsp:txXfrm>
        <a:off x="45479" y="45479"/>
        <a:ext cx="6557869" cy="1461817"/>
      </dsp:txXfrm>
    </dsp:sp>
    <dsp:sp modelId="{93820591-83AD-4600-B187-E837B758DAC1}">
      <dsp:nvSpPr>
        <dsp:cNvPr id="0" name=""/>
        <dsp:cNvSpPr/>
      </dsp:nvSpPr>
      <dsp:spPr>
        <a:xfrm>
          <a:off x="1440491" y="1897837"/>
          <a:ext cx="8162783" cy="155277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simple class</a:t>
          </a:r>
        </a:p>
      </dsp:txBody>
      <dsp:txXfrm>
        <a:off x="1485970" y="1943316"/>
        <a:ext cx="5622030" cy="1461817"/>
      </dsp:txXfrm>
    </dsp:sp>
    <dsp:sp modelId="{0D0D1D6E-E1DA-4937-9950-FF9B804DF4A2}">
      <dsp:nvSpPr>
        <dsp:cNvPr id="0" name=""/>
        <dsp:cNvSpPr/>
      </dsp:nvSpPr>
      <dsp:spPr>
        <a:xfrm>
          <a:off x="7153479" y="1220654"/>
          <a:ext cx="1009304" cy="1009304"/>
        </a:xfrm>
        <a:prstGeom prst="downArrow">
          <a:avLst>
            <a:gd name="adj1" fmla="val 55000"/>
            <a:gd name="adj2" fmla="val 45000"/>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80572" y="1220654"/>
        <a:ext cx="555118" cy="759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561AF-A202-45C2-A576-49B0606970A9}">
      <dsp:nvSpPr>
        <dsp:cNvPr id="0" name=""/>
        <dsp:cNvSpPr/>
      </dsp:nvSpPr>
      <dsp:spPr>
        <a:xfrm>
          <a:off x="0" y="322583"/>
          <a:ext cx="9603275" cy="9025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arrow function is a new feature of ES6, introduced in ReactJS 16. It allows the developer to create a function that has lexical “this” binding and no arguments.</a:t>
          </a:r>
          <a:endParaRPr lang="en-US" sz="1700" kern="1200"/>
        </a:p>
      </dsp:txBody>
      <dsp:txXfrm>
        <a:off x="44057" y="366640"/>
        <a:ext cx="9515161" cy="814394"/>
      </dsp:txXfrm>
    </dsp:sp>
    <dsp:sp modelId="{27522BE3-4729-42BB-AFA3-09BA842F09F9}">
      <dsp:nvSpPr>
        <dsp:cNvPr id="0" name=""/>
        <dsp:cNvSpPr/>
      </dsp:nvSpPr>
      <dsp:spPr>
        <a:xfrm>
          <a:off x="0" y="1274052"/>
          <a:ext cx="9603275" cy="9025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Arrow functions offer a compressed and short version of a function expression and need fewer keystrokes than regular JavaScript functions from the developer and can be used as a simpler alternative to functions within class components and functional components and event handlers in React.</a:t>
          </a:r>
          <a:endParaRPr lang="en-US" sz="1700" kern="1200"/>
        </a:p>
      </dsp:txBody>
      <dsp:txXfrm>
        <a:off x="44057" y="1318109"/>
        <a:ext cx="9515161" cy="814394"/>
      </dsp:txXfrm>
    </dsp:sp>
    <dsp:sp modelId="{9EA2440B-C8FD-4447-BA32-1550B134B495}">
      <dsp:nvSpPr>
        <dsp:cNvPr id="0" name=""/>
        <dsp:cNvSpPr/>
      </dsp:nvSpPr>
      <dsp:spPr>
        <a:xfrm>
          <a:off x="0" y="2225520"/>
          <a:ext cx="9603275" cy="9025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Arrow functions are always anonymous, meaning there is no need to use the keyword “function” when defining them. They also do not have their own this value, meaning that this inside an arrow function will refer to the one where it was created rather than where it was called from.</a:t>
          </a:r>
          <a:endParaRPr lang="en-US" sz="1700" kern="1200"/>
        </a:p>
      </dsp:txBody>
      <dsp:txXfrm>
        <a:off x="44057" y="2269577"/>
        <a:ext cx="9515161" cy="8143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FAA7-67F0-4E4E-9CA2-5CA8F80996EB}">
      <dsp:nvSpPr>
        <dsp:cNvPr id="0" name=""/>
        <dsp:cNvSpPr/>
      </dsp:nvSpPr>
      <dsp:spPr>
        <a:xfrm>
          <a:off x="0" y="407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Arrow functions are great for performance and making declarative code more readable.</a:t>
          </a:r>
          <a:endParaRPr lang="en-US" sz="1500" kern="1200"/>
        </a:p>
      </dsp:txBody>
      <dsp:txXfrm>
        <a:off x="17134" y="57919"/>
        <a:ext cx="9371623" cy="316732"/>
      </dsp:txXfrm>
    </dsp:sp>
    <dsp:sp modelId="{FED77E96-B621-478F-8EBA-ECED8C5721A9}">
      <dsp:nvSpPr>
        <dsp:cNvPr id="0" name=""/>
        <dsp:cNvSpPr/>
      </dsp:nvSpPr>
      <dsp:spPr>
        <a:xfrm>
          <a:off x="0" y="4349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Although they are not always the best choice, they do have some advantages that make them worth considering.</a:t>
          </a:r>
          <a:endParaRPr lang="en-US" sz="1500" kern="1200"/>
        </a:p>
      </dsp:txBody>
      <dsp:txXfrm>
        <a:off x="17134" y="452119"/>
        <a:ext cx="9371623" cy="316732"/>
      </dsp:txXfrm>
    </dsp:sp>
    <dsp:sp modelId="{09447208-4076-4C54-B18C-568632DAC7AA}">
      <dsp:nvSpPr>
        <dsp:cNvPr id="0" name=""/>
        <dsp:cNvSpPr/>
      </dsp:nvSpPr>
      <dsp:spPr>
        <a:xfrm>
          <a:off x="0" y="8291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In answer to the question, When to use them?, here are some scenarios −</a:t>
          </a:r>
          <a:endParaRPr lang="en-US" sz="1500" kern="1200"/>
        </a:p>
      </dsp:txBody>
      <dsp:txXfrm>
        <a:off x="17134" y="846319"/>
        <a:ext cx="9371623" cy="316732"/>
      </dsp:txXfrm>
    </dsp:sp>
    <dsp:sp modelId="{FA1B80C4-3840-4D74-B406-C172D0CD4AD1}">
      <dsp:nvSpPr>
        <dsp:cNvPr id="0" name=""/>
        <dsp:cNvSpPr/>
      </dsp:nvSpPr>
      <dsp:spPr>
        <a:xfrm>
          <a:off x="0" y="12233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When you need to bind this to a method</a:t>
          </a:r>
          <a:endParaRPr lang="en-US" sz="1500" kern="1200"/>
        </a:p>
      </dsp:txBody>
      <dsp:txXfrm>
        <a:off x="17134" y="1240519"/>
        <a:ext cx="9371623" cy="316732"/>
      </dsp:txXfrm>
    </dsp:sp>
    <dsp:sp modelId="{C9FD6330-39E1-40BE-B7C0-A170A4E671DA}">
      <dsp:nvSpPr>
        <dsp:cNvPr id="0" name=""/>
        <dsp:cNvSpPr/>
      </dsp:nvSpPr>
      <dsp:spPr>
        <a:xfrm>
          <a:off x="0" y="16175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When you want a method to be called on a component's props</a:t>
          </a:r>
          <a:endParaRPr lang="en-US" sz="1500" kern="1200"/>
        </a:p>
      </dsp:txBody>
      <dsp:txXfrm>
        <a:off x="17134" y="1634719"/>
        <a:ext cx="9371623" cy="316732"/>
      </dsp:txXfrm>
    </dsp:sp>
    <dsp:sp modelId="{D8E345A0-6425-48D0-83B3-D33769DDCE7D}">
      <dsp:nvSpPr>
        <dsp:cNvPr id="0" name=""/>
        <dsp:cNvSpPr/>
      </dsp:nvSpPr>
      <dsp:spPr>
        <a:xfrm>
          <a:off x="0" y="2011785"/>
          <a:ext cx="9405891" cy="35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When you want to use a callback function</a:t>
          </a:r>
          <a:endParaRPr lang="en-US" sz="1500" kern="1200"/>
        </a:p>
      </dsp:txBody>
      <dsp:txXfrm>
        <a:off x="17134" y="2028919"/>
        <a:ext cx="9371623" cy="316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8433F-6391-46EF-B698-37820D7D5379}">
      <dsp:nvSpPr>
        <dsp:cNvPr id="0" name=""/>
        <dsp:cNvSpPr/>
      </dsp:nvSpPr>
      <dsp:spPr>
        <a:xfrm>
          <a:off x="0" y="465440"/>
          <a:ext cx="6085090" cy="12214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Destructuring makes it easy to extract only what is needed. To understand it, suppose we have a refrigerator, and we have to prepare a paneer gravy recipe. Do you take everything out of the refrigerator to make your recipe?</a:t>
          </a:r>
          <a:endParaRPr lang="en-US" sz="1800" kern="1200"/>
        </a:p>
      </dsp:txBody>
      <dsp:txXfrm>
        <a:off x="59628" y="525068"/>
        <a:ext cx="5965834" cy="1102223"/>
      </dsp:txXfrm>
    </dsp:sp>
    <dsp:sp modelId="{2542BDDB-7C80-472F-977A-964074FC53FD}">
      <dsp:nvSpPr>
        <dsp:cNvPr id="0" name=""/>
        <dsp:cNvSpPr/>
      </dsp:nvSpPr>
      <dsp:spPr>
        <a:xfrm>
          <a:off x="0" y="1738760"/>
          <a:ext cx="6085090" cy="12214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No, you only take out the items you would like to use in your recipe.</a:t>
          </a:r>
          <a:endParaRPr lang="en-US" sz="1800" kern="1200"/>
        </a:p>
      </dsp:txBody>
      <dsp:txXfrm>
        <a:off x="59628" y="1798388"/>
        <a:ext cx="5965834" cy="1102223"/>
      </dsp:txXfrm>
    </dsp:sp>
    <dsp:sp modelId="{7F7BA6DB-737A-4EB7-9A9E-4F0161BB7CC5}">
      <dsp:nvSpPr>
        <dsp:cNvPr id="0" name=""/>
        <dsp:cNvSpPr/>
      </dsp:nvSpPr>
      <dsp:spPr>
        <a:xfrm>
          <a:off x="0" y="3012080"/>
          <a:ext cx="6085090" cy="12214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Destructuring is the same. We may have an array or object that we are working with, but we only need some of the items out of that array.</a:t>
          </a:r>
          <a:endParaRPr lang="en-US" sz="1800" kern="1200"/>
        </a:p>
      </dsp:txBody>
      <dsp:txXfrm>
        <a:off x="59628" y="3071708"/>
        <a:ext cx="5965834" cy="11022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E03B4-7958-4AEE-8DA3-031C88848DCD}">
      <dsp:nvSpPr>
        <dsp:cNvPr id="0" name=""/>
        <dsp:cNvSpPr/>
      </dsp:nvSpPr>
      <dsp:spPr>
        <a:xfrm>
          <a:off x="0" y="662041"/>
          <a:ext cx="2701230" cy="1715281"/>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5A637A-5E6F-4390-A51F-F14356427C9C}">
      <dsp:nvSpPr>
        <dsp:cNvPr id="0" name=""/>
        <dsp:cNvSpPr/>
      </dsp:nvSpPr>
      <dsp:spPr>
        <a:xfrm>
          <a:off x="300136" y="947171"/>
          <a:ext cx="2701230" cy="17152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We will try to understand Destructuring in below two ways.</a:t>
          </a:r>
          <a:endParaRPr lang="en-US" sz="2600" kern="1200"/>
        </a:p>
      </dsp:txBody>
      <dsp:txXfrm>
        <a:off x="350375" y="997410"/>
        <a:ext cx="2600752" cy="1614803"/>
      </dsp:txXfrm>
    </dsp:sp>
    <dsp:sp modelId="{11C20CE3-192D-415A-8431-38D2AA0A883A}">
      <dsp:nvSpPr>
        <dsp:cNvPr id="0" name=""/>
        <dsp:cNvSpPr/>
      </dsp:nvSpPr>
      <dsp:spPr>
        <a:xfrm>
          <a:off x="3301503" y="662041"/>
          <a:ext cx="2701230" cy="1715281"/>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07E374-99D3-4079-958C-A14A493A6074}">
      <dsp:nvSpPr>
        <dsp:cNvPr id="0" name=""/>
        <dsp:cNvSpPr/>
      </dsp:nvSpPr>
      <dsp:spPr>
        <a:xfrm>
          <a:off x="3601640" y="947171"/>
          <a:ext cx="2701230" cy="17152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Destructuring Array</a:t>
          </a:r>
          <a:endParaRPr lang="en-US" sz="2600" kern="1200"/>
        </a:p>
      </dsp:txBody>
      <dsp:txXfrm>
        <a:off x="3651879" y="997410"/>
        <a:ext cx="2600752" cy="1614803"/>
      </dsp:txXfrm>
    </dsp:sp>
    <dsp:sp modelId="{5E5E11A2-3E1B-43B4-9211-900939DE00E2}">
      <dsp:nvSpPr>
        <dsp:cNvPr id="0" name=""/>
        <dsp:cNvSpPr/>
      </dsp:nvSpPr>
      <dsp:spPr>
        <a:xfrm>
          <a:off x="6603007" y="662041"/>
          <a:ext cx="2701230" cy="1715281"/>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CD75161-7728-4352-8E2A-40E2E9ACA47A}">
      <dsp:nvSpPr>
        <dsp:cNvPr id="0" name=""/>
        <dsp:cNvSpPr/>
      </dsp:nvSpPr>
      <dsp:spPr>
        <a:xfrm>
          <a:off x="6903144" y="947171"/>
          <a:ext cx="2701230" cy="17152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Destructuring Objects</a:t>
          </a:r>
          <a:endParaRPr lang="en-US" sz="2600" kern="1200"/>
        </a:p>
      </dsp:txBody>
      <dsp:txXfrm>
        <a:off x="6953383" y="997410"/>
        <a:ext cx="2600752" cy="16148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CAB59-7312-4307-A0E3-2B434CDF9CF3}">
      <dsp:nvSpPr>
        <dsp:cNvPr id="0" name=""/>
        <dsp:cNvSpPr/>
      </dsp:nvSpPr>
      <dsp:spPr>
        <a:xfrm>
          <a:off x="0" y="0"/>
          <a:ext cx="5026421" cy="157543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JavaScript modules allow you to break up your code into separate files.</a:t>
          </a:r>
          <a:endParaRPr lang="en-US" sz="1800" kern="1200"/>
        </a:p>
      </dsp:txBody>
      <dsp:txXfrm>
        <a:off x="46143" y="46143"/>
        <a:ext cx="3326404" cy="1483149"/>
      </dsp:txXfrm>
    </dsp:sp>
    <dsp:sp modelId="{4AA208A5-F1A5-4F7B-82C5-2396452C4937}">
      <dsp:nvSpPr>
        <dsp:cNvPr id="0" name=""/>
        <dsp:cNvSpPr/>
      </dsp:nvSpPr>
      <dsp:spPr>
        <a:xfrm>
          <a:off x="443507" y="1838007"/>
          <a:ext cx="5026421" cy="157543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This makes it easier to maintain the code-base.</a:t>
          </a:r>
          <a:endParaRPr lang="en-US" sz="1800" kern="1200"/>
        </a:p>
      </dsp:txBody>
      <dsp:txXfrm>
        <a:off x="489650" y="1884150"/>
        <a:ext cx="3466594" cy="1483148"/>
      </dsp:txXfrm>
    </dsp:sp>
    <dsp:sp modelId="{F1983EE2-AD02-4FF6-860C-8E7C62CDFB2A}">
      <dsp:nvSpPr>
        <dsp:cNvPr id="0" name=""/>
        <dsp:cNvSpPr/>
      </dsp:nvSpPr>
      <dsp:spPr>
        <a:xfrm>
          <a:off x="887015" y="3676014"/>
          <a:ext cx="5026421" cy="157543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ES Modules rely on the import and export statements.</a:t>
          </a:r>
          <a:endParaRPr lang="en-US" sz="1800" kern="1200"/>
        </a:p>
      </dsp:txBody>
      <dsp:txXfrm>
        <a:off x="933158" y="3722157"/>
        <a:ext cx="3466594" cy="1483149"/>
      </dsp:txXfrm>
    </dsp:sp>
    <dsp:sp modelId="{40FCCD47-9405-4B76-91C8-A8AE63CEA550}">
      <dsp:nvSpPr>
        <dsp:cNvPr id="0" name=""/>
        <dsp:cNvSpPr/>
      </dsp:nvSpPr>
      <dsp:spPr>
        <a:xfrm>
          <a:off x="4002388" y="1194704"/>
          <a:ext cx="1024032" cy="1024032"/>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32795" y="1194704"/>
        <a:ext cx="563218" cy="770584"/>
      </dsp:txXfrm>
    </dsp:sp>
    <dsp:sp modelId="{28010243-E8BA-4B4A-984C-C0D3C5D523EC}">
      <dsp:nvSpPr>
        <dsp:cNvPr id="0" name=""/>
        <dsp:cNvSpPr/>
      </dsp:nvSpPr>
      <dsp:spPr>
        <a:xfrm>
          <a:off x="4445896" y="3022209"/>
          <a:ext cx="1024032" cy="1024032"/>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6303" y="3022209"/>
        <a:ext cx="563218" cy="77058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9E49A4E6-59B0-DC45-C7EA-081C1A2F9CC5}"/>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FE8076D-478A-1014-DF1B-0A14C64E26F5}"/>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39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31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7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53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71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3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060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587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600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903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C0096-1860-4642-9CD2-0079EA5E7CD1}" type="datetimeFigureOut">
              <a:rPr lang="en-US" smtClean="0"/>
              <a:t>1/25/2023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descr="An empty placeholder to add an image. Click on the placeholder and select the image that you wish to add.">
            <a:extLst>
              <a:ext uri="{FF2B5EF4-FFF2-40B4-BE49-F238E27FC236}">
                <a16:creationId xmlns:a16="http://schemas.microsoft.com/office/drawing/2014/main" id="{956758C4-4B10-547F-B211-BE62A642D02B}"/>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46648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C0096-1860-4642-9CD2-0079EA5E7CD1}" type="datetimeFigureOut">
              <a:rPr lang="en-US" smtClean="0"/>
              <a:pPr/>
              <a:t>1/25/2023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1375A4-56A4-47D6-9801-1991572033F7}"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04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REACT/react_es6_modules.asp" TargetMode="External"/><Relationship Id="rId3" Type="http://schemas.openxmlformats.org/officeDocument/2006/relationships/hyperlink" Target="https://www.w3schools.com/REACT/react_es6_classes.asp" TargetMode="External"/><Relationship Id="rId7" Type="http://schemas.openxmlformats.org/officeDocument/2006/relationships/hyperlink" Target="https://www.w3schools.com/REACT/react_es6_destructuring.asp"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w3schools.com/REACT/react_es6_array_methods.asp" TargetMode="External"/><Relationship Id="rId11" Type="http://schemas.openxmlformats.org/officeDocument/2006/relationships/image" Target="../media/image1.jpg"/><Relationship Id="rId5" Type="http://schemas.openxmlformats.org/officeDocument/2006/relationships/hyperlink" Target="https://www.w3schools.com/REACT/react_es6_variables.asp" TargetMode="External"/><Relationship Id="rId10" Type="http://schemas.openxmlformats.org/officeDocument/2006/relationships/hyperlink" Target="https://www.w3schools.com/REACT/react_es6_spread.asp" TargetMode="External"/><Relationship Id="rId4" Type="http://schemas.openxmlformats.org/officeDocument/2006/relationships/hyperlink" Target="https://www.w3schools.com/REACT/react_es6_arrow.asp" TargetMode="External"/><Relationship Id="rId9" Type="http://schemas.openxmlformats.org/officeDocument/2006/relationships/hyperlink" Target="https://www.w3schools.com/REACT/react_es6_ternary.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ES6</a:t>
            </a:r>
            <a:r>
              <a:rPr lang="en-US" sz="1200" dirty="0"/>
              <a:t>(</a:t>
            </a:r>
            <a:r>
              <a:rPr lang="en-US" sz="1200" b="0" i="0" dirty="0">
                <a:effectLst/>
                <a:latin typeface="Verdana" panose="020B0604030504040204" pitchFamily="34" charset="0"/>
              </a:rPr>
              <a:t>ECMAScript</a:t>
            </a:r>
            <a:r>
              <a:rPr lang="en-US" sz="1200" b="0" i="0" dirty="0">
                <a:solidFill>
                  <a:srgbClr val="000000"/>
                </a:solidFill>
                <a:effectLst/>
                <a:latin typeface="Verdana" panose="020B0604030504040204" pitchFamily="34" charset="0"/>
              </a:rPr>
              <a:t> </a:t>
            </a:r>
            <a:r>
              <a:rPr lang="en-US" sz="1200" b="0" i="0" dirty="0">
                <a:effectLst/>
                <a:latin typeface="Verdana" panose="020B0604030504040204" pitchFamily="34" charset="0"/>
              </a:rPr>
              <a:t>6</a:t>
            </a:r>
            <a:r>
              <a:rPr lang="en-US" sz="1200" dirty="0"/>
              <a:t>)</a:t>
            </a:r>
            <a:endParaRPr sz="1200" dirty="0"/>
          </a:p>
        </p:txBody>
      </p:sp>
      <p:sp>
        <p:nvSpPr>
          <p:cNvPr id="3" name="Subtitle 2"/>
          <p:cNvSpPr>
            <a:spLocks noGrp="1"/>
          </p:cNvSpPr>
          <p:nvPr>
            <p:ph type="subTitle" idx="1"/>
          </p:nvPr>
        </p:nvSpPr>
        <p:spPr/>
        <p:txBody>
          <a:bodyPr/>
          <a:lstStyle/>
          <a:p>
            <a:r>
              <a:rPr lang="en-US" dirty="0"/>
              <a:t>Tarun</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4974-52F0-060D-E00C-73706FD37BBC}"/>
              </a:ext>
            </a:extLst>
          </p:cNvPr>
          <p:cNvSpPr>
            <a:spLocks noGrp="1"/>
          </p:cNvSpPr>
          <p:nvPr>
            <p:ph type="title"/>
          </p:nvPr>
        </p:nvSpPr>
        <p:spPr/>
        <p:txBody>
          <a:bodyPr/>
          <a:lstStyle/>
          <a:p>
            <a:r>
              <a:rPr lang="en-US" dirty="0"/>
              <a:t>About Arrow </a:t>
            </a:r>
            <a:r>
              <a:rPr lang="en-US" dirty="0" err="1"/>
              <a:t>FUnctions</a:t>
            </a:r>
            <a:endParaRPr lang="en-US" dirty="0"/>
          </a:p>
        </p:txBody>
      </p:sp>
      <p:graphicFrame>
        <p:nvGraphicFramePr>
          <p:cNvPr id="19" name="Content Placeholder 2">
            <a:extLst>
              <a:ext uri="{FF2B5EF4-FFF2-40B4-BE49-F238E27FC236}">
                <a16:creationId xmlns:a16="http://schemas.microsoft.com/office/drawing/2014/main" id="{711FF92A-DAAA-3013-B62F-E0DAE7C7977D}"/>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27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15CAB-01A4-4193-3025-FE6399812FF0}"/>
              </a:ext>
            </a:extLst>
          </p:cNvPr>
          <p:cNvSpPr>
            <a:spLocks noGrp="1"/>
          </p:cNvSpPr>
          <p:nvPr>
            <p:ph type="title"/>
          </p:nvPr>
        </p:nvSpPr>
        <p:spPr>
          <a:xfrm>
            <a:off x="849683" y="1240076"/>
            <a:ext cx="2727813" cy="4584527"/>
          </a:xfrm>
        </p:spPr>
        <p:txBody>
          <a:bodyPr>
            <a:normAutofit/>
          </a:bodyPr>
          <a:lstStyle/>
          <a:p>
            <a:r>
              <a:rPr lang="en-US" sz="3200" b="0" i="0" dirty="0">
                <a:effectLst/>
                <a:latin typeface="Heebo" panose="020B0604020202020204" pitchFamily="2" charset="-79"/>
                <a:cs typeface="Heebo" panose="020B0604020202020204" pitchFamily="2" charset="-79"/>
              </a:rPr>
              <a:t>Syntax of an Arrow Function</a:t>
            </a:r>
            <a:br>
              <a:rPr lang="en-US" sz="3200" b="0" i="0" dirty="0">
                <a:effectLst/>
                <a:latin typeface="Heebo" panose="020B0604020202020204" pitchFamily="2" charset="-79"/>
                <a:cs typeface="Heebo" panose="020B0604020202020204" pitchFamily="2" charset="-79"/>
              </a:rPr>
            </a:br>
            <a:endParaRPr lang="en-US" dirty="0">
              <a:solidFill>
                <a:srgbClr val="FFFFFF"/>
              </a:solidFill>
            </a:endParaRPr>
          </a:p>
        </p:txBody>
      </p:sp>
      <p:sp>
        <p:nvSpPr>
          <p:cNvPr id="37" name="Content Placeholder 2">
            <a:extLst>
              <a:ext uri="{FF2B5EF4-FFF2-40B4-BE49-F238E27FC236}">
                <a16:creationId xmlns:a16="http://schemas.microsoft.com/office/drawing/2014/main" id="{6F6F36C6-DC81-8DAE-102E-649DD822C97E}"/>
              </a:ext>
            </a:extLst>
          </p:cNvPr>
          <p:cNvSpPr>
            <a:spLocks noGrp="1"/>
          </p:cNvSpPr>
          <p:nvPr>
            <p:ph idx="1"/>
          </p:nvPr>
        </p:nvSpPr>
        <p:spPr>
          <a:xfrm>
            <a:off x="4705594" y="447224"/>
            <a:ext cx="7334006" cy="6029775"/>
          </a:xfrm>
        </p:spPr>
        <p:txBody>
          <a:bodyPr anchor="t">
            <a:normAutofit/>
          </a:bodyPr>
          <a:lstStyle/>
          <a:p>
            <a:pPr>
              <a:lnSpc>
                <a:spcPct val="110000"/>
              </a:lnSpc>
            </a:pPr>
            <a:r>
              <a:rPr lang="en-US" sz="1700" b="0" i="0" dirty="0">
                <a:effectLst/>
                <a:latin typeface="Nunito" pitchFamily="2" charset="0"/>
              </a:rPr>
              <a:t>An arrow function expression is a JavaScript expression that has a shorter syntax than the function keyword. It is designed for situations where you want to create a one−line anonymous function expression, like in event handlers.</a:t>
            </a:r>
          </a:p>
          <a:p>
            <a:pPr marL="0" indent="0">
              <a:lnSpc>
                <a:spcPct val="110000"/>
              </a:lnSpc>
              <a:buNone/>
            </a:pPr>
            <a:endParaRPr lang="en-US" sz="1700" b="0" i="0" dirty="0">
              <a:effectLst/>
              <a:latin typeface="Nunito" pitchFamily="2" charset="0"/>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solidFill>
                  <a:schemeClr val="accent1"/>
                </a:solidFill>
                <a:effectLst/>
                <a:latin typeface="Heebo" pitchFamily="2" charset="-79"/>
              </a:rPr>
              <a:t>Example</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effectLst/>
              <a:latin typeface="Heebo" pitchFamily="2" charset="-79"/>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effectLst/>
                <a:latin typeface="Nunito" pitchFamily="2" charset="0"/>
              </a:rPr>
              <a:t>It can be used as a more concise replacement for the following −</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solidFill>
                  <a:schemeClr val="accent6"/>
                </a:solidFill>
                <a:effectLst/>
                <a:latin typeface="Liberation Mono"/>
                <a:cs typeface="Courier New" panose="02070309020205020404" pitchFamily="49" charset="0"/>
              </a:rPr>
              <a:t>let handleClick = function(parameter) { return something }; handleClick(); </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effectLst/>
              <a:latin typeface="Heebo" pitchFamily="2" charset="-79"/>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solidFill>
                  <a:srgbClr val="C00000"/>
                </a:solidFill>
                <a:effectLst/>
                <a:latin typeface="Heebo" pitchFamily="2" charset="-79"/>
              </a:rPr>
              <a:t>Output</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effectLst/>
              <a:latin typeface="Heebo" pitchFamily="2" charset="-79"/>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effectLst/>
                <a:latin typeface="Nunito" pitchFamily="2" charset="0"/>
              </a:rPr>
              <a:t>The arrow function expression syntax for the above function is as follows </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effectLst/>
              <a:latin typeface="var(--bs-font-monospace)"/>
            </a:endParaRP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700" b="0" i="0" u="none" strike="noStrike" cap="none" normalizeH="0" baseline="0" dirty="0">
                <a:ln>
                  <a:noFill/>
                </a:ln>
                <a:solidFill>
                  <a:schemeClr val="accent6"/>
                </a:solidFill>
                <a:effectLst/>
                <a:latin typeface="var(--bs-font-monospace)"/>
              </a:rPr>
              <a:t>let handleClick = (parameter) =&gt; { something };</a:t>
            </a:r>
            <a:r>
              <a:rPr kumimoji="0" lang="en-US" altLang="en-US" sz="1700" b="0" i="0" u="none" strike="noStrike" cap="none" normalizeH="0" baseline="0" dirty="0">
                <a:ln>
                  <a:noFill/>
                </a:ln>
                <a:solidFill>
                  <a:schemeClr val="accent6"/>
                </a:solidFill>
                <a:effectLst/>
              </a:rPr>
              <a:t> </a:t>
            </a:r>
            <a:endParaRPr kumimoji="0" lang="en-US" altLang="en-US" sz="1700" b="0" i="0" u="none" strike="noStrike" cap="none" normalizeH="0" baseline="0" dirty="0">
              <a:ln>
                <a:noFill/>
              </a:ln>
              <a:solidFill>
                <a:schemeClr val="accent6"/>
              </a:solidFill>
              <a:effectLst/>
              <a:latin typeface="Arial" panose="020B0604020202020204" pitchFamily="34" charset="0"/>
            </a:endParaRPr>
          </a:p>
          <a:p>
            <a:pPr>
              <a:lnSpc>
                <a:spcPct val="110000"/>
              </a:lnSpc>
            </a:pPr>
            <a:endParaRPr lang="en-US" sz="1700" dirty="0"/>
          </a:p>
        </p:txBody>
      </p:sp>
      <p:sp>
        <p:nvSpPr>
          <p:cNvPr id="4" name="Rectangle 1">
            <a:extLst>
              <a:ext uri="{FF2B5EF4-FFF2-40B4-BE49-F238E27FC236}">
                <a16:creationId xmlns:a16="http://schemas.microsoft.com/office/drawing/2014/main" id="{78ED578A-8C54-9BF5-717F-ECBA10D26750}"/>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167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15396-11D4-952D-C550-AE4CA95B8E07}"/>
              </a:ext>
            </a:extLst>
          </p:cNvPr>
          <p:cNvSpPr>
            <a:spLocks noGrp="1"/>
          </p:cNvSpPr>
          <p:nvPr>
            <p:ph idx="1"/>
          </p:nvPr>
        </p:nvSpPr>
        <p:spPr>
          <a:xfrm>
            <a:off x="1451579" y="2015734"/>
            <a:ext cx="6195784" cy="3450613"/>
          </a:xfrm>
        </p:spPr>
        <p:txBody>
          <a:bodyPr>
            <a:normAutofit/>
          </a:bodyPr>
          <a:lstStyle/>
          <a:p>
            <a:pPr>
              <a:lnSpc>
                <a:spcPct val="110000"/>
              </a:lnSpc>
            </a:pPr>
            <a:r>
              <a:rPr lang="en-US" sz="1700" b="0" i="0" dirty="0">
                <a:effectLst/>
                <a:latin typeface="Nunito" pitchFamily="2" charset="0"/>
              </a:rPr>
              <a:t>An arrow function expression always has a single parameter, following the =&gt; token, and then an expression or statement within parentheses that follow the return value using the parameter.</a:t>
            </a:r>
          </a:p>
          <a:p>
            <a:pPr>
              <a:lnSpc>
                <a:spcPct val="110000"/>
              </a:lnSpc>
            </a:pPr>
            <a:r>
              <a:rPr lang="en-US" sz="1700" b="0" i="0" dirty="0">
                <a:effectLst/>
                <a:latin typeface="Nunito" pitchFamily="2" charset="0"/>
              </a:rPr>
              <a:t>They have lexical scoping and do not have their own this context or arguments object like traditional functions do.</a:t>
            </a:r>
          </a:p>
          <a:p>
            <a:pPr>
              <a:lnSpc>
                <a:spcPct val="110000"/>
              </a:lnSpc>
            </a:pPr>
            <a:r>
              <a:rPr lang="en-US" sz="1700" b="0" i="0" dirty="0">
                <a:effectLst/>
                <a:latin typeface="Nunito" pitchFamily="2" charset="0"/>
              </a:rPr>
              <a:t>Parentheses are still necessary if the function accepts more or fewer arguments, even though one argument functions do not require them.</a:t>
            </a:r>
          </a:p>
          <a:p>
            <a:pPr>
              <a:lnSpc>
                <a:spcPct val="110000"/>
              </a:lnSpc>
            </a:pPr>
            <a:endParaRPr lang="en-US" sz="1700" dirty="0"/>
          </a:p>
        </p:txBody>
      </p:sp>
      <p:pic>
        <p:nvPicPr>
          <p:cNvPr id="7" name="Graphic 6" descr="Circle with Left Arrow">
            <a:extLst>
              <a:ext uri="{FF2B5EF4-FFF2-40B4-BE49-F238E27FC236}">
                <a16:creationId xmlns:a16="http://schemas.microsoft.com/office/drawing/2014/main" id="{2857357B-6EEC-FA97-40BC-783C07477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57473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F0953-93CF-56CB-CD5C-7BAFC1E4B971}"/>
              </a:ext>
            </a:extLst>
          </p:cNvPr>
          <p:cNvSpPr>
            <a:spLocks noGrp="1"/>
          </p:cNvSpPr>
          <p:nvPr>
            <p:ph type="title"/>
          </p:nvPr>
        </p:nvSpPr>
        <p:spPr>
          <a:xfrm>
            <a:off x="1451579" y="1376053"/>
            <a:ext cx="9405891" cy="1002990"/>
          </a:xfrm>
        </p:spPr>
        <p:txBody>
          <a:bodyPr anchor="ctr">
            <a:normAutofit/>
          </a:bodyPr>
          <a:lstStyle/>
          <a:p>
            <a:r>
              <a:rPr lang="en-US" b="0" i="0">
                <a:effectLst/>
                <a:latin typeface="Heebo" pitchFamily="2" charset="-79"/>
                <a:cs typeface="Heebo" pitchFamily="2" charset="-79"/>
              </a:rPr>
              <a:t>When to use Arrow Functions?</a:t>
            </a:r>
            <a:br>
              <a:rPr lang="en-US" b="0" i="0">
                <a:effectLst/>
                <a:latin typeface="Heebo" pitchFamily="2" charset="-79"/>
                <a:cs typeface="Heebo" pitchFamily="2" charset="-79"/>
              </a:rPr>
            </a:br>
            <a:endParaRPr lang="en-US" dirty="0"/>
          </a:p>
        </p:txBody>
      </p:sp>
      <p:graphicFrame>
        <p:nvGraphicFramePr>
          <p:cNvPr id="20" name="Content Placeholder 2">
            <a:extLst>
              <a:ext uri="{FF2B5EF4-FFF2-40B4-BE49-F238E27FC236}">
                <a16:creationId xmlns:a16="http://schemas.microsoft.com/office/drawing/2014/main" id="{9306D9AF-41C1-BBFD-EED7-7BB151FD53CB}"/>
              </a:ext>
            </a:extLst>
          </p:cNvPr>
          <p:cNvGraphicFramePr>
            <a:graphicFrameLocks noGrp="1"/>
          </p:cNvGraphicFramePr>
          <p:nvPr>
            <p:ph idx="1"/>
          </p:nvPr>
        </p:nvGraphicFramePr>
        <p:xfrm>
          <a:off x="1451579" y="2464991"/>
          <a:ext cx="9405891" cy="2403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2853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Formulae written on a blackboard">
            <a:extLst>
              <a:ext uri="{FF2B5EF4-FFF2-40B4-BE49-F238E27FC236}">
                <a16:creationId xmlns:a16="http://schemas.microsoft.com/office/drawing/2014/main" id="{2830775B-95D1-4A23-2D9F-BCE076B9E024}"/>
              </a:ext>
            </a:extLst>
          </p:cNvPr>
          <p:cNvPicPr>
            <a:picLocks noChangeAspect="1"/>
          </p:cNvPicPr>
          <p:nvPr/>
        </p:nvPicPr>
        <p:blipFill rotWithShape="1">
          <a:blip r:embed="rId2">
            <a:duotone>
              <a:schemeClr val="bg2">
                <a:shade val="45000"/>
                <a:satMod val="135000"/>
              </a:schemeClr>
              <a:prstClr val="white"/>
            </a:duotone>
            <a:alphaModFix amt="50000"/>
          </a:blip>
          <a:srcRect t="15728" r="-1" b="-1"/>
          <a:stretch/>
        </p:blipFill>
        <p:spPr>
          <a:xfrm>
            <a:off x="305" y="10"/>
            <a:ext cx="12191695" cy="6857990"/>
          </a:xfrm>
          <a:prstGeom prst="rect">
            <a:avLst/>
          </a:prstGeom>
        </p:spPr>
      </p:pic>
      <p:cxnSp>
        <p:nvCxnSpPr>
          <p:cNvPr id="15" name="Straight Connector 1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E68CB4-9F59-4DF4-C25B-B22DC8531752}"/>
              </a:ext>
            </a:extLst>
          </p:cNvPr>
          <p:cNvSpPr>
            <a:spLocks noGrp="1"/>
          </p:cNvSpPr>
          <p:nvPr>
            <p:ph type="title"/>
          </p:nvPr>
        </p:nvSpPr>
        <p:spPr>
          <a:xfrm>
            <a:off x="1451579" y="804519"/>
            <a:ext cx="9603275" cy="1049235"/>
          </a:xfrm>
        </p:spPr>
        <p:txBody>
          <a:bodyPr vert="horz" lIns="91440" tIns="45720" rIns="91440" bIns="45720" rtlCol="0" anchor="t">
            <a:normAutofit/>
          </a:bodyPr>
          <a:lstStyle/>
          <a:p>
            <a:endParaRPr lang="en-US"/>
          </a:p>
        </p:txBody>
      </p:sp>
      <p:sp>
        <p:nvSpPr>
          <p:cNvPr id="17" name="Rectangle 1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0FF21FF-70D1-5506-B537-D9CEF8B0F032}"/>
              </a:ext>
            </a:extLst>
          </p:cNvPr>
          <p:cNvSpPr>
            <a:spLocks noGrp="1"/>
          </p:cNvSpPr>
          <p:nvPr>
            <p:ph idx="1"/>
          </p:nvPr>
        </p:nvSpPr>
        <p:spPr>
          <a:xfrm>
            <a:off x="1451579" y="2015732"/>
            <a:ext cx="9603275" cy="3450613"/>
          </a:xfrm>
        </p:spPr>
        <p:txBody>
          <a:bodyPr vert="horz" lIns="91440" tIns="45720" rIns="91440" bIns="45720" rtlCol="0" anchor="t">
            <a:normAutofit/>
          </a:bodyPr>
          <a:lstStyle/>
          <a:p>
            <a:pPr marL="0" marR="0" lvl="0" fontAlgn="base">
              <a:lnSpc>
                <a:spcPct val="110000"/>
              </a:lnSpc>
              <a:spcBef>
                <a:spcPct val="0"/>
              </a:spcBef>
              <a:spcAft>
                <a:spcPts val="600"/>
              </a:spcAft>
              <a:tabLst/>
            </a:pPr>
            <a:r>
              <a:rPr kumimoji="0" lang="en-US" altLang="en-US" b="0" i="0" u="none" strike="noStrike" cap="none" normalizeH="0" baseline="0">
                <a:ln>
                  <a:noFill/>
                </a:ln>
              </a:rPr>
              <a:t>Arrow Function With Parameters</a:t>
            </a:r>
          </a:p>
          <a:p>
            <a:pPr marL="0" marR="0" lvl="0" fontAlgn="base">
              <a:lnSpc>
                <a:spcPct val="110000"/>
              </a:lnSpc>
              <a:spcBef>
                <a:spcPct val="0"/>
              </a:spcBef>
              <a:spcAft>
                <a:spcPts val="600"/>
              </a:spcAft>
              <a:tabLst/>
            </a:pPr>
            <a:endParaRPr kumimoji="0" lang="en-US" altLang="en-US" b="0" i="0" u="none" strike="noStrike" cap="none" normalizeH="0" baseline="0">
              <a:ln>
                <a:noFill/>
              </a:ln>
            </a:endParaRPr>
          </a:p>
          <a:p>
            <a:pPr marL="0" marR="0" lvl="0" fontAlgn="base">
              <a:lnSpc>
                <a:spcPct val="110000"/>
              </a:lnSpc>
              <a:spcBef>
                <a:spcPct val="0"/>
              </a:spcBef>
              <a:spcAft>
                <a:spcPts val="600"/>
              </a:spcAft>
              <a:tabLst/>
            </a:pPr>
            <a:r>
              <a:rPr kumimoji="0" lang="en-US" altLang="en-US" b="0" i="0" u="none" strike="noStrike" cap="none" normalizeH="0" baseline="0">
                <a:ln>
                  <a:noFill/>
                </a:ln>
              </a:rPr>
              <a:t>hello = (val) =&gt; "Hello " + val;</a:t>
            </a:r>
          </a:p>
          <a:p>
            <a:pPr marL="0" marR="0" lvl="0" fontAlgn="base">
              <a:lnSpc>
                <a:spcPct val="110000"/>
              </a:lnSpc>
              <a:spcBef>
                <a:spcPct val="0"/>
              </a:spcBef>
              <a:spcAft>
                <a:spcPts val="600"/>
              </a:spcAft>
              <a:tabLst/>
            </a:pPr>
            <a:endParaRPr kumimoji="0" lang="en-US" altLang="en-US" b="0" i="0" u="none" strike="noStrike" cap="none" normalizeH="0" baseline="0">
              <a:ln>
                <a:noFill/>
              </a:ln>
            </a:endParaRPr>
          </a:p>
          <a:p>
            <a:pPr marL="0" marR="0" lvl="0" fontAlgn="base">
              <a:lnSpc>
                <a:spcPct val="110000"/>
              </a:lnSpc>
              <a:spcBef>
                <a:spcPct val="0"/>
              </a:spcBef>
              <a:spcAft>
                <a:spcPts val="600"/>
              </a:spcAft>
              <a:tabLst/>
            </a:pPr>
            <a:r>
              <a:rPr kumimoji="0" lang="en-US" altLang="en-US" b="0" i="0" u="none" strike="noStrike" cap="none" normalizeH="0" baseline="0">
                <a:ln>
                  <a:noFill/>
                </a:ln>
              </a:rPr>
              <a:t>In fact, if you have only one parameter, you can skip the parentheses as well:</a:t>
            </a:r>
          </a:p>
          <a:p>
            <a:pPr marL="0" marR="0" lvl="0" fontAlgn="base">
              <a:lnSpc>
                <a:spcPct val="110000"/>
              </a:lnSpc>
              <a:spcBef>
                <a:spcPct val="0"/>
              </a:spcBef>
              <a:spcAft>
                <a:spcPts val="600"/>
              </a:spcAft>
              <a:tabLst/>
            </a:pPr>
            <a:r>
              <a:rPr kumimoji="0" lang="en-US" altLang="en-US" b="0" i="0" u="none" strike="noStrike" cap="none" normalizeH="0" baseline="0">
                <a:ln>
                  <a:noFill/>
                </a:ln>
              </a:rPr>
              <a:t>Arrow Function Without Parentheses</a:t>
            </a:r>
            <a:endParaRPr lang="en-US" altLang="en-US"/>
          </a:p>
          <a:p>
            <a:pPr marL="0" marR="0" lvl="0" fontAlgn="base">
              <a:lnSpc>
                <a:spcPct val="110000"/>
              </a:lnSpc>
              <a:spcBef>
                <a:spcPct val="0"/>
              </a:spcBef>
              <a:spcAft>
                <a:spcPts val="600"/>
              </a:spcAft>
              <a:tabLst/>
            </a:pPr>
            <a:endParaRPr kumimoji="0" lang="en-US" altLang="en-US" b="0" i="0" u="none" strike="noStrike" cap="none" normalizeH="0" baseline="0">
              <a:ln>
                <a:noFill/>
              </a:ln>
            </a:endParaRPr>
          </a:p>
          <a:p>
            <a:pPr marL="0" marR="0" lvl="0" fontAlgn="base">
              <a:lnSpc>
                <a:spcPct val="110000"/>
              </a:lnSpc>
              <a:spcBef>
                <a:spcPct val="0"/>
              </a:spcBef>
              <a:spcAft>
                <a:spcPts val="600"/>
              </a:spcAft>
              <a:tabLst/>
            </a:pPr>
            <a:r>
              <a:rPr kumimoji="0" lang="en-US" altLang="en-US" b="0" i="0" u="none" strike="noStrike" cap="none" normalizeH="0" baseline="0">
                <a:ln>
                  <a:noFill/>
                </a:ln>
              </a:rPr>
              <a:t>hello = val =&gt; "Hello " + val;</a:t>
            </a:r>
          </a:p>
        </p:txBody>
      </p:sp>
      <p:pic>
        <p:nvPicPr>
          <p:cNvPr id="19" name="Picture 1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F01E-40E5-88E8-82E5-29BB86C16620}"/>
              </a:ext>
            </a:extLst>
          </p:cNvPr>
          <p:cNvSpPr>
            <a:spLocks noGrp="1"/>
          </p:cNvSpPr>
          <p:nvPr>
            <p:ph type="title"/>
          </p:nvPr>
        </p:nvSpPr>
        <p:spPr/>
        <p:txBody>
          <a:bodyPr/>
          <a:lstStyle/>
          <a:p>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What About </a:t>
            </a:r>
            <a:r>
              <a:rPr kumimoji="0" lang="en-US" altLang="en-US" sz="32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this</a:t>
            </a: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endParaRPr lang="en-US" dirty="0"/>
          </a:p>
        </p:txBody>
      </p:sp>
      <p:sp>
        <p:nvSpPr>
          <p:cNvPr id="3" name="Content Placeholder 2">
            <a:extLst>
              <a:ext uri="{FF2B5EF4-FFF2-40B4-BE49-F238E27FC236}">
                <a16:creationId xmlns:a16="http://schemas.microsoft.com/office/drawing/2014/main" id="{4772E1BD-A93F-ACED-BEAB-A869BE44692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handling of </a:t>
            </a:r>
            <a:r>
              <a:rPr kumimoji="0" lang="en-US" altLang="en-US" sz="2000" b="0" i="0" u="none" strike="noStrike" cap="none" normalizeH="0" baseline="0" dirty="0">
                <a:ln>
                  <a:noFill/>
                </a:ln>
                <a:solidFill>
                  <a:srgbClr val="DC143C"/>
                </a:solidFill>
                <a:effectLst/>
                <a:latin typeface="Consolas" panose="020B0609020204030204" pitchFamily="49" charset="0"/>
              </a:rPr>
              <a:t>this</a:t>
            </a:r>
            <a:r>
              <a:rPr kumimoji="0" lang="en-US" altLang="en-US" sz="2000" b="0" i="0" u="none" strike="noStrike" cap="none" normalizeH="0" baseline="0" dirty="0">
                <a:ln>
                  <a:noFill/>
                </a:ln>
                <a:solidFill>
                  <a:srgbClr val="000000"/>
                </a:solidFill>
                <a:effectLst/>
                <a:latin typeface="Verdana" panose="020B0604030504040204" pitchFamily="34" charset="0"/>
              </a:rPr>
              <a:t> is also different in arrow functions compared to regular functions.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In short, with arrow functions there is no binding of </a:t>
            </a:r>
            <a:r>
              <a:rPr kumimoji="0" lang="en-US" altLang="en-US" sz="2000" b="0" i="0" u="none" strike="noStrike" cap="none" normalizeH="0" baseline="0" dirty="0">
                <a:ln>
                  <a:noFill/>
                </a:ln>
                <a:solidFill>
                  <a:srgbClr val="DC143C"/>
                </a:solidFill>
                <a:effectLst/>
                <a:latin typeface="Consolas" panose="020B0609020204030204" pitchFamily="49" charset="0"/>
              </a:rPr>
              <a:t>this</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In regular functions the </a:t>
            </a:r>
            <a:r>
              <a:rPr kumimoji="0" lang="en-US" altLang="en-US" sz="2000" b="0" i="0" u="none" strike="noStrike" cap="none" normalizeH="0" baseline="0" dirty="0">
                <a:ln>
                  <a:noFill/>
                </a:ln>
                <a:solidFill>
                  <a:srgbClr val="DC143C"/>
                </a:solidFill>
                <a:effectLst/>
                <a:latin typeface="Consolas" panose="020B0609020204030204" pitchFamily="49" charset="0"/>
              </a:rPr>
              <a:t>this</a:t>
            </a:r>
            <a:r>
              <a:rPr kumimoji="0" lang="en-US" altLang="en-US" sz="2000" b="0" i="0" u="none" strike="noStrike" cap="none" normalizeH="0" baseline="0" dirty="0">
                <a:ln>
                  <a:noFill/>
                </a:ln>
                <a:solidFill>
                  <a:srgbClr val="000000"/>
                </a:solidFill>
                <a:effectLst/>
                <a:latin typeface="Verdana" panose="020B0604030504040204" pitchFamily="34" charset="0"/>
              </a:rPr>
              <a:t> keyword represented the object that called the function, which could be the window, the document, a button or whatever.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With arrow functions, the </a:t>
            </a:r>
            <a:r>
              <a:rPr kumimoji="0" lang="en-US" altLang="en-US" sz="2000" b="0" i="0" u="none" strike="noStrike" cap="none" normalizeH="0" baseline="0" dirty="0">
                <a:ln>
                  <a:noFill/>
                </a:ln>
                <a:solidFill>
                  <a:srgbClr val="DC143C"/>
                </a:solidFill>
                <a:effectLst/>
                <a:latin typeface="Consolas" panose="020B0609020204030204" pitchFamily="49" charset="0"/>
              </a:rPr>
              <a:t>this</a:t>
            </a:r>
            <a:r>
              <a:rPr kumimoji="0" lang="en-US" altLang="en-US" sz="2000" b="0" i="0" u="none" strike="noStrike" cap="none" normalizeH="0" baseline="0" dirty="0">
                <a:ln>
                  <a:noFill/>
                </a:ln>
                <a:solidFill>
                  <a:srgbClr val="000000"/>
                </a:solidFill>
                <a:effectLst/>
                <a:latin typeface="Verdana" panose="020B0604030504040204" pitchFamily="34" charset="0"/>
              </a:rPr>
              <a:t> keyword </a:t>
            </a:r>
            <a:r>
              <a:rPr kumimoji="0" lang="en-US" altLang="en-US" sz="2000" b="0" i="1" u="none" strike="noStrike" cap="none" normalizeH="0" baseline="0" dirty="0">
                <a:ln>
                  <a:noFill/>
                </a:ln>
                <a:solidFill>
                  <a:srgbClr val="000000"/>
                </a:solidFill>
                <a:effectLst/>
                <a:latin typeface="Verdana" panose="020B0604030504040204" pitchFamily="34" charset="0"/>
              </a:rPr>
              <a:t>always</a:t>
            </a:r>
            <a:r>
              <a:rPr kumimoji="0" lang="en-US" altLang="en-US" sz="2000" b="0" i="0" u="none" strike="noStrike" cap="none" normalizeH="0" baseline="0" dirty="0">
                <a:ln>
                  <a:noFill/>
                </a:ln>
                <a:solidFill>
                  <a:srgbClr val="000000"/>
                </a:solidFill>
                <a:effectLst/>
                <a:latin typeface="Verdana" panose="020B0604030504040204" pitchFamily="34" charset="0"/>
              </a:rPr>
              <a:t> represents the object that defined the arrow function.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Let us take a look at two examples to understand the difference.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Both examples call a method twice, first when the page loads, and once again when the user clicks a button.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first example uses a regular function, and the second example uses an arrow function.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result shows that the first example returns two different objects (window and button), and the second example returns the Header object twice.</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96768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0" name="Rectangle 7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1" name="Picture 7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 name="Straight Connector 7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8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4" name="Rectangle 83">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2AB23-2F4B-A64F-0043-56C4A10AD43D}"/>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b="0" i="0" dirty="0">
                <a:solidFill>
                  <a:srgbClr val="000000"/>
                </a:solidFill>
                <a:effectLst/>
                <a:latin typeface="Segoe UI" panose="020B0502040204020203" pitchFamily="34" charset="0"/>
              </a:rPr>
              <a:t>React ES6 Variables</a:t>
            </a:r>
            <a:br>
              <a:rPr lang="en-US" sz="3200" b="0" i="0" dirty="0">
                <a:solidFill>
                  <a:srgbClr val="000000"/>
                </a:solidFill>
                <a:effectLst/>
                <a:latin typeface="Segoe UI" panose="020B0502040204020203" pitchFamily="34" charset="0"/>
              </a:rPr>
            </a:br>
            <a:br>
              <a:rPr lang="en-US" sz="4800" dirty="0"/>
            </a:br>
            <a:endParaRPr lang="en-US" sz="4800" dirty="0"/>
          </a:p>
        </p:txBody>
      </p:sp>
      <p:cxnSp>
        <p:nvCxnSpPr>
          <p:cNvPr id="105" name="Straight Connector 85">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196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1">
            <a:extLst>
              <a:ext uri="{FF2B5EF4-FFF2-40B4-BE49-F238E27FC236}">
                <a16:creationId xmlns:a16="http://schemas.microsoft.com/office/drawing/2014/main" id="{1497D6E8-A8A1-5B1D-2E92-95601FB0CF2C}"/>
              </a:ext>
            </a:extLst>
          </p:cNvPr>
          <p:cNvSpPr>
            <a:spLocks noGrp="1" noChangeArrowheads="1"/>
          </p:cNvSpPr>
          <p:nvPr>
            <p:ph type="title"/>
          </p:nvPr>
        </p:nvSpPr>
        <p:spPr bwMode="auto">
          <a:xfrm>
            <a:off x="860612" y="1138228"/>
            <a:ext cx="3793685" cy="385876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3600" b="0" i="0" u="none" strike="noStrike" cap="none" normalizeH="0" baseline="0" dirty="0">
                <a:ln>
                  <a:noFill/>
                </a:ln>
                <a:effectLst/>
                <a:latin typeface="Segoe UI" panose="020B0502040204020203" pitchFamily="34" charset="0"/>
                <a:cs typeface="Segoe UI" panose="020B0502040204020203" pitchFamily="34" charset="0"/>
              </a:rPr>
              <a:t>Variables</a:t>
            </a:r>
            <a:br>
              <a:rPr kumimoji="0" lang="en-US" altLang="en-US" sz="3600" b="0" i="0" u="none" strike="noStrike" cap="none" normalizeH="0" baseline="0" dirty="0">
                <a:ln>
                  <a:noFill/>
                </a:ln>
                <a:effectLst/>
                <a:latin typeface="Segoe UI" panose="020B0502040204020203" pitchFamily="34" charset="0"/>
                <a:cs typeface="Segoe UI" panose="020B0502040204020203" pitchFamily="34" charset="0"/>
              </a:rPr>
            </a:br>
            <a:endParaRPr kumimoji="0" lang="en-US" altLang="en-US" sz="3600" b="0" i="0" u="none" strike="noStrike" cap="none" normalizeH="0" baseline="0" dirty="0">
              <a:ln>
                <a:noFill/>
              </a:ln>
              <a:effectLst/>
              <a:latin typeface="Arial" panose="020B0604020202020204" pitchFamily="34" charset="0"/>
            </a:endParaRPr>
          </a:p>
        </p:txBody>
      </p:sp>
      <p:grpSp>
        <p:nvGrpSpPr>
          <p:cNvPr id="38" name="Group 37">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39" name="Rectangle 38">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4A8B39-E53E-544C-58EA-70FFDC5AD4A7}"/>
              </a:ext>
            </a:extLst>
          </p:cNvPr>
          <p:cNvSpPr>
            <a:spLocks noGrp="1"/>
          </p:cNvSpPr>
          <p:nvPr>
            <p:ph idx="1"/>
          </p:nvPr>
        </p:nvSpPr>
        <p:spPr>
          <a:xfrm>
            <a:off x="5584483" y="1138228"/>
            <a:ext cx="5440680" cy="3858768"/>
          </a:xfrm>
        </p:spPr>
        <p:txBody>
          <a:bodyPr anchor="ct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Before ES6 there was only one way of defining your variables: with the </a:t>
            </a:r>
            <a:r>
              <a:rPr kumimoji="0" lang="en-US" altLang="en-US" b="0" i="0" u="none" strike="noStrike" cap="none" normalizeH="0" baseline="0" dirty="0">
                <a:ln>
                  <a:noFill/>
                </a:ln>
                <a:solidFill>
                  <a:srgbClr val="000000"/>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Verdana" panose="020B0604030504040204" pitchFamily="34" charset="0"/>
              </a:rPr>
              <a:t> keyword. If you did not define them, they would be assigned to the global object. Unless you were in strict mode, then you would get an error if your variables were undefined.</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Now, with ES6, there are three ways of defining your variables: </a:t>
            </a:r>
            <a:r>
              <a:rPr kumimoji="0" lang="en-US" altLang="en-US" b="0" i="0" u="none" strike="noStrike" cap="none" normalizeH="0" baseline="0" dirty="0">
                <a:ln>
                  <a:noFill/>
                </a:ln>
                <a:solidFill>
                  <a:srgbClr val="000000"/>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000000"/>
                </a:solidFill>
                <a:effectLst/>
                <a:latin typeface="Consolas" panose="020B0609020204030204" pitchFamily="49" charset="0"/>
              </a:rPr>
              <a:t>let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000000"/>
                </a:solidFill>
                <a:effectLst/>
                <a:latin typeface="Consolas" panose="020B0609020204030204" pitchFamily="49" charset="0"/>
              </a:rPr>
              <a:t>const</a:t>
            </a:r>
            <a:endParaRPr lang="en-US" dirty="0">
              <a:solidFill>
                <a:srgbClr val="000000"/>
              </a:solidFill>
            </a:endParaRPr>
          </a:p>
        </p:txBody>
      </p:sp>
      <p:pic>
        <p:nvPicPr>
          <p:cNvPr id="44" name="Picture 43">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E7A3C67F-ED73-0D55-19B2-023F377353D8}"/>
              </a:ext>
            </a:extLst>
          </p:cNvPr>
          <p:cNvSpPr>
            <a:spLocks noChangeArrowheads="1"/>
          </p:cNvSpPr>
          <p:nvPr/>
        </p:nvSpPr>
        <p:spPr bwMode="auto">
          <a:xfrm>
            <a:off x="-303" y="97795"/>
            <a:ext cx="27443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11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73E677F-04B6-CA29-0B2E-116A5714B1B7}"/>
              </a:ext>
            </a:extLst>
          </p:cNvPr>
          <p:cNvSpPr>
            <a:spLocks noGrp="1"/>
          </p:cNvSpPr>
          <p:nvPr>
            <p:ph type="title"/>
          </p:nvPr>
        </p:nvSpPr>
        <p:spPr>
          <a:xfrm>
            <a:off x="860612" y="1138228"/>
            <a:ext cx="3793685" cy="3858767"/>
          </a:xfrm>
        </p:spPr>
        <p:txBody>
          <a:bodyPr anchor="ctr">
            <a:normAutofit/>
          </a:bodyPr>
          <a:lstStyle/>
          <a:p>
            <a:r>
              <a:rPr lang="en-US" sz="3600" dirty="0"/>
              <a:t>var</a:t>
            </a:r>
            <a:br>
              <a:rPr lang="en-US" sz="3600" dirty="0"/>
            </a:br>
            <a:r>
              <a:rPr lang="en-US" sz="3600" dirty="0" err="1"/>
              <a:t>var</a:t>
            </a:r>
            <a:r>
              <a:rPr lang="en-US" sz="3600" dirty="0"/>
              <a:t> x = 5.6;</a:t>
            </a:r>
            <a:br>
              <a:rPr lang="en-US" sz="3600" dirty="0"/>
            </a:br>
            <a:endParaRPr lang="en-US"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F4D051-9C3F-00E8-5FB4-F5D2EE2B1495}"/>
              </a:ext>
            </a:extLst>
          </p:cNvPr>
          <p:cNvSpPr>
            <a:spLocks noGrp="1"/>
          </p:cNvSpPr>
          <p:nvPr>
            <p:ph idx="1"/>
          </p:nvPr>
        </p:nvSpPr>
        <p:spPr>
          <a:xfrm>
            <a:off x="5584483" y="1138228"/>
            <a:ext cx="5440680" cy="3858768"/>
          </a:xfrm>
        </p:spPr>
        <p:txBody>
          <a:bodyPr anchor="ctr">
            <a:normAutofit/>
          </a:bodyPr>
          <a:lstStyle/>
          <a:p>
            <a:pPr>
              <a:lnSpc>
                <a:spcPct val="110000"/>
              </a:lnSpc>
            </a:pPr>
            <a:endParaRPr lang="en-US" sz="1600">
              <a:solidFill>
                <a:srgbClr val="000000"/>
              </a:solidFill>
            </a:endParaRPr>
          </a:p>
          <a:p>
            <a:pPr>
              <a:lnSpc>
                <a:spcPct val="110000"/>
              </a:lnSpc>
            </a:pPr>
            <a:r>
              <a:rPr lang="en-US" sz="1600">
                <a:solidFill>
                  <a:srgbClr val="000000"/>
                </a:solidFill>
              </a:rPr>
              <a:t>If you use var outside of a function, it belongs to the global scope.</a:t>
            </a:r>
          </a:p>
          <a:p>
            <a:pPr>
              <a:lnSpc>
                <a:spcPct val="110000"/>
              </a:lnSpc>
            </a:pPr>
            <a:endParaRPr lang="en-US" sz="1600">
              <a:solidFill>
                <a:srgbClr val="000000"/>
              </a:solidFill>
            </a:endParaRPr>
          </a:p>
          <a:p>
            <a:pPr>
              <a:lnSpc>
                <a:spcPct val="110000"/>
              </a:lnSpc>
            </a:pPr>
            <a:r>
              <a:rPr lang="en-US" sz="1600">
                <a:solidFill>
                  <a:srgbClr val="000000"/>
                </a:solidFill>
              </a:rPr>
              <a:t>If you use var inside of a function, it belongs to that function.</a:t>
            </a:r>
          </a:p>
          <a:p>
            <a:pPr>
              <a:lnSpc>
                <a:spcPct val="110000"/>
              </a:lnSpc>
            </a:pPr>
            <a:endParaRPr lang="en-US" sz="1600">
              <a:solidFill>
                <a:srgbClr val="000000"/>
              </a:solidFill>
            </a:endParaRPr>
          </a:p>
          <a:p>
            <a:pPr>
              <a:lnSpc>
                <a:spcPct val="110000"/>
              </a:lnSpc>
            </a:pPr>
            <a:r>
              <a:rPr lang="en-US" sz="1600">
                <a:solidFill>
                  <a:srgbClr val="000000"/>
                </a:solidFill>
              </a:rPr>
              <a:t>If you use var inside of a block, i.e. a for loop, the variable is still available outside of that block.</a:t>
            </a:r>
          </a:p>
          <a:p>
            <a:pPr>
              <a:lnSpc>
                <a:spcPct val="110000"/>
              </a:lnSpc>
            </a:pPr>
            <a:endParaRPr lang="en-US" sz="1600">
              <a:solidFill>
                <a:srgbClr val="000000"/>
              </a:solidFill>
            </a:endParaRPr>
          </a:p>
          <a:p>
            <a:pPr>
              <a:lnSpc>
                <a:spcPct val="110000"/>
              </a:lnSpc>
            </a:pPr>
            <a:r>
              <a:rPr lang="en-US" sz="1600">
                <a:solidFill>
                  <a:srgbClr val="000000"/>
                </a:solidFill>
              </a:rPr>
              <a:t>var has a function scope, not a block scope.</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52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2FB8F8-42E2-257C-614A-48122C91E6F8}"/>
              </a:ext>
            </a:extLst>
          </p:cNvPr>
          <p:cNvSpPr>
            <a:spLocks noGrp="1"/>
          </p:cNvSpPr>
          <p:nvPr>
            <p:ph type="title"/>
          </p:nvPr>
        </p:nvSpPr>
        <p:spPr>
          <a:xfrm>
            <a:off x="860612" y="1138228"/>
            <a:ext cx="3793685" cy="3858767"/>
          </a:xfrm>
        </p:spPr>
        <p:txBody>
          <a:bodyPr anchor="ctr">
            <a:normAutofit/>
          </a:bodyPr>
          <a:lstStyle/>
          <a:p>
            <a:r>
              <a:rPr lang="en-US" sz="3600" dirty="0"/>
              <a:t>let</a:t>
            </a:r>
            <a:br>
              <a:rPr lang="en-US" sz="3600" dirty="0"/>
            </a:br>
            <a:r>
              <a:rPr lang="en-US" sz="3600" dirty="0" err="1"/>
              <a:t>let</a:t>
            </a:r>
            <a:r>
              <a:rPr lang="en-US" sz="3600" dirty="0"/>
              <a:t> x = 5.6;</a:t>
            </a:r>
            <a:br>
              <a:rPr lang="en-US" sz="3600" dirty="0"/>
            </a:br>
            <a:endParaRPr lang="en-US"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992328-DE75-C3CA-E98A-91F1F96C0132}"/>
              </a:ext>
            </a:extLst>
          </p:cNvPr>
          <p:cNvSpPr>
            <a:spLocks noGrp="1"/>
          </p:cNvSpPr>
          <p:nvPr>
            <p:ph idx="1"/>
          </p:nvPr>
        </p:nvSpPr>
        <p:spPr>
          <a:xfrm>
            <a:off x="5584483" y="1138228"/>
            <a:ext cx="5440680" cy="3858768"/>
          </a:xfrm>
        </p:spPr>
        <p:txBody>
          <a:bodyPr anchor="ctr">
            <a:normAutofit/>
          </a:bodyPr>
          <a:lstStyle/>
          <a:p>
            <a:pPr>
              <a:lnSpc>
                <a:spcPct val="110000"/>
              </a:lnSpc>
            </a:pPr>
            <a:endParaRPr lang="en-US">
              <a:solidFill>
                <a:srgbClr val="000000"/>
              </a:solidFill>
            </a:endParaRPr>
          </a:p>
          <a:p>
            <a:pPr>
              <a:lnSpc>
                <a:spcPct val="110000"/>
              </a:lnSpc>
            </a:pPr>
            <a:r>
              <a:rPr lang="en-US">
                <a:solidFill>
                  <a:srgbClr val="000000"/>
                </a:solidFill>
              </a:rPr>
              <a:t>let is the block scoped version of var, and is limited to the block (or expression) where it is defined.</a:t>
            </a:r>
          </a:p>
          <a:p>
            <a:pPr>
              <a:lnSpc>
                <a:spcPct val="110000"/>
              </a:lnSpc>
            </a:pPr>
            <a:endParaRPr lang="en-US">
              <a:solidFill>
                <a:srgbClr val="000000"/>
              </a:solidFill>
            </a:endParaRPr>
          </a:p>
          <a:p>
            <a:pPr>
              <a:lnSpc>
                <a:spcPct val="110000"/>
              </a:lnSpc>
            </a:pPr>
            <a:r>
              <a:rPr lang="en-US">
                <a:solidFill>
                  <a:srgbClr val="000000"/>
                </a:solidFill>
              </a:rPr>
              <a:t>If you use let inside of a block, i.e. a for loop, the variable is only available inside of that loop.</a:t>
            </a:r>
          </a:p>
          <a:p>
            <a:pPr>
              <a:lnSpc>
                <a:spcPct val="110000"/>
              </a:lnSpc>
            </a:pPr>
            <a:endParaRPr lang="en-US">
              <a:solidFill>
                <a:srgbClr val="000000"/>
              </a:solidFill>
            </a:endParaRPr>
          </a:p>
          <a:p>
            <a:pPr>
              <a:lnSpc>
                <a:spcPct val="110000"/>
              </a:lnSpc>
            </a:pPr>
            <a:r>
              <a:rPr lang="en-US">
                <a:solidFill>
                  <a:srgbClr val="000000"/>
                </a:solidFill>
              </a:rPr>
              <a:t>let has a block scope.</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7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5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60">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9BCCD-12EE-5FDD-9740-44A6350434B2}"/>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err="1"/>
              <a:t>cONTENTS</a:t>
            </a:r>
            <a:endParaRPr lang="en-US" dirty="0"/>
          </a:p>
        </p:txBody>
      </p:sp>
      <p:graphicFrame>
        <p:nvGraphicFramePr>
          <p:cNvPr id="5" name="Content Placeholder 2">
            <a:extLst>
              <a:ext uri="{FF2B5EF4-FFF2-40B4-BE49-F238E27FC236}">
                <a16:creationId xmlns:a16="http://schemas.microsoft.com/office/drawing/2014/main" id="{625E975C-B700-49A8-BAE0-DE2B8CBF9D5A}"/>
              </a:ext>
            </a:extLst>
          </p:cNvPr>
          <p:cNvGraphicFramePr>
            <a:graphicFrameLocks noGrp="1"/>
          </p:cNvGraphicFramePr>
          <p:nvPr>
            <p:ph idx="1"/>
            <p:extLst>
              <p:ext uri="{D42A27DB-BD31-4B8C-83A1-F6EECF244321}">
                <p14:modId xmlns:p14="http://schemas.microsoft.com/office/powerpoint/2010/main" val="3535567911"/>
              </p:ext>
            </p:extLst>
          </p:nvPr>
        </p:nvGraphicFramePr>
        <p:xfrm>
          <a:off x="5036629" y="633524"/>
          <a:ext cx="6085093" cy="5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06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094879A-F027-C8EC-E1AF-13DE23ED1814}"/>
              </a:ext>
            </a:extLst>
          </p:cNvPr>
          <p:cNvSpPr>
            <a:spLocks noGrp="1"/>
          </p:cNvSpPr>
          <p:nvPr>
            <p:ph type="title"/>
          </p:nvPr>
        </p:nvSpPr>
        <p:spPr>
          <a:xfrm>
            <a:off x="860612" y="1138228"/>
            <a:ext cx="3793685" cy="3858767"/>
          </a:xfrm>
        </p:spPr>
        <p:txBody>
          <a:bodyPr anchor="ctr">
            <a:normAutofit/>
          </a:bodyPr>
          <a:lstStyle/>
          <a:p>
            <a:r>
              <a:rPr lang="en-US" sz="3600" dirty="0"/>
              <a:t>const</a:t>
            </a:r>
            <a:br>
              <a:rPr lang="en-US" sz="3600" dirty="0"/>
            </a:br>
            <a:r>
              <a:rPr lang="en-US" sz="3600" dirty="0" err="1"/>
              <a:t>const</a:t>
            </a:r>
            <a:r>
              <a:rPr lang="en-US" sz="3600" dirty="0"/>
              <a:t> x = 5.6;</a:t>
            </a:r>
            <a:br>
              <a:rPr lang="en-US" sz="3600" dirty="0"/>
            </a:br>
            <a:endParaRPr lang="en-US"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B6CCEA-FFB6-96FC-09A4-0631BE3B5F7D}"/>
              </a:ext>
            </a:extLst>
          </p:cNvPr>
          <p:cNvSpPr>
            <a:spLocks noGrp="1"/>
          </p:cNvSpPr>
          <p:nvPr>
            <p:ph idx="1"/>
          </p:nvPr>
        </p:nvSpPr>
        <p:spPr>
          <a:xfrm>
            <a:off x="5584483" y="1138228"/>
            <a:ext cx="5440680" cy="3858768"/>
          </a:xfrm>
        </p:spPr>
        <p:txBody>
          <a:bodyPr anchor="ctr">
            <a:normAutofit fontScale="92500" lnSpcReduction="10000"/>
          </a:bodyPr>
          <a:lstStyle/>
          <a:p>
            <a:pPr>
              <a:lnSpc>
                <a:spcPct val="110000"/>
              </a:lnSpc>
            </a:pPr>
            <a:r>
              <a:rPr lang="en-US" sz="1400" dirty="0">
                <a:solidFill>
                  <a:srgbClr val="000000"/>
                </a:solidFill>
              </a:rPr>
              <a:t>const is a variable that once it has been created, its value can never change.</a:t>
            </a:r>
          </a:p>
          <a:p>
            <a:pPr>
              <a:lnSpc>
                <a:spcPct val="110000"/>
              </a:lnSpc>
            </a:pPr>
            <a:r>
              <a:rPr lang="en-US" sz="1400" dirty="0">
                <a:solidFill>
                  <a:srgbClr val="000000"/>
                </a:solidFill>
              </a:rPr>
              <a:t>const has a block scope.</a:t>
            </a:r>
          </a:p>
          <a:p>
            <a:pPr>
              <a:lnSpc>
                <a:spcPct val="110000"/>
              </a:lnSpc>
            </a:pPr>
            <a:r>
              <a:rPr lang="en-US" sz="1400" dirty="0">
                <a:solidFill>
                  <a:srgbClr val="000000"/>
                </a:solidFill>
              </a:rPr>
              <a:t>The keyword const is a bit misleading.</a:t>
            </a:r>
          </a:p>
          <a:p>
            <a:pPr>
              <a:lnSpc>
                <a:spcPct val="110000"/>
              </a:lnSpc>
            </a:pPr>
            <a:r>
              <a:rPr lang="en-US" sz="1400" dirty="0">
                <a:solidFill>
                  <a:srgbClr val="000000"/>
                </a:solidFill>
              </a:rPr>
              <a:t>It does not define a constant value. It defines a constant reference to a value.</a:t>
            </a:r>
          </a:p>
          <a:p>
            <a:pPr>
              <a:lnSpc>
                <a:spcPct val="110000"/>
              </a:lnSpc>
            </a:pPr>
            <a:r>
              <a:rPr lang="en-US" sz="1400" dirty="0">
                <a:solidFill>
                  <a:srgbClr val="000000"/>
                </a:solidFill>
              </a:rPr>
              <a:t>Because of this you can NOT:</a:t>
            </a:r>
          </a:p>
          <a:p>
            <a:pPr>
              <a:lnSpc>
                <a:spcPct val="110000"/>
              </a:lnSpc>
            </a:pPr>
            <a:r>
              <a:rPr lang="en-US" sz="1400" dirty="0">
                <a:solidFill>
                  <a:srgbClr val="000000"/>
                </a:solidFill>
              </a:rPr>
              <a:t>Reassign a constant value</a:t>
            </a:r>
          </a:p>
          <a:p>
            <a:pPr>
              <a:lnSpc>
                <a:spcPct val="110000"/>
              </a:lnSpc>
            </a:pPr>
            <a:r>
              <a:rPr lang="en-US" sz="1400" dirty="0">
                <a:solidFill>
                  <a:srgbClr val="000000"/>
                </a:solidFill>
              </a:rPr>
              <a:t>Reassign a constant array</a:t>
            </a:r>
          </a:p>
          <a:p>
            <a:pPr>
              <a:lnSpc>
                <a:spcPct val="110000"/>
              </a:lnSpc>
            </a:pPr>
            <a:r>
              <a:rPr lang="en-US" sz="1400" dirty="0">
                <a:solidFill>
                  <a:srgbClr val="000000"/>
                </a:solidFill>
              </a:rPr>
              <a:t>Reassign a constant object</a:t>
            </a:r>
          </a:p>
          <a:p>
            <a:pPr>
              <a:lnSpc>
                <a:spcPct val="110000"/>
              </a:lnSpc>
            </a:pPr>
            <a:r>
              <a:rPr lang="en-US" sz="1400" dirty="0">
                <a:solidFill>
                  <a:srgbClr val="000000"/>
                </a:solidFill>
              </a:rPr>
              <a:t>But you CAN:</a:t>
            </a:r>
          </a:p>
          <a:p>
            <a:pPr>
              <a:lnSpc>
                <a:spcPct val="110000"/>
              </a:lnSpc>
            </a:pPr>
            <a:r>
              <a:rPr lang="en-US" sz="1400" dirty="0">
                <a:solidFill>
                  <a:srgbClr val="000000"/>
                </a:solidFill>
              </a:rPr>
              <a:t>Change the elements of constant array</a:t>
            </a:r>
          </a:p>
          <a:p>
            <a:pPr>
              <a:lnSpc>
                <a:spcPct val="110000"/>
              </a:lnSpc>
            </a:pPr>
            <a:r>
              <a:rPr lang="en-US" sz="1400" dirty="0">
                <a:solidFill>
                  <a:srgbClr val="000000"/>
                </a:solidFill>
              </a:rPr>
              <a:t>Change the properties of constant object</a:t>
            </a:r>
          </a:p>
          <a:p>
            <a:pPr marL="0" indent="0">
              <a:lnSpc>
                <a:spcPct val="110000"/>
              </a:lnSpc>
              <a:buNone/>
            </a:pPr>
            <a:endParaRPr lang="en-US" sz="500"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903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a:extLst>
              <a:ext uri="{FF2B5EF4-FFF2-40B4-BE49-F238E27FC236}">
                <a16:creationId xmlns:a16="http://schemas.microsoft.com/office/drawing/2014/main" id="{01112D2E-47E8-9609-707B-B70D6035FA68}"/>
              </a:ext>
            </a:extLst>
          </p:cNvPr>
          <p:cNvPicPr>
            <a:picLocks noChangeAspect="1"/>
          </p:cNvPicPr>
          <p:nvPr/>
        </p:nvPicPr>
        <p:blipFill rotWithShape="1">
          <a:blip r:embed="rId2">
            <a:duotone>
              <a:schemeClr val="bg2">
                <a:shade val="45000"/>
                <a:satMod val="135000"/>
              </a:schemeClr>
              <a:prstClr val="white"/>
            </a:duotone>
            <a:alphaModFix amt="50000"/>
          </a:blip>
          <a:srcRect l="2"/>
          <a:stretch/>
        </p:blipFill>
        <p:spPr>
          <a:xfrm>
            <a:off x="305" y="10"/>
            <a:ext cx="12191695" cy="6857990"/>
          </a:xfrm>
          <a:prstGeom prst="rect">
            <a:avLst/>
          </a:prstGeom>
        </p:spPr>
      </p:pic>
      <p:cxnSp>
        <p:nvCxnSpPr>
          <p:cNvPr id="26"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2FB925B-F575-2FD2-8160-D070E71E875C}"/>
              </a:ext>
            </a:extLst>
          </p:cNvPr>
          <p:cNvSpPr>
            <a:spLocks noGrp="1"/>
          </p:cNvSpPr>
          <p:nvPr>
            <p:ph type="title"/>
          </p:nvPr>
        </p:nvSpPr>
        <p:spPr>
          <a:xfrm>
            <a:off x="1451579" y="804519"/>
            <a:ext cx="9603275" cy="1049235"/>
          </a:xfrm>
        </p:spPr>
        <p:txBody>
          <a:bodyPr>
            <a:normAutofit/>
          </a:bodyPr>
          <a:lstStyle/>
          <a:p>
            <a:r>
              <a:rPr lang="en-US" sz="2200"/>
              <a:t>Array Methods</a:t>
            </a:r>
            <a:br>
              <a:rPr lang="en-US" sz="2200"/>
            </a:br>
            <a:r>
              <a:rPr lang="en-US" sz="2200"/>
              <a:t>There are many JavaScript array methods.</a:t>
            </a:r>
            <a:br>
              <a:rPr lang="en-US" sz="2200"/>
            </a:br>
            <a:endParaRPr lang="en-US" sz="2200"/>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3E76C026-51B1-2EF6-8B38-8949EE646ADA}"/>
              </a:ext>
            </a:extLst>
          </p:cNvPr>
          <p:cNvSpPr>
            <a:spLocks noGrp="1"/>
          </p:cNvSpPr>
          <p:nvPr>
            <p:ph idx="1"/>
          </p:nvPr>
        </p:nvSpPr>
        <p:spPr>
          <a:xfrm>
            <a:off x="1451579" y="2015732"/>
            <a:ext cx="9603275" cy="3450613"/>
          </a:xfrm>
        </p:spPr>
        <p:txBody>
          <a:bodyPr>
            <a:normAutofit/>
          </a:bodyPr>
          <a:lstStyle/>
          <a:p>
            <a:pPr marL="0" indent="0">
              <a:lnSpc>
                <a:spcPct val="110000"/>
              </a:lnSpc>
              <a:buNone/>
            </a:pPr>
            <a:endParaRPr lang="en-US" sz="1600"/>
          </a:p>
          <a:p>
            <a:pPr>
              <a:lnSpc>
                <a:spcPct val="110000"/>
              </a:lnSpc>
            </a:pPr>
            <a:r>
              <a:rPr lang="en-US" sz="1600"/>
              <a:t>One of the most useful in React is the .map() array method.</a:t>
            </a:r>
          </a:p>
          <a:p>
            <a:pPr>
              <a:lnSpc>
                <a:spcPct val="110000"/>
              </a:lnSpc>
            </a:pPr>
            <a:r>
              <a:rPr lang="en-US" sz="1600"/>
              <a:t>The .map() method allows you to run a function on each item in the array, returning a new array as the result.</a:t>
            </a:r>
          </a:p>
          <a:p>
            <a:pPr>
              <a:lnSpc>
                <a:spcPct val="110000"/>
              </a:lnSpc>
            </a:pPr>
            <a:r>
              <a:rPr lang="en-US" sz="1600"/>
              <a:t>In React, map() can be used to generate lists.</a:t>
            </a:r>
          </a:p>
          <a:p>
            <a:pPr>
              <a:lnSpc>
                <a:spcPct val="110000"/>
              </a:lnSpc>
            </a:pPr>
            <a:r>
              <a:rPr lang="en-US" sz="1600"/>
              <a:t>Example</a:t>
            </a:r>
          </a:p>
          <a:p>
            <a:pPr marL="0" indent="0">
              <a:lnSpc>
                <a:spcPct val="110000"/>
              </a:lnSpc>
              <a:buNone/>
            </a:pPr>
            <a:r>
              <a:rPr lang="en-US" sz="1600"/>
              <a:t>Generate a list of items from an array:</a:t>
            </a:r>
          </a:p>
          <a:p>
            <a:pPr>
              <a:lnSpc>
                <a:spcPct val="110000"/>
              </a:lnSpc>
            </a:pPr>
            <a:r>
              <a:rPr lang="en-US" sz="1600"/>
              <a:t>const myArray = ['apple', 'banana', 'orange'];</a:t>
            </a:r>
          </a:p>
          <a:p>
            <a:pPr>
              <a:lnSpc>
                <a:spcPct val="110000"/>
              </a:lnSpc>
            </a:pPr>
            <a:r>
              <a:rPr lang="en-US" sz="1600"/>
              <a:t>const myList = myArray.map((item) =&gt; &lt;p&gt;{item}&lt;/p&gt;)</a:t>
            </a:r>
          </a:p>
        </p:txBody>
      </p:sp>
      <p:pic>
        <p:nvPicPr>
          <p:cNvPr id="28"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33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15ECD58-B9D6-1D57-6822-F1D4285E094E}"/>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b="0" i="0" dirty="0" err="1">
                <a:solidFill>
                  <a:srgbClr val="212121"/>
                </a:solidFill>
                <a:effectLst/>
                <a:latin typeface="Roboto" panose="020B0604020202020204" pitchFamily="2" charset="0"/>
              </a:rPr>
              <a:t>Destructuring</a:t>
            </a:r>
            <a:endParaRPr lang="en-US" sz="5400" dirty="0"/>
          </a:p>
        </p:txBody>
      </p:sp>
      <p:cxnSp>
        <p:nvCxnSpPr>
          <p:cNvPr id="43" name="Straight Connector 42">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1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ill life wooden spoons in pitcher on kitchen counter">
            <a:extLst>
              <a:ext uri="{FF2B5EF4-FFF2-40B4-BE49-F238E27FC236}">
                <a16:creationId xmlns:a16="http://schemas.microsoft.com/office/drawing/2014/main" id="{3038788C-31BC-18F4-7055-20D9EC828AF5}"/>
              </a:ext>
            </a:extLst>
          </p:cNvPr>
          <p:cNvPicPr>
            <a:picLocks noChangeAspect="1"/>
          </p:cNvPicPr>
          <p:nvPr/>
        </p:nvPicPr>
        <p:blipFill rotWithShape="1">
          <a:blip r:embed="rId2">
            <a:alphaModFix amt="50000"/>
          </a:blip>
          <a:srcRect t="15728"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67D4EB7-6CAD-FB48-CF65-953ED7E81134}"/>
              </a:ext>
            </a:extLst>
          </p:cNvPr>
          <p:cNvSpPr>
            <a:spLocks noGrp="1"/>
          </p:cNvSpPr>
          <p:nvPr>
            <p:ph type="title"/>
          </p:nvPr>
        </p:nvSpPr>
        <p:spPr>
          <a:xfrm>
            <a:off x="1130271" y="1193800"/>
            <a:ext cx="3193050" cy="4699000"/>
          </a:xfrm>
        </p:spPr>
        <p:txBody>
          <a:bodyPr anchor="ctr">
            <a:normAutofit/>
          </a:bodyPr>
          <a:lstStyle/>
          <a:p>
            <a:r>
              <a:rPr lang="en-US" sz="2700" b="0" i="0">
                <a:effectLst/>
                <a:latin typeface="Roboto" panose="020B0604020202020204" pitchFamily="2" charset="0"/>
              </a:rPr>
              <a:t>What is </a:t>
            </a:r>
            <a:r>
              <a:rPr lang="en-US" sz="2700" b="0" i="0" err="1">
                <a:effectLst/>
                <a:latin typeface="Roboto" panose="020B0604020202020204" pitchFamily="2" charset="0"/>
              </a:rPr>
              <a:t>Destructuring</a:t>
            </a:r>
            <a:r>
              <a:rPr lang="en-US" sz="2700" b="0" i="0">
                <a:effectLst/>
                <a:latin typeface="Roboto" panose="020B0604020202020204" pitchFamily="2" charset="0"/>
              </a:rPr>
              <a:t>?</a:t>
            </a:r>
            <a:br>
              <a:rPr lang="en-US" sz="2700" b="0" i="0">
                <a:effectLst/>
                <a:latin typeface="Roboto" panose="020B0604020202020204" pitchFamily="2" charset="0"/>
              </a:rPr>
            </a:br>
            <a:endParaRPr lang="en-US" sz="27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A6698FDA-ABA4-8127-00CE-7E55ECED8E6A}"/>
              </a:ext>
            </a:extLst>
          </p:cNvPr>
          <p:cNvGraphicFramePr>
            <a:graphicFrameLocks noGrp="1"/>
          </p:cNvGraphicFramePr>
          <p:nvPr>
            <p:ph idx="1"/>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41616006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E194-449B-225E-33DC-F9758628F838}"/>
              </a:ext>
            </a:extLst>
          </p:cNvPr>
          <p:cNvSpPr>
            <a:spLocks noGrp="1"/>
          </p:cNvSpPr>
          <p:nvPr>
            <p:ph type="title"/>
          </p:nvPr>
        </p:nvSpPr>
        <p:spPr>
          <a:xfrm>
            <a:off x="1451579" y="804519"/>
            <a:ext cx="9603275" cy="1049235"/>
          </a:xfrm>
        </p:spPr>
        <p:txBody>
          <a:bodyPr>
            <a:normAutofit/>
          </a:bodyPr>
          <a:lstStyle/>
          <a:p>
            <a:r>
              <a:rPr lang="en-US" b="0" i="0">
                <a:effectLst/>
                <a:latin typeface="Roboto" panose="02000000000000000000" pitchFamily="2" charset="0"/>
              </a:rPr>
              <a:t>How to use </a:t>
            </a:r>
            <a:r>
              <a:rPr lang="en-US" b="0" i="0" err="1">
                <a:effectLst/>
                <a:latin typeface="Roboto" panose="02000000000000000000" pitchFamily="2" charset="0"/>
              </a:rPr>
              <a:t>Destructuring</a:t>
            </a:r>
            <a:r>
              <a:rPr lang="en-US" b="0" i="0">
                <a:effectLst/>
                <a:latin typeface="Roboto" panose="02000000000000000000" pitchFamily="2" charset="0"/>
              </a:rPr>
              <a:t>?</a:t>
            </a:r>
            <a:br>
              <a:rPr lang="en-US" b="0" i="0">
                <a:effectLst/>
                <a:latin typeface="Roboto" panose="02000000000000000000" pitchFamily="2" charset="0"/>
              </a:rPr>
            </a:br>
            <a:endParaRPr lang="en-US" dirty="0"/>
          </a:p>
        </p:txBody>
      </p:sp>
      <p:graphicFrame>
        <p:nvGraphicFramePr>
          <p:cNvPr id="5" name="Content Placeholder 2">
            <a:extLst>
              <a:ext uri="{FF2B5EF4-FFF2-40B4-BE49-F238E27FC236}">
                <a16:creationId xmlns:a16="http://schemas.microsoft.com/office/drawing/2014/main" id="{0E6C9683-A71C-73DF-49C3-C9F31FD03F64}"/>
              </a:ext>
            </a:extLst>
          </p:cNvPr>
          <p:cNvGraphicFramePr>
            <a:graphicFrameLocks noGrp="1"/>
          </p:cNvGraphicFramePr>
          <p:nvPr>
            <p:ph idx="1"/>
            <p:extLst>
              <p:ext uri="{D42A27DB-BD31-4B8C-83A1-F6EECF244321}">
                <p14:modId xmlns:p14="http://schemas.microsoft.com/office/powerpoint/2010/main" val="340606344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886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DF9BF-B831-5DDC-44F5-EF984ABA7DCA}"/>
              </a:ext>
            </a:extLst>
          </p:cNvPr>
          <p:cNvSpPr>
            <a:spLocks noGrp="1"/>
          </p:cNvSpPr>
          <p:nvPr>
            <p:ph idx="1"/>
          </p:nvPr>
        </p:nvSpPr>
        <p:spPr>
          <a:xfrm>
            <a:off x="1451579" y="2015734"/>
            <a:ext cx="5435733" cy="3450613"/>
          </a:xfrm>
        </p:spPr>
        <p:txBody>
          <a:bodyPr>
            <a:normAutofit/>
          </a:bodyPr>
          <a:lstStyle/>
          <a:p>
            <a:r>
              <a:rPr lang="en-US" b="0" i="0" dirty="0">
                <a:effectLst/>
                <a:latin typeface="open sans" panose="020B0606030504020204" pitchFamily="34" charset="0"/>
              </a:rPr>
              <a:t>Array </a:t>
            </a:r>
            <a:r>
              <a:rPr lang="en-US" b="0" i="0" dirty="0" err="1">
                <a:effectLst/>
                <a:latin typeface="open sans" panose="020B0606030504020204" pitchFamily="34" charset="0"/>
              </a:rPr>
              <a:t>Destructuring</a:t>
            </a:r>
            <a:r>
              <a:rPr lang="en-US" b="0" i="0" dirty="0">
                <a:effectLst/>
                <a:latin typeface="open sans" panose="020B0606030504020204" pitchFamily="34" charset="0"/>
              </a:rPr>
              <a:t> – This is old way (without </a:t>
            </a:r>
            <a:r>
              <a:rPr lang="en-US" b="0" i="0" dirty="0" err="1">
                <a:effectLst/>
                <a:latin typeface="open sans" panose="020B0606030504020204" pitchFamily="34" charset="0"/>
              </a:rPr>
              <a:t>Destructuring</a:t>
            </a:r>
            <a:r>
              <a:rPr lang="en-US" b="0" i="0" dirty="0">
                <a:effectLst/>
                <a:latin typeface="open sans" panose="020B0606030504020204" pitchFamily="34" charset="0"/>
              </a:rPr>
              <a:t>) of fetching values from an array. Based on index we are getting item.</a:t>
            </a:r>
          </a:p>
          <a:p>
            <a:r>
              <a:rPr lang="en-US" b="0" i="0">
                <a:effectLst/>
                <a:latin typeface="open sans" panose="020B0606030504020204" pitchFamily="34" charset="0"/>
              </a:rPr>
              <a:t>Below example is with using </a:t>
            </a:r>
            <a:r>
              <a:rPr lang="en-US" b="0" i="0" err="1">
                <a:effectLst/>
                <a:latin typeface="open sans" panose="020B0606030504020204" pitchFamily="34" charset="0"/>
              </a:rPr>
              <a:t>Destructuring</a:t>
            </a:r>
            <a:r>
              <a:rPr lang="en-US" b="0" i="0">
                <a:effectLst/>
                <a:latin typeface="open sans" panose="020B0606030504020204" pitchFamily="34" charset="0"/>
              </a:rPr>
              <a:t>. When </a:t>
            </a:r>
            <a:r>
              <a:rPr lang="en-US" b="0" i="0" err="1">
                <a:effectLst/>
                <a:latin typeface="open sans" panose="020B0606030504020204" pitchFamily="34" charset="0"/>
              </a:rPr>
              <a:t>Destructuring</a:t>
            </a:r>
            <a:r>
              <a:rPr lang="en-US" b="0" i="0">
                <a:effectLst/>
                <a:latin typeface="open sans" panose="020B0606030504020204" pitchFamily="34" charset="0"/>
              </a:rPr>
              <a:t> arrays, the order that variables are declared is important.</a:t>
            </a:r>
            <a:endParaRPr lang="en-US" b="0" i="0" dirty="0">
              <a:effectLst/>
              <a:latin typeface="open sans" panose="020B0606030504020204" pitchFamily="34" charset="0"/>
            </a:endParaRPr>
          </a:p>
          <a:p>
            <a:endParaRPr lang="en-US" dirty="0"/>
          </a:p>
        </p:txBody>
      </p:sp>
      <p:grpSp>
        <p:nvGrpSpPr>
          <p:cNvPr id="17450" name="Group 17449">
            <a:extLst>
              <a:ext uri="{FF2B5EF4-FFF2-40B4-BE49-F238E27FC236}">
                <a16:creationId xmlns:a16="http://schemas.microsoft.com/office/drawing/2014/main" id="{50580FD3-BAF1-4B54-8369-1BB5FBE49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7451" name="Rectangle 17450">
              <a:extLst>
                <a:ext uri="{FF2B5EF4-FFF2-40B4-BE49-F238E27FC236}">
                  <a16:creationId xmlns:a16="http://schemas.microsoft.com/office/drawing/2014/main" id="{C179CFAE-C32F-4557-8262-63FF7EDAF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52" name="Rectangle 17451">
              <a:extLst>
                <a:ext uri="{FF2B5EF4-FFF2-40B4-BE49-F238E27FC236}">
                  <a16:creationId xmlns:a16="http://schemas.microsoft.com/office/drawing/2014/main" id="{D3955C85-62B6-4B8E-9B82-8C0D232AB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410" name="Picture 2">
            <a:extLst>
              <a:ext uri="{FF2B5EF4-FFF2-40B4-BE49-F238E27FC236}">
                <a16:creationId xmlns:a16="http://schemas.microsoft.com/office/drawing/2014/main" id="{89916FA6-C165-3382-C0B1-63F734B2A4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0412" y="2895600"/>
            <a:ext cx="3668069"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671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439" name="Rectangle 184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441" name="Picture 1844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43" name="Straight Connector 1844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445" name="Straight Connector 1844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447" name="Rectangle 18446">
            <a:extLst>
              <a:ext uri="{FF2B5EF4-FFF2-40B4-BE49-F238E27FC236}">
                <a16:creationId xmlns:a16="http://schemas.microsoft.com/office/drawing/2014/main" id="{CE2313CB-AD5A-4ABF-8017-2F3888D07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FDE009D9-E9CB-4EBB-A0C6-C345F8495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35D301B-1A97-0105-E970-BFB3868FA6C1}"/>
              </a:ext>
            </a:extLst>
          </p:cNvPr>
          <p:cNvSpPr>
            <a:spLocks noGrp="1"/>
          </p:cNvSpPr>
          <p:nvPr>
            <p:ph type="title"/>
          </p:nvPr>
        </p:nvSpPr>
        <p:spPr>
          <a:xfrm>
            <a:off x="1776729" y="4459039"/>
            <a:ext cx="8643011" cy="551528"/>
          </a:xfrm>
        </p:spPr>
        <p:txBody>
          <a:bodyPr vert="horz" lIns="91440" tIns="45720" rIns="91440" bIns="0" rtlCol="0" anchor="b">
            <a:normAutofit/>
          </a:bodyPr>
          <a:lstStyle/>
          <a:p>
            <a:pPr marL="0" marR="0" lvl="0" indent="0" fontAlgn="base">
              <a:spcAft>
                <a:spcPct val="0"/>
              </a:spcAft>
              <a:buClrTx/>
              <a:buSzTx/>
              <a:tabLst/>
            </a:pPr>
            <a:r>
              <a:rPr kumimoji="0" lang="en-US" altLang="en-US" sz="1200" u="none" strike="noStrike" normalizeH="0" baseline="0">
                <a:ln>
                  <a:noFill/>
                </a:ln>
              </a:rPr>
              <a:t>If we only want the paneerItem and otherItem we can simply leave out the eggItem but keep the comma.</a:t>
            </a:r>
          </a:p>
          <a:p>
            <a:pPr marL="0" marR="0" lvl="0" indent="0" fontAlgn="base">
              <a:spcAft>
                <a:spcPct val="0"/>
              </a:spcAft>
              <a:buClrTx/>
              <a:buSzTx/>
              <a:tabLst/>
            </a:pPr>
            <a:r>
              <a:rPr kumimoji="0" lang="en-US" altLang="en-US" sz="1200" u="none" strike="noStrike" normalizeH="0" baseline="0">
                <a:ln>
                  <a:noFill/>
                </a:ln>
              </a:rPr>
              <a:t>                                   </a:t>
            </a:r>
          </a:p>
          <a:p>
            <a:pPr marL="0" marR="0" lvl="0" indent="0" fontAlgn="base">
              <a:spcAft>
                <a:spcPct val="0"/>
              </a:spcAft>
              <a:buClrTx/>
              <a:buSzTx/>
              <a:tabLst/>
            </a:pPr>
            <a:endParaRPr kumimoji="0" lang="en-US" altLang="en-US" sz="1200" u="none" strike="noStrike" normalizeH="0" baseline="0">
              <a:ln>
                <a:noFill/>
              </a:ln>
            </a:endParaRPr>
          </a:p>
        </p:txBody>
      </p:sp>
      <p:grpSp>
        <p:nvGrpSpPr>
          <p:cNvPr id="18451" name="Group 18450">
            <a:extLst>
              <a:ext uri="{FF2B5EF4-FFF2-40B4-BE49-F238E27FC236}">
                <a16:creationId xmlns:a16="http://schemas.microsoft.com/office/drawing/2014/main" id="{230FFF44-4B6D-47A3-8EF6-EC72DA2A7F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18452" name="Rectangle 18451">
              <a:extLst>
                <a:ext uri="{FF2B5EF4-FFF2-40B4-BE49-F238E27FC236}">
                  <a16:creationId xmlns:a16="http://schemas.microsoft.com/office/drawing/2014/main" id="{02C9BEEC-0281-408B-840C-9C73B781A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53" name="Rectangle 18452">
              <a:extLst>
                <a:ext uri="{FF2B5EF4-FFF2-40B4-BE49-F238E27FC236}">
                  <a16:creationId xmlns:a16="http://schemas.microsoft.com/office/drawing/2014/main" id="{6A308C4D-7B09-4FA1-B1F7-77E5C3FDF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455" name="Rectangle 18454">
            <a:extLst>
              <a:ext uri="{FF2B5EF4-FFF2-40B4-BE49-F238E27FC236}">
                <a16:creationId xmlns:a16="http://schemas.microsoft.com/office/drawing/2014/main" id="{EC547D0E-8A87-4725-8224-311D6A772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a:extLst>
              <a:ext uri="{FF2B5EF4-FFF2-40B4-BE49-F238E27FC236}">
                <a16:creationId xmlns:a16="http://schemas.microsoft.com/office/drawing/2014/main" id="{F5AA3D21-2B62-D3BE-70C7-D5D5D98F9B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79933" y="1526750"/>
            <a:ext cx="8020655" cy="1243200"/>
          </a:xfrm>
          <a:prstGeom prst="rect">
            <a:avLst/>
          </a:prstGeom>
          <a:noFill/>
          <a:extLst>
            <a:ext uri="{909E8E84-426E-40DD-AFC4-6F175D3DCCD1}">
              <a14:hiddenFill xmlns:a14="http://schemas.microsoft.com/office/drawing/2010/main">
                <a:solidFill>
                  <a:srgbClr val="FFFFFF"/>
                </a:solidFill>
              </a14:hiddenFill>
            </a:ext>
          </a:extLst>
        </p:spPr>
      </p:pic>
      <p:cxnSp>
        <p:nvCxnSpPr>
          <p:cNvPr id="18457" name="Straight Connector 18456">
            <a:extLst>
              <a:ext uri="{FF2B5EF4-FFF2-40B4-BE49-F238E27FC236}">
                <a16:creationId xmlns:a16="http://schemas.microsoft.com/office/drawing/2014/main" id="{3E5C3848-5A58-4B84-AFBB-E7D9B99EB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8459" name="Picture 18458">
            <a:extLst>
              <a:ext uri="{FF2B5EF4-FFF2-40B4-BE49-F238E27FC236}">
                <a16:creationId xmlns:a16="http://schemas.microsoft.com/office/drawing/2014/main" id="{3A580E99-2B1B-4372-A707-20312A9403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61" name="Straight Connector 18460">
            <a:extLst>
              <a:ext uri="{FF2B5EF4-FFF2-40B4-BE49-F238E27FC236}">
                <a16:creationId xmlns:a16="http://schemas.microsoft.com/office/drawing/2014/main" id="{63B4A4AA-0179-4AB7-8EED-031600A724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495" name="Rectangle 1946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496" name="Picture 1946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497" name="Straight Connector 1946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9498" name="Rectangle 19468">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Destructure object in React">
            <a:extLst>
              <a:ext uri="{FF2B5EF4-FFF2-40B4-BE49-F238E27FC236}">
                <a16:creationId xmlns:a16="http://schemas.microsoft.com/office/drawing/2014/main" id="{407A13F5-1161-E5E9-270D-A46B05900D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8600" y="1239855"/>
            <a:ext cx="10905066" cy="3680458"/>
          </a:xfrm>
          <a:prstGeom prst="rect">
            <a:avLst/>
          </a:prstGeom>
          <a:noFill/>
          <a:extLst>
            <a:ext uri="{909E8E84-426E-40DD-AFC4-6F175D3DCCD1}">
              <a14:hiddenFill xmlns:a14="http://schemas.microsoft.com/office/drawing/2010/main">
                <a:solidFill>
                  <a:srgbClr val="FFFFFF"/>
                </a:solidFill>
              </a14:hiddenFill>
            </a:ext>
          </a:extLst>
        </p:spPr>
      </p:pic>
      <p:sp>
        <p:nvSpPr>
          <p:cNvPr id="19499" name="Rectangle 1">
            <a:extLst>
              <a:ext uri="{FF2B5EF4-FFF2-40B4-BE49-F238E27FC236}">
                <a16:creationId xmlns:a16="http://schemas.microsoft.com/office/drawing/2014/main" id="{AE6EC488-860D-59D1-03FB-612609C3D5E2}"/>
              </a:ext>
            </a:extLst>
          </p:cNvPr>
          <p:cNvSpPr>
            <a:spLocks noChangeArrowheads="1"/>
          </p:cNvSpPr>
          <p:nvPr/>
        </p:nvSpPr>
        <p:spPr bwMode="auto">
          <a:xfrm>
            <a:off x="1711626" y="-1141005"/>
            <a:ext cx="8768747"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spcBef>
                <a:spcPct val="0"/>
              </a:spcBef>
              <a:spcAft>
                <a:spcPts val="600"/>
              </a:spcAft>
              <a:buClrTx/>
              <a:buSzTx/>
              <a:buFontTx/>
              <a:buNone/>
              <a:tabLst/>
            </a:pPr>
            <a:r>
              <a:rPr kumimoji="0" lang="en-US" altLang="en-US" sz="17200" b="0" i="0" u="none" strike="noStrike" cap="none" normalizeH="0" baseline="0" dirty="0">
                <a:ln>
                  <a:noFill/>
                </a:ln>
                <a:solidFill>
                  <a:srgbClr val="212121"/>
                </a:solidFill>
                <a:effectLst/>
                <a:latin typeface="open sans" panose="020B06060305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86DD77C-0AAF-EC72-CB7A-58CEED0E7D7D}"/>
              </a:ext>
            </a:extLst>
          </p:cNvPr>
          <p:cNvSpPr txBox="1"/>
          <p:nvPr/>
        </p:nvSpPr>
        <p:spPr>
          <a:xfrm>
            <a:off x="1711626" y="5334000"/>
            <a:ext cx="6441774" cy="369332"/>
          </a:xfrm>
          <a:prstGeom prst="rect">
            <a:avLst/>
          </a:prstGeom>
          <a:noFill/>
        </p:spPr>
        <p:txBody>
          <a:bodyPr wrap="square" rtlCol="0">
            <a:spAutoFit/>
          </a:bodyPr>
          <a:lstStyle/>
          <a:p>
            <a:pPr marL="0" marR="0" lvl="0" indent="0" algn="ctr"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rgbClr val="212121"/>
                </a:solidFill>
                <a:effectLst/>
                <a:latin typeface="open sans" panose="020B0606030504020204" pitchFamily="34" charset="0"/>
              </a:rPr>
              <a:t>We can simply print this.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9419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0" name="Rectangle 52">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4">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52" name="Straight Connector 56">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8" name="Content Placeholder 2">
            <a:extLst>
              <a:ext uri="{FF2B5EF4-FFF2-40B4-BE49-F238E27FC236}">
                <a16:creationId xmlns:a16="http://schemas.microsoft.com/office/drawing/2014/main" id="{B8921E1D-F11F-DFC2-014C-53D8A68DBA44}"/>
              </a:ext>
            </a:extLst>
          </p:cNvPr>
          <p:cNvSpPr>
            <a:spLocks noGrp="1"/>
          </p:cNvSpPr>
          <p:nvPr>
            <p:ph idx="1"/>
          </p:nvPr>
        </p:nvSpPr>
        <p:spPr>
          <a:xfrm>
            <a:off x="5040223" y="798974"/>
            <a:ext cx="6014631" cy="2544048"/>
          </a:xfrm>
        </p:spPr>
        <p:txBody>
          <a:bodyPr>
            <a:normAutofit/>
          </a:bodyPr>
          <a:lstStyle/>
          <a:p>
            <a:pPr marL="0" marR="0" lvl="0" indent="-228600" defTabSz="914400" eaLnBrk="1" fontAlgn="base" hangingPunct="1">
              <a:spcBef>
                <a:spcPct val="0"/>
              </a:spcBef>
              <a:spcAft>
                <a:spcPts val="600"/>
              </a:spcAft>
              <a:buClr>
                <a:srgbClr val="C2C077"/>
              </a:buClr>
              <a:buSzPct val="100000"/>
              <a:buFont typeface="Arial" panose="020B0604020202020204" pitchFamily="34" charset="0"/>
              <a:buChar char="•"/>
              <a:tabLst/>
            </a:pPr>
            <a:r>
              <a:rPr kumimoji="0" lang="en-US" altLang="en-US" b="1" i="0" u="none" strike="noStrike" cap="none" normalizeH="0" baseline="0" dirty="0">
                <a:ln>
                  <a:noFill/>
                </a:ln>
                <a:latin typeface="+mn-lt"/>
              </a:rPr>
              <a:t>Object </a:t>
            </a:r>
            <a:r>
              <a:rPr kumimoji="0" lang="en-US" altLang="en-US" b="1" i="0" u="none" strike="noStrike" cap="none" normalizeH="0" baseline="0" dirty="0" err="1">
                <a:ln>
                  <a:noFill/>
                </a:ln>
                <a:latin typeface="+mn-lt"/>
              </a:rPr>
              <a:t>Destructuring</a:t>
            </a:r>
            <a:endParaRPr kumimoji="0" lang="en-US" altLang="en-US" b="0" i="0" u="none" strike="noStrike" cap="none" normalizeH="0" baseline="0" dirty="0">
              <a:ln>
                <a:noFill/>
              </a:ln>
              <a:latin typeface="+mn-lt"/>
            </a:endParaRPr>
          </a:p>
          <a:p>
            <a:pPr marL="0" marR="0" lvl="0" indent="-228600" defTabSz="914400" eaLnBrk="1" fontAlgn="base" hangingPunct="1">
              <a:spcBef>
                <a:spcPct val="0"/>
              </a:spcBef>
              <a:spcAft>
                <a:spcPts val="600"/>
              </a:spcAft>
              <a:buClr>
                <a:srgbClr val="C2C077"/>
              </a:buClr>
              <a:buSzPct val="100000"/>
              <a:buFont typeface="Arial" panose="020B0604020202020204" pitchFamily="34" charset="0"/>
              <a:buChar char="•"/>
              <a:tabLst/>
            </a:pPr>
            <a:r>
              <a:rPr kumimoji="0" lang="en-US" altLang="en-US" b="0" i="0" u="none" strike="noStrike" cap="none" normalizeH="0" baseline="0" dirty="0">
                <a:ln>
                  <a:noFill/>
                </a:ln>
                <a:latin typeface="+mn-lt"/>
              </a:rPr>
              <a:t>Old way(without destructure) of doing it by using a object inside a function as given example below.</a:t>
            </a:r>
          </a:p>
          <a:p>
            <a:endParaRPr lang="en-US" dirty="0"/>
          </a:p>
        </p:txBody>
      </p:sp>
      <p:pic>
        <p:nvPicPr>
          <p:cNvPr id="6" name="Picture 5" descr="Text&#10;&#10;Description automatically generated">
            <a:extLst>
              <a:ext uri="{FF2B5EF4-FFF2-40B4-BE49-F238E27FC236}">
                <a16:creationId xmlns:a16="http://schemas.microsoft.com/office/drawing/2014/main" id="{30C4719E-B2AD-B770-55A3-17E74564D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62203"/>
            <a:ext cx="12039600" cy="3763214"/>
          </a:xfrm>
          <a:prstGeom prst="rect">
            <a:avLst/>
          </a:prstGeom>
        </p:spPr>
      </p:pic>
      <p:pic>
        <p:nvPicPr>
          <p:cNvPr id="59" name="Picture 58">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60">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47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511" name="Rectangle 215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3" name="Rectangle 215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6C0E817-0582-A7D0-F194-D2F1E74CE188}"/>
              </a:ext>
            </a:extLst>
          </p:cNvPr>
          <p:cNvSpPr>
            <a:spLocks noGrp="1"/>
          </p:cNvSpPr>
          <p:nvPr>
            <p:ph type="title"/>
          </p:nvPr>
        </p:nvSpPr>
        <p:spPr>
          <a:xfrm>
            <a:off x="-301" y="707475"/>
            <a:ext cx="12191695" cy="1312001"/>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open sans" panose="020B0606030504020204" pitchFamily="34" charset="0"/>
              </a:rPr>
              <a:t>New way (using destructure) of using an object inside a function,</a:t>
            </a:r>
            <a:br>
              <a:rPr kumimoji="0" lang="en-US" altLang="en-US" sz="2000" b="0" i="0" u="none" strike="noStrike" cap="none" normalizeH="0" baseline="0" dirty="0">
                <a:ln>
                  <a:noFill/>
                </a:ln>
                <a:effectLst/>
                <a:latin typeface="open sans" panose="020B0606030504020204" pitchFamily="34" charset="0"/>
              </a:rPr>
            </a:br>
            <a:br>
              <a:rPr kumimoji="0" lang="en-US" altLang="en-US" sz="2000" b="0" i="0" u="none" strike="noStrike" cap="none" normalizeH="0" baseline="0" dirty="0">
                <a:ln>
                  <a:noFill/>
                </a:ln>
                <a:effectLst/>
                <a:latin typeface="open sans" panose="020B0606030504020204" pitchFamily="34" charset="0"/>
              </a:rPr>
            </a:br>
            <a:r>
              <a:rPr lang="en-US" sz="1100" b="0" i="0" dirty="0">
                <a:solidFill>
                  <a:srgbClr val="212121"/>
                </a:solidFill>
                <a:effectLst/>
                <a:latin typeface="open sans" panose="020B0606030504020204" pitchFamily="34" charset="0"/>
              </a:rPr>
              <a:t>We can clearly see what every property is required that only getting fetched from vehicle Detail object in functio</a:t>
            </a:r>
            <a:r>
              <a:rPr lang="en-US" sz="1200" b="0" i="0" dirty="0">
                <a:solidFill>
                  <a:srgbClr val="212121"/>
                </a:solidFill>
                <a:effectLst/>
                <a:latin typeface="open sans" panose="020B0606030504020204" pitchFamily="34" charset="0"/>
              </a:rPr>
              <a:t>n.</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open sans" panose="020B0606030504020204" pitchFamily="34" charset="0"/>
              </a:rPr>
              <a:t>                  </a:t>
            </a:r>
            <a:endParaRPr kumimoji="0" lang="en-US" altLang="en-US" sz="2000" b="0" i="0" u="none" strike="noStrike" cap="none" normalizeH="0" baseline="0" dirty="0">
              <a:ln>
                <a:noFill/>
              </a:ln>
              <a:effectLst/>
              <a:latin typeface="Arial" panose="020B0604020202020204" pitchFamily="34" charset="0"/>
            </a:endParaRPr>
          </a:p>
        </p:txBody>
      </p:sp>
      <p:cxnSp>
        <p:nvCxnSpPr>
          <p:cNvPr id="21515" name="Straight Connector 215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5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1506" name="Picture 2" descr="Destructure object in React">
            <a:extLst>
              <a:ext uri="{FF2B5EF4-FFF2-40B4-BE49-F238E27FC236}">
                <a16:creationId xmlns:a16="http://schemas.microsoft.com/office/drawing/2014/main" id="{C648A5E0-3EA1-A709-FC41-E129311F24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855" y="2565586"/>
            <a:ext cx="12344400" cy="358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04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C0637-532B-2358-0A87-EDF34264AA24}"/>
              </a:ext>
            </a:extLst>
          </p:cNvPr>
          <p:cNvSpPr>
            <a:spLocks noGrp="1"/>
          </p:cNvSpPr>
          <p:nvPr>
            <p:ph type="title"/>
          </p:nvPr>
        </p:nvSpPr>
        <p:spPr>
          <a:xfrm>
            <a:off x="1451579" y="804519"/>
            <a:ext cx="9603275" cy="1049235"/>
          </a:xfrm>
        </p:spPr>
        <p:txBody>
          <a:bodyPr>
            <a:normAutofit/>
          </a:bodyPr>
          <a:lstStyle/>
          <a:p>
            <a:r>
              <a:rPr lang="en-US" b="0" i="0">
                <a:effectLst/>
                <a:latin typeface="Segoe UI" panose="020B0502040204020203" pitchFamily="34" charset="0"/>
              </a:rPr>
              <a:t>What is ES6?</a:t>
            </a:r>
            <a:br>
              <a:rPr lang="en-US" b="0" i="0">
                <a:effectLst/>
                <a:latin typeface="Segoe UI" panose="020B0502040204020203" pitchFamily="34" charset="0"/>
              </a:rPr>
            </a:br>
            <a:endParaRPr lang="en-US"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7" name="Content Placeholder 2">
            <a:extLst>
              <a:ext uri="{FF2B5EF4-FFF2-40B4-BE49-F238E27FC236}">
                <a16:creationId xmlns:a16="http://schemas.microsoft.com/office/drawing/2014/main" id="{6E602DE8-7BC1-FA6E-58D0-DBE0615C2FCC}"/>
              </a:ext>
            </a:extLst>
          </p:cNvPr>
          <p:cNvGraphicFramePr>
            <a:graphicFrameLocks noGrp="1"/>
          </p:cNvGraphicFramePr>
          <p:nvPr>
            <p:ph idx="1"/>
            <p:extLst>
              <p:ext uri="{D42A27DB-BD31-4B8C-83A1-F6EECF244321}">
                <p14:modId xmlns:p14="http://schemas.microsoft.com/office/powerpoint/2010/main" val="235650939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366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119CDB1B-3B24-CED2-928F-257300D26B4F}"/>
              </a:ext>
              <a:ext uri="{C183D7F6-B498-43B3-948B-1728B52AA6E4}">
                <adec:decorative xmlns:adec="http://schemas.microsoft.com/office/drawing/2017/decorative" val="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0359"/>
          <a:stretch/>
        </p:blipFill>
        <p:spPr>
          <a:xfrm>
            <a:off x="20" y="10"/>
            <a:ext cx="12191980" cy="68579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36646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15ECD58-B9D6-1D57-6822-F1D4285E094E}"/>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Spread Operator</a:t>
            </a:r>
          </a:p>
        </p:txBody>
      </p:sp>
      <p:cxnSp>
        <p:nvCxnSpPr>
          <p:cNvPr id="43" name="Straight Connector 42">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877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2E233-1C22-11A7-4A97-603737F2111F}"/>
              </a:ext>
            </a:extLst>
          </p:cNvPr>
          <p:cNvSpPr>
            <a:spLocks noGrp="1"/>
          </p:cNvSpPr>
          <p:nvPr>
            <p:ph type="title"/>
          </p:nvPr>
        </p:nvSpPr>
        <p:spPr>
          <a:xfrm>
            <a:off x="941455" y="1268898"/>
            <a:ext cx="3441845" cy="4361688"/>
          </a:xfrm>
        </p:spPr>
        <p:txBody>
          <a:bodyPr anchor="ctr">
            <a:normAutofit/>
          </a:bodyPr>
          <a:lstStyle/>
          <a:p>
            <a:endParaRPr lang="en-US"/>
          </a:p>
        </p:txBody>
      </p:sp>
      <p:grpSp>
        <p:nvGrpSpPr>
          <p:cNvPr id="10" name="Group 9">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0E8502-F34B-0CC9-AF13-6D9C1EB83896}"/>
              </a:ext>
            </a:extLst>
          </p:cNvPr>
          <p:cNvSpPr>
            <a:spLocks noGrp="1"/>
          </p:cNvSpPr>
          <p:nvPr>
            <p:ph idx="1"/>
          </p:nvPr>
        </p:nvSpPr>
        <p:spPr>
          <a:xfrm>
            <a:off x="5149689" y="1268898"/>
            <a:ext cx="5852160" cy="4361688"/>
          </a:xfrm>
        </p:spPr>
        <p:txBody>
          <a:bodyPr anchor="ctr">
            <a:normAutofit/>
          </a:bodyPr>
          <a:lstStyle/>
          <a:p>
            <a:r>
              <a:rPr lang="en-US">
                <a:solidFill>
                  <a:schemeClr val="bg1"/>
                </a:solidFill>
              </a:rPr>
              <a:t>The JavaScript spread operator (...) allows us to quickly copy all or part of an existing array or object into another array or object.</a:t>
            </a:r>
          </a:p>
          <a:p>
            <a:pPr marL="0" indent="0">
              <a:buNone/>
            </a:pPr>
            <a:r>
              <a:rPr lang="en-US">
                <a:solidFill>
                  <a:schemeClr val="bg1"/>
                </a:solidFill>
              </a:rPr>
              <a:t>Example</a:t>
            </a:r>
          </a:p>
          <a:p>
            <a:r>
              <a:rPr lang="en-US">
                <a:solidFill>
                  <a:schemeClr val="bg1"/>
                </a:solidFill>
              </a:rPr>
              <a:t>const numbersOne = [1, 2, 3];</a:t>
            </a:r>
          </a:p>
          <a:p>
            <a:r>
              <a:rPr lang="en-US">
                <a:solidFill>
                  <a:schemeClr val="bg1"/>
                </a:solidFill>
              </a:rPr>
              <a:t>const numbersTwo = [4, 5, 6];</a:t>
            </a:r>
          </a:p>
          <a:p>
            <a:r>
              <a:rPr lang="en-US">
                <a:solidFill>
                  <a:schemeClr val="bg1"/>
                </a:solidFill>
              </a:rPr>
              <a:t>const numbersCombined = [...numbersOne, ...numbersTwo];</a:t>
            </a:r>
          </a:p>
          <a:p>
            <a:pPr marL="0" indent="0">
              <a:buNone/>
            </a:pPr>
            <a:r>
              <a:rPr lang="en-US" b="0" i="0">
                <a:solidFill>
                  <a:schemeClr val="bg1"/>
                </a:solidFill>
                <a:effectLst/>
                <a:latin typeface="Verdana" panose="020B0604030504040204" pitchFamily="34" charset="0"/>
              </a:rPr>
              <a:t>The spread operator is often used in combination with destructuring.</a:t>
            </a:r>
            <a:endParaRPr lang="en-US">
              <a:solidFill>
                <a:schemeClr val="bg1"/>
              </a:solidFill>
            </a:endParaRPr>
          </a:p>
        </p:txBody>
      </p:sp>
    </p:spTree>
    <p:extLst>
      <p:ext uri="{BB962C8B-B14F-4D97-AF65-F5344CB8AC3E}">
        <p14:creationId xmlns:p14="http://schemas.microsoft.com/office/powerpoint/2010/main" val="3022533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584E3-8514-7F64-85BE-497475CD2C6A}"/>
              </a:ext>
            </a:extLst>
          </p:cNvPr>
          <p:cNvSpPr>
            <a:spLocks noGrp="1"/>
          </p:cNvSpPr>
          <p:nvPr>
            <p:ph type="title"/>
          </p:nvPr>
        </p:nvSpPr>
        <p:spPr>
          <a:xfrm>
            <a:off x="941455" y="1268898"/>
            <a:ext cx="3441845" cy="4361688"/>
          </a:xfrm>
        </p:spPr>
        <p:txBody>
          <a:bodyPr anchor="ctr">
            <a:normAutofit/>
          </a:bodyPr>
          <a:lstStyle/>
          <a:p>
            <a:endParaRPr lang="en-US"/>
          </a:p>
        </p:txBody>
      </p:sp>
      <p:grpSp>
        <p:nvGrpSpPr>
          <p:cNvPr id="10" name="Group 9">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46A22-E117-0A64-B6A6-617210C666DA}"/>
              </a:ext>
            </a:extLst>
          </p:cNvPr>
          <p:cNvSpPr>
            <a:spLocks noGrp="1"/>
          </p:cNvSpPr>
          <p:nvPr>
            <p:ph idx="1"/>
          </p:nvPr>
        </p:nvSpPr>
        <p:spPr>
          <a:xfrm>
            <a:off x="5149689" y="1268898"/>
            <a:ext cx="5852160" cy="4361688"/>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a:ln>
                  <a:noFill/>
                </a:ln>
                <a:solidFill>
                  <a:schemeClr val="bg1"/>
                </a:solidFill>
                <a:effectLst/>
                <a:latin typeface="Verdana" panose="020B0604030504040204" pitchFamily="34" charset="0"/>
              </a:rPr>
              <a:t>Assign the first and second items from </a:t>
            </a:r>
            <a:r>
              <a:rPr kumimoji="0" lang="en-US" altLang="en-US" b="0" i="0" u="none" strike="noStrike" cap="none" normalizeH="0" baseline="0">
                <a:ln>
                  <a:noFill/>
                </a:ln>
                <a:solidFill>
                  <a:schemeClr val="bg1"/>
                </a:solidFill>
                <a:effectLst/>
                <a:latin typeface="Consolas" panose="020B0609020204030204" pitchFamily="49" charset="0"/>
              </a:rPr>
              <a:t>numbers</a:t>
            </a:r>
            <a:r>
              <a:rPr kumimoji="0" lang="en-US" altLang="en-US" b="0" i="0" u="none" strike="noStrike" cap="none" normalizeH="0" baseline="0">
                <a:ln>
                  <a:noFill/>
                </a:ln>
                <a:solidFill>
                  <a:schemeClr val="bg1"/>
                </a:solidFill>
                <a:effectLst/>
                <a:latin typeface="Verdana" panose="020B0604030504040204" pitchFamily="34" charset="0"/>
              </a:rPr>
              <a:t> to variables and put the rest in an array:</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solidFill>
                <a:schemeClr val="bg1"/>
              </a:solidFill>
              <a:effectLst/>
              <a:latin typeface="Consolas" panose="020B0609020204030204" pitchFamily="49" charset="0"/>
            </a:endParaRPr>
          </a:p>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a:ln>
                  <a:noFill/>
                </a:ln>
                <a:solidFill>
                  <a:schemeClr val="bg1"/>
                </a:solidFill>
                <a:effectLst/>
                <a:latin typeface="Consolas" panose="020B0609020204030204" pitchFamily="49" charset="0"/>
              </a:rPr>
              <a:t>const numbers = [1, 2, 3, 4, 5, 6]; const [one, two, ...rest] = numbers;</a:t>
            </a:r>
            <a:endParaRPr kumimoji="0" lang="en-US" altLang="en-US" b="0" i="0" u="none" strike="noStrike" cap="none" normalizeH="0" baseline="0">
              <a:ln>
                <a:noFill/>
              </a:ln>
              <a:solidFill>
                <a:schemeClr val="bg1"/>
              </a:solidFill>
              <a:effectLst/>
              <a:latin typeface="Verdana" panose="020B060403050404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lang="en-US" b="0" i="0">
                <a:solidFill>
                  <a:schemeClr val="bg1"/>
                </a:solidFill>
                <a:effectLst/>
                <a:latin typeface="Verdana" panose="020B0604030504040204" pitchFamily="34" charset="0"/>
              </a:rPr>
              <a:t>We can use the spread operator with objects too</a:t>
            </a:r>
            <a:br>
              <a:rPr kumimoji="0" lang="en-US" altLang="en-US" b="0" i="0" u="none" strike="noStrike" cap="none" normalizeH="0" baseline="0">
                <a:ln>
                  <a:noFill/>
                </a:ln>
                <a:solidFill>
                  <a:schemeClr val="bg1"/>
                </a:solidFill>
                <a:effectLst/>
                <a:latin typeface="Arial" panose="020B0604020202020204" pitchFamily="34" charset="0"/>
              </a:rPr>
            </a:br>
            <a:endParaRPr kumimoji="0" lang="en-US" altLang="en-US" b="0" i="0" u="none" strike="noStrike" cap="none" normalizeH="0" baseline="0">
              <a:ln>
                <a:noFill/>
              </a:ln>
              <a:solidFill>
                <a:schemeClr val="bg1"/>
              </a:solidFill>
              <a:effectLst/>
              <a:latin typeface="Arial" panose="020B0604020202020204" pitchFamily="34" charset="0"/>
            </a:endParaRPr>
          </a:p>
          <a:p>
            <a:endParaRPr lang="en-US">
              <a:solidFill>
                <a:schemeClr val="bg1"/>
              </a:solidFill>
            </a:endParaRPr>
          </a:p>
        </p:txBody>
      </p:sp>
    </p:spTree>
    <p:extLst>
      <p:ext uri="{BB962C8B-B14F-4D97-AF65-F5344CB8AC3E}">
        <p14:creationId xmlns:p14="http://schemas.microsoft.com/office/powerpoint/2010/main" val="2188557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F1B9-5C6E-49A5-E865-DF6DF075AA1A}"/>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2914115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5" name="Straight Connector 14">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27" name="Rectangle 2">
            <a:extLst>
              <a:ext uri="{FF2B5EF4-FFF2-40B4-BE49-F238E27FC236}">
                <a16:creationId xmlns:a16="http://schemas.microsoft.com/office/drawing/2014/main" id="{C71F1B52-F0C4-3BC2-2851-A056D502B027}"/>
              </a:ext>
            </a:extLst>
          </p:cNvPr>
          <p:cNvGraphicFramePr>
            <a:graphicFrameLocks noGrp="1"/>
          </p:cNvGraphicFramePr>
          <p:nvPr>
            <p:ph idx="1"/>
            <p:extLst>
              <p:ext uri="{D42A27DB-BD31-4B8C-83A1-F6EECF244321}">
                <p14:modId xmlns:p14="http://schemas.microsoft.com/office/powerpoint/2010/main" val="1568069583"/>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585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68A1-4173-C4D9-BD4C-E55C9591C6D4}"/>
              </a:ext>
            </a:extLst>
          </p:cNvPr>
          <p:cNvSpPr>
            <a:spLocks noGrp="1"/>
          </p:cNvSpPr>
          <p:nvPr>
            <p:ph type="title"/>
          </p:nvPr>
        </p:nvSpPr>
        <p:spPr>
          <a:xfrm>
            <a:off x="1451579" y="804519"/>
            <a:ext cx="9603275" cy="1049235"/>
          </a:xfrm>
        </p:spPr>
        <p:txBody>
          <a:bodyPr>
            <a:normAutofit/>
          </a:bodyPr>
          <a:lstStyle/>
          <a:p>
            <a:r>
              <a:rPr kumimoji="0" lang="en-US" altLang="en-US" b="0" i="0" u="none" strike="noStrike" cap="none" normalizeH="0" baseline="0">
                <a:ln>
                  <a:noFill/>
                </a:ln>
                <a:effectLst/>
                <a:latin typeface="Segoe UI" panose="020B0502040204020203" pitchFamily="34" charset="0"/>
                <a:cs typeface="Segoe UI" panose="020B0502040204020203" pitchFamily="34" charset="0"/>
              </a:rPr>
              <a:t>Export</a:t>
            </a:r>
            <a:br>
              <a:rPr kumimoji="0" lang="en-US" altLang="en-US" b="0" i="0" u="none" strike="noStrike" cap="none" normalizeH="0" baseline="0">
                <a:ln>
                  <a:noFill/>
                </a:ln>
                <a:effectLst/>
                <a:latin typeface="Segoe UI" panose="020B0502040204020203" pitchFamily="34" charset="0"/>
                <a:cs typeface="Segoe UI" panose="020B0502040204020203" pitchFamily="34" charset="0"/>
              </a:rPr>
            </a:br>
            <a:endParaRPr lang="en-US" dirty="0"/>
          </a:p>
        </p:txBody>
      </p:sp>
      <p:graphicFrame>
        <p:nvGraphicFramePr>
          <p:cNvPr id="22" name="Rectangle 1">
            <a:extLst>
              <a:ext uri="{FF2B5EF4-FFF2-40B4-BE49-F238E27FC236}">
                <a16:creationId xmlns:a16="http://schemas.microsoft.com/office/drawing/2014/main" id="{4DF779F2-C93B-5DCB-B789-2072E215F27B}"/>
              </a:ext>
            </a:extLst>
          </p:cNvPr>
          <p:cNvGraphicFramePr>
            <a:graphicFrameLocks noGrp="1"/>
          </p:cNvGraphicFramePr>
          <p:nvPr>
            <p:ph idx="1"/>
            <p:extLst>
              <p:ext uri="{D42A27DB-BD31-4B8C-83A1-F6EECF244321}">
                <p14:modId xmlns:p14="http://schemas.microsoft.com/office/powerpoint/2010/main" val="139403868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0038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0" name="Rectangle 25">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12109-05D1-181C-1A94-E2DBB412722A}"/>
              </a:ext>
            </a:extLst>
          </p:cNvPr>
          <p:cNvSpPr>
            <a:spLocks noGrp="1"/>
          </p:cNvSpPr>
          <p:nvPr>
            <p:ph type="title"/>
          </p:nvPr>
        </p:nvSpPr>
        <p:spPr>
          <a:xfrm>
            <a:off x="941455" y="1268898"/>
            <a:ext cx="3441845" cy="4361688"/>
          </a:xfrm>
        </p:spPr>
        <p:txBody>
          <a:bodyPr anchor="ctr">
            <a:normAutofit/>
          </a:bodyPr>
          <a:lstStyle/>
          <a:p>
            <a:r>
              <a:rPr lang="en-US" b="0" i="0">
                <a:effectLst/>
                <a:latin typeface="Segoe UI" panose="020B0502040204020203" pitchFamily="34" charset="0"/>
              </a:rPr>
              <a:t>Named</a:t>
            </a:r>
            <a:endParaRPr lang="en-US"/>
          </a:p>
        </p:txBody>
      </p:sp>
      <p:grpSp>
        <p:nvGrpSpPr>
          <p:cNvPr id="41" name="Group 27">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29" name="Rectangle 28">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9">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31">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C6757780-6B14-9457-8D56-0B30AA56807A}"/>
              </a:ext>
            </a:extLst>
          </p:cNvPr>
          <p:cNvSpPr>
            <a:spLocks noGrp="1"/>
          </p:cNvSpPr>
          <p:nvPr>
            <p:ph idx="1"/>
          </p:nvPr>
        </p:nvSpPr>
        <p:spPr>
          <a:xfrm>
            <a:off x="5149689" y="1268898"/>
            <a:ext cx="5852160" cy="4361688"/>
          </a:xfrm>
        </p:spPr>
        <p:txBody>
          <a:bodyPr anchor="ctr">
            <a:normAutofit/>
          </a:bodyPr>
          <a:lstStyle/>
          <a:p>
            <a:pPr>
              <a:lnSpc>
                <a:spcPct val="110000"/>
              </a:lnSpc>
            </a:pPr>
            <a:r>
              <a:rPr lang="en-US">
                <a:solidFill>
                  <a:schemeClr val="bg1"/>
                </a:solidFill>
              </a:rPr>
              <a:t>In-line individually:</a:t>
            </a:r>
          </a:p>
          <a:p>
            <a:pPr marL="0" indent="0">
              <a:lnSpc>
                <a:spcPct val="110000"/>
              </a:lnSpc>
              <a:buNone/>
            </a:pPr>
            <a:r>
              <a:rPr lang="en-US">
                <a:solidFill>
                  <a:schemeClr val="bg1"/>
                </a:solidFill>
              </a:rPr>
              <a:t>person.js</a:t>
            </a:r>
          </a:p>
          <a:p>
            <a:pPr marL="0" indent="0">
              <a:lnSpc>
                <a:spcPct val="110000"/>
              </a:lnSpc>
              <a:buNone/>
            </a:pPr>
            <a:r>
              <a:rPr lang="en-US">
                <a:solidFill>
                  <a:schemeClr val="bg1"/>
                </a:solidFill>
              </a:rPr>
              <a:t>export const name = "Jesse"</a:t>
            </a:r>
          </a:p>
          <a:p>
            <a:pPr marL="0" indent="0">
              <a:lnSpc>
                <a:spcPct val="110000"/>
              </a:lnSpc>
              <a:buNone/>
            </a:pPr>
            <a:r>
              <a:rPr lang="en-US">
                <a:solidFill>
                  <a:schemeClr val="bg1"/>
                </a:solidFill>
              </a:rPr>
              <a:t>export const age = 40</a:t>
            </a:r>
          </a:p>
          <a:p>
            <a:pPr>
              <a:lnSpc>
                <a:spcPct val="110000"/>
              </a:lnSpc>
            </a:pPr>
            <a:r>
              <a:rPr lang="en-US">
                <a:solidFill>
                  <a:schemeClr val="bg1"/>
                </a:solidFill>
              </a:rPr>
              <a:t>All at once at the bottom:</a:t>
            </a:r>
          </a:p>
          <a:p>
            <a:pPr marL="0" indent="0">
              <a:lnSpc>
                <a:spcPct val="110000"/>
              </a:lnSpc>
              <a:buNone/>
            </a:pPr>
            <a:r>
              <a:rPr lang="en-US">
                <a:solidFill>
                  <a:schemeClr val="bg1"/>
                </a:solidFill>
              </a:rPr>
              <a:t>person.js</a:t>
            </a:r>
          </a:p>
          <a:p>
            <a:pPr marL="0" indent="0">
              <a:lnSpc>
                <a:spcPct val="110000"/>
              </a:lnSpc>
              <a:buNone/>
            </a:pPr>
            <a:r>
              <a:rPr lang="en-US">
                <a:solidFill>
                  <a:schemeClr val="bg1"/>
                </a:solidFill>
              </a:rPr>
              <a:t>const name = "Jesse“</a:t>
            </a:r>
          </a:p>
          <a:p>
            <a:pPr marL="0" indent="0">
              <a:lnSpc>
                <a:spcPct val="110000"/>
              </a:lnSpc>
              <a:buNone/>
            </a:pPr>
            <a:r>
              <a:rPr lang="en-US">
                <a:solidFill>
                  <a:schemeClr val="bg1"/>
                </a:solidFill>
              </a:rPr>
              <a:t>const age = 40</a:t>
            </a:r>
          </a:p>
          <a:p>
            <a:pPr marL="0" indent="0">
              <a:lnSpc>
                <a:spcPct val="110000"/>
              </a:lnSpc>
              <a:buNone/>
            </a:pPr>
            <a:r>
              <a:rPr lang="en-US">
                <a:solidFill>
                  <a:schemeClr val="bg1"/>
                </a:solidFill>
              </a:rPr>
              <a:t>export { name, age }</a:t>
            </a:r>
          </a:p>
        </p:txBody>
      </p:sp>
    </p:spTree>
    <p:extLst>
      <p:ext uri="{BB962C8B-B14F-4D97-AF65-F5344CB8AC3E}">
        <p14:creationId xmlns:p14="http://schemas.microsoft.com/office/powerpoint/2010/main" val="3599745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63183-D884-099A-2C7A-C162B9872C3F}"/>
              </a:ext>
            </a:extLst>
          </p:cNvPr>
          <p:cNvSpPr>
            <a:spLocks noGrp="1"/>
          </p:cNvSpPr>
          <p:nvPr>
            <p:ph type="title"/>
          </p:nvPr>
        </p:nvSpPr>
        <p:spPr>
          <a:xfrm>
            <a:off x="941455" y="1268898"/>
            <a:ext cx="3441845" cy="4361688"/>
          </a:xfrm>
        </p:spPr>
        <p:txBody>
          <a:bodyPr anchor="ctr">
            <a:normAutofit/>
          </a:bodyPr>
          <a:lstStyle/>
          <a:p>
            <a:r>
              <a:rPr lang="en-US"/>
              <a:t>Default Exports</a:t>
            </a:r>
            <a:br>
              <a:rPr lang="en-US"/>
            </a:br>
            <a:endParaRPr lang="en-US"/>
          </a:p>
        </p:txBody>
      </p:sp>
      <p:grpSp>
        <p:nvGrpSpPr>
          <p:cNvPr id="27" name="Group 26">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28" name="Rectangle 27">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8A24AB-D1F5-5C7B-D6FC-2535E5D36FC0}"/>
              </a:ext>
            </a:extLst>
          </p:cNvPr>
          <p:cNvSpPr>
            <a:spLocks noGrp="1"/>
          </p:cNvSpPr>
          <p:nvPr>
            <p:ph idx="1"/>
          </p:nvPr>
        </p:nvSpPr>
        <p:spPr>
          <a:xfrm>
            <a:off x="5149689" y="1268898"/>
            <a:ext cx="5852160" cy="4361688"/>
          </a:xfrm>
        </p:spPr>
        <p:txBody>
          <a:bodyPr anchor="ctr">
            <a:normAutofit/>
          </a:bodyPr>
          <a:lstStyle/>
          <a:p>
            <a:r>
              <a:rPr lang="en-US">
                <a:solidFill>
                  <a:schemeClr val="bg1"/>
                </a:solidFill>
              </a:rPr>
              <a:t>Let us create another file, named message.js, and use it for demonstrating default export.</a:t>
            </a:r>
          </a:p>
          <a:p>
            <a:r>
              <a:rPr lang="en-US">
                <a:solidFill>
                  <a:schemeClr val="bg1"/>
                </a:solidFill>
              </a:rPr>
              <a:t>You can only have one default export in a file.</a:t>
            </a:r>
          </a:p>
          <a:p>
            <a:r>
              <a:rPr lang="en-US">
                <a:solidFill>
                  <a:schemeClr val="bg1"/>
                </a:solidFill>
              </a:rPr>
              <a:t>Example</a:t>
            </a:r>
          </a:p>
          <a:p>
            <a:pPr marL="0" indent="0">
              <a:buNone/>
            </a:pPr>
            <a:r>
              <a:rPr lang="en-US">
                <a:solidFill>
                  <a:schemeClr val="bg1"/>
                </a:solidFill>
              </a:rPr>
              <a:t>message.js</a:t>
            </a:r>
          </a:p>
          <a:p>
            <a:pPr marL="0" indent="0">
              <a:buNone/>
            </a:pPr>
            <a:r>
              <a:rPr lang="en-US">
                <a:solidFill>
                  <a:schemeClr val="bg1"/>
                </a:solidFill>
              </a:rPr>
              <a:t>const message = () =&gt; {const name = "Jesse";</a:t>
            </a:r>
          </a:p>
          <a:p>
            <a:pPr marL="0" indent="0">
              <a:buNone/>
            </a:pPr>
            <a:r>
              <a:rPr lang="en-US">
                <a:solidFill>
                  <a:schemeClr val="bg1"/>
                </a:solidFill>
              </a:rPr>
              <a:t>const age = 40; return name + ' is ' + age + 'years old.';</a:t>
            </a:r>
          </a:p>
          <a:p>
            <a:pPr marL="0" indent="0">
              <a:buNone/>
            </a:pPr>
            <a:r>
              <a:rPr lang="en-US">
                <a:solidFill>
                  <a:schemeClr val="bg1"/>
                </a:solidFill>
              </a:rPr>
              <a:t>};</a:t>
            </a:r>
          </a:p>
          <a:p>
            <a:pPr marL="0" indent="0">
              <a:buNone/>
            </a:pPr>
            <a:r>
              <a:rPr lang="en-US">
                <a:solidFill>
                  <a:schemeClr val="bg1"/>
                </a:solidFill>
              </a:rPr>
              <a:t>export default message;</a:t>
            </a:r>
          </a:p>
        </p:txBody>
      </p:sp>
    </p:spTree>
    <p:extLst>
      <p:ext uri="{BB962C8B-B14F-4D97-AF65-F5344CB8AC3E}">
        <p14:creationId xmlns:p14="http://schemas.microsoft.com/office/powerpoint/2010/main" val="74271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6B03C-B3B5-A85A-2C4D-2FB4F9BDB9C2}"/>
              </a:ext>
            </a:extLst>
          </p:cNvPr>
          <p:cNvSpPr>
            <a:spLocks noGrp="1"/>
          </p:cNvSpPr>
          <p:nvPr>
            <p:ph type="title"/>
          </p:nvPr>
        </p:nvSpPr>
        <p:spPr>
          <a:xfrm>
            <a:off x="941455" y="1268898"/>
            <a:ext cx="3441845" cy="4361688"/>
          </a:xfrm>
        </p:spPr>
        <p:txBody>
          <a:bodyPr anchor="ctr">
            <a:normAutofit/>
          </a:bodyPr>
          <a:lstStyle/>
          <a:p>
            <a:r>
              <a:rPr lang="en-US"/>
              <a:t>Import</a:t>
            </a:r>
            <a:br>
              <a:rPr lang="en-US"/>
            </a:br>
            <a:endParaRPr lang="en-US"/>
          </a:p>
        </p:txBody>
      </p:sp>
      <p:grpSp>
        <p:nvGrpSpPr>
          <p:cNvPr id="27" name="Group 26">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28" name="Rectangle 27">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38F75E-A6D6-4925-0AC1-81C990A3B379}"/>
              </a:ext>
            </a:extLst>
          </p:cNvPr>
          <p:cNvSpPr>
            <a:spLocks noGrp="1"/>
          </p:cNvSpPr>
          <p:nvPr>
            <p:ph idx="1"/>
          </p:nvPr>
        </p:nvSpPr>
        <p:spPr>
          <a:xfrm>
            <a:off x="5149689" y="1268898"/>
            <a:ext cx="5852160" cy="4361688"/>
          </a:xfrm>
        </p:spPr>
        <p:txBody>
          <a:bodyPr anchor="ctr">
            <a:normAutofit/>
          </a:bodyPr>
          <a:lstStyle/>
          <a:p>
            <a:pPr>
              <a:lnSpc>
                <a:spcPct val="110000"/>
              </a:lnSpc>
            </a:pPr>
            <a:r>
              <a:rPr lang="en-US" sz="1900">
                <a:solidFill>
                  <a:schemeClr val="bg1"/>
                </a:solidFill>
              </a:rPr>
              <a:t>You can import modules into a file in two ways, based on if they are named exports or default exports.</a:t>
            </a:r>
          </a:p>
          <a:p>
            <a:pPr>
              <a:lnSpc>
                <a:spcPct val="110000"/>
              </a:lnSpc>
            </a:pPr>
            <a:r>
              <a:rPr lang="en-US" sz="1900">
                <a:solidFill>
                  <a:schemeClr val="bg1"/>
                </a:solidFill>
              </a:rPr>
              <a:t>Named exports must be destructured using curly braces. Default exports do not.</a:t>
            </a:r>
          </a:p>
          <a:p>
            <a:pPr>
              <a:lnSpc>
                <a:spcPct val="110000"/>
              </a:lnSpc>
            </a:pPr>
            <a:r>
              <a:rPr lang="en-US" sz="1900">
                <a:solidFill>
                  <a:schemeClr val="bg1"/>
                </a:solidFill>
              </a:rPr>
              <a:t>Import from named exports</a:t>
            </a:r>
          </a:p>
          <a:p>
            <a:pPr marL="0" indent="0">
              <a:lnSpc>
                <a:spcPct val="110000"/>
              </a:lnSpc>
              <a:buNone/>
            </a:pPr>
            <a:r>
              <a:rPr lang="en-US" sz="1900">
                <a:solidFill>
                  <a:schemeClr val="bg1"/>
                </a:solidFill>
              </a:rPr>
              <a:t>Import named exports from the file person.js:</a:t>
            </a:r>
          </a:p>
          <a:p>
            <a:pPr marL="0" indent="0">
              <a:lnSpc>
                <a:spcPct val="110000"/>
              </a:lnSpc>
              <a:buNone/>
            </a:pPr>
            <a:r>
              <a:rPr lang="en-US" sz="1900">
                <a:solidFill>
                  <a:schemeClr val="bg1"/>
                </a:solidFill>
              </a:rPr>
              <a:t>import { name, age } from "./person.js";</a:t>
            </a:r>
          </a:p>
          <a:p>
            <a:pPr>
              <a:lnSpc>
                <a:spcPct val="110000"/>
              </a:lnSpc>
            </a:pPr>
            <a:r>
              <a:rPr lang="en-US" sz="1900">
                <a:solidFill>
                  <a:schemeClr val="bg1"/>
                </a:solidFill>
              </a:rPr>
              <a:t>Import from default exports</a:t>
            </a:r>
          </a:p>
          <a:p>
            <a:pPr marL="0" indent="0">
              <a:lnSpc>
                <a:spcPct val="110000"/>
              </a:lnSpc>
              <a:buNone/>
            </a:pPr>
            <a:r>
              <a:rPr lang="en-US" sz="1900">
                <a:solidFill>
                  <a:schemeClr val="bg1"/>
                </a:solidFill>
              </a:rPr>
              <a:t>Import a default export from the file message.js:</a:t>
            </a:r>
          </a:p>
          <a:p>
            <a:pPr marL="0" indent="0">
              <a:lnSpc>
                <a:spcPct val="110000"/>
              </a:lnSpc>
              <a:buNone/>
            </a:pPr>
            <a:r>
              <a:rPr lang="en-US" sz="1900">
                <a:solidFill>
                  <a:schemeClr val="bg1"/>
                </a:solidFill>
              </a:rPr>
              <a:t>import message from "./message.js";</a:t>
            </a:r>
          </a:p>
        </p:txBody>
      </p:sp>
    </p:spTree>
    <p:extLst>
      <p:ext uri="{BB962C8B-B14F-4D97-AF65-F5344CB8AC3E}">
        <p14:creationId xmlns:p14="http://schemas.microsoft.com/office/powerpoint/2010/main" val="374641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pins connected with a thread">
            <a:extLst>
              <a:ext uri="{FF2B5EF4-FFF2-40B4-BE49-F238E27FC236}">
                <a16:creationId xmlns:a16="http://schemas.microsoft.com/office/drawing/2014/main" id="{8903C23A-B5DF-63DF-7BCA-2FB1264EC02B}"/>
              </a:ext>
            </a:extLst>
          </p:cNvPr>
          <p:cNvPicPr>
            <a:picLocks noChangeAspect="1"/>
          </p:cNvPicPr>
          <p:nvPr/>
        </p:nvPicPr>
        <p:blipFill rotWithShape="1">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12" name="Straight Connector 11">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5461A88-36EA-0248-5DFB-3423BB1BCFDC}"/>
              </a:ext>
            </a:extLst>
          </p:cNvPr>
          <p:cNvSpPr>
            <a:spLocks noGrp="1"/>
          </p:cNvSpPr>
          <p:nvPr>
            <p:ph type="title"/>
          </p:nvPr>
        </p:nvSpPr>
        <p:spPr>
          <a:xfrm>
            <a:off x="1451579" y="804519"/>
            <a:ext cx="9603275" cy="1049235"/>
          </a:xfrm>
        </p:spPr>
        <p:txBody>
          <a:bodyPr>
            <a:normAutofit/>
          </a:bodyPr>
          <a:lstStyle/>
          <a:p>
            <a:r>
              <a:rPr kumimoji="0" lang="en-US" altLang="en-US" b="0" i="0" u="none" strike="noStrike" cap="none" normalizeH="0" baseline="0">
                <a:ln>
                  <a:noFill/>
                </a:ln>
                <a:effectLst/>
                <a:latin typeface="Segoe UI" panose="020B0502040204020203" pitchFamily="34" charset="0"/>
                <a:cs typeface="Segoe UI" panose="020B0502040204020203" pitchFamily="34" charset="0"/>
              </a:rPr>
              <a:t>Why Should I Learn ES6?</a:t>
            </a:r>
            <a:br>
              <a:rPr kumimoji="0" lang="en-US" altLang="en-US" b="0" i="0" u="none" strike="noStrike" cap="none" normalizeH="0" baseline="0">
                <a:ln>
                  <a:noFill/>
                </a:ln>
                <a:effectLst/>
                <a:latin typeface="Segoe UI" panose="020B0502040204020203" pitchFamily="34" charset="0"/>
                <a:cs typeface="Segoe UI" panose="020B0502040204020203" pitchFamily="34" charset="0"/>
              </a:rPr>
            </a:br>
            <a:endParaRPr lang="en-US" dirty="0"/>
          </a:p>
        </p:txBody>
      </p:sp>
      <p:sp>
        <p:nvSpPr>
          <p:cNvPr id="14" name="Rectangle 13">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3D5DECE-50C3-7C21-BF5B-ADE2520585A1}"/>
              </a:ext>
            </a:extLst>
          </p:cNvPr>
          <p:cNvSpPr>
            <a:spLocks noGrp="1" noChangeArrowheads="1"/>
          </p:cNvSpPr>
          <p:nvPr>
            <p:ph idx="1"/>
          </p:nvPr>
        </p:nvSpPr>
        <p:spPr bwMode="auto">
          <a:xfrm>
            <a:off x="1451579" y="2015732"/>
            <a:ext cx="9603275" cy="345061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700" b="0" i="0" u="none" strike="noStrike" cap="none" normalizeH="0" baseline="0">
                <a:ln>
                  <a:noFill/>
                </a:ln>
                <a:effectLst/>
                <a:latin typeface="Verdana" panose="020B0604030504040204" pitchFamily="34" charset="0"/>
              </a:rPr>
              <a:t>React uses ES6, and you should be familiar with some of the new features like:</a:t>
            </a:r>
            <a:endParaRPr kumimoji="0" lang="en-US" altLang="en-US" sz="1700" b="0" i="0" u="none" strike="noStrike" cap="none" normalizeH="0" baseline="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3"/>
              </a:rPr>
              <a:t>Classes</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4"/>
              </a:rPr>
              <a:t>Arrow Functions</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5"/>
              </a:rPr>
              <a:t>Variables</a:t>
            </a:r>
            <a:r>
              <a:rPr kumimoji="0" lang="en-US" altLang="en-US" sz="1700" b="0" i="0" u="none" strike="noStrike" cap="none" normalizeH="0" baseline="0">
                <a:ln>
                  <a:noFill/>
                </a:ln>
                <a:effectLst/>
                <a:latin typeface="Verdana" panose="020B0604030504040204" pitchFamily="34" charset="0"/>
              </a:rPr>
              <a:t> (let, const, var)</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6"/>
              </a:rPr>
              <a:t>Array Methods</a:t>
            </a:r>
            <a:r>
              <a:rPr kumimoji="0" lang="en-US" altLang="en-US" sz="1700" b="0" i="0" u="none" strike="noStrike" cap="none" normalizeH="0" baseline="0">
                <a:ln>
                  <a:noFill/>
                </a:ln>
                <a:effectLst/>
                <a:latin typeface="Verdana" panose="020B0604030504040204" pitchFamily="34" charset="0"/>
              </a:rPr>
              <a:t> like </a:t>
            </a:r>
            <a:r>
              <a:rPr kumimoji="0" lang="en-US" altLang="en-US" sz="1700" b="0" i="0" u="none" strike="noStrike" cap="none" normalizeH="0" baseline="0">
                <a:ln>
                  <a:noFill/>
                </a:ln>
                <a:effectLst/>
                <a:latin typeface="Consolas" panose="020B0609020204030204" pitchFamily="49" charset="0"/>
              </a:rPr>
              <a:t>.map()</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err="1">
                <a:ln>
                  <a:noFill/>
                </a:ln>
                <a:effectLst/>
                <a:latin typeface="Verdana" panose="020B0604030504040204" pitchFamily="34" charset="0"/>
                <a:hlinkClick r:id="rId7"/>
              </a:rPr>
              <a:t>Destructuring</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8"/>
              </a:rPr>
              <a:t>Modules</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9"/>
              </a:rPr>
              <a:t>Ternary Operator</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700" b="0" i="0" u="none" strike="noStrike" cap="none" normalizeH="0" baseline="0">
                <a:ln>
                  <a:noFill/>
                </a:ln>
                <a:effectLst/>
                <a:latin typeface="Verdana" panose="020B0604030504040204" pitchFamily="34" charset="0"/>
                <a:hlinkClick r:id="rId10"/>
              </a:rPr>
              <a:t>Spread Operator</a:t>
            </a:r>
            <a:endParaRPr kumimoji="0" lang="en-US" altLang="en-US" sz="1700" b="0" i="0" u="none" strike="noStrike" cap="none" normalizeH="0" baseline="0">
              <a:ln>
                <a:noFill/>
              </a:ln>
              <a:effectLst/>
              <a:latin typeface="Verdana" panose="020B0604030504040204" pitchFamily="34" charset="0"/>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p:txBody>
      </p:sp>
      <p:pic>
        <p:nvPicPr>
          <p:cNvPr id="28" name="Picture 15">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11">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7">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194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9ABBD-A9C1-9B4F-0B35-31F72E3AF3BA}"/>
              </a:ext>
            </a:extLst>
          </p:cNvPr>
          <p:cNvSpPr>
            <a:spLocks noGrp="1"/>
          </p:cNvSpPr>
          <p:nvPr>
            <p:ph type="title"/>
          </p:nvPr>
        </p:nvSpPr>
        <p:spPr>
          <a:xfrm>
            <a:off x="941455" y="1268898"/>
            <a:ext cx="3441845" cy="4361688"/>
          </a:xfrm>
        </p:spPr>
        <p:txBody>
          <a:bodyPr anchor="ctr">
            <a:normAutofit/>
          </a:bodyPr>
          <a:lstStyle/>
          <a:p>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Ternary Operator</a:t>
            </a:r>
            <a:b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endParaRPr lang="en-US" dirty="0"/>
          </a:p>
        </p:txBody>
      </p:sp>
      <p:grpSp>
        <p:nvGrpSpPr>
          <p:cNvPr id="11" name="Group 10">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2" name="Rectangle 11">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468F130-E2EE-D232-F346-4465DCEEA2A0}"/>
              </a:ext>
            </a:extLst>
          </p:cNvPr>
          <p:cNvSpPr>
            <a:spLocks noGrp="1" noChangeArrowheads="1"/>
          </p:cNvSpPr>
          <p:nvPr>
            <p:ph idx="1"/>
          </p:nvPr>
        </p:nvSpPr>
        <p:spPr bwMode="auto">
          <a:xfrm>
            <a:off x="5149689" y="1268898"/>
            <a:ext cx="5852160" cy="4361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88872" rIns="0" bIns="88872"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erdana" panose="020B0604030504040204" pitchFamily="34" charset="0"/>
              </a:rPr>
              <a:t>The ternary operator is a simplified conditional operator like </a:t>
            </a:r>
            <a:r>
              <a:rPr kumimoji="0" lang="en-US" altLang="en-US" sz="2000" b="0" i="0" u="none" strike="noStrike" cap="none" normalizeH="0" baseline="0" dirty="0">
                <a:ln>
                  <a:noFill/>
                </a:ln>
                <a:solidFill>
                  <a:schemeClr val="bg1"/>
                </a:solidFill>
                <a:effectLst/>
                <a:latin typeface="Consolas" panose="020B0609020204030204" pitchFamily="49" charset="0"/>
              </a:rPr>
              <a:t>if</a:t>
            </a:r>
            <a:r>
              <a:rPr kumimoji="0" lang="en-US" altLang="en-US" sz="2000" b="0" i="0" u="none" strike="noStrike" cap="none" normalizeH="0" baseline="0" dirty="0">
                <a:ln>
                  <a:noFill/>
                </a:ln>
                <a:solidFill>
                  <a:schemeClr val="bg1"/>
                </a:solidFill>
                <a:effectLst/>
                <a:latin typeface="Verdana" panose="020B0604030504040204" pitchFamily="34" charset="0"/>
              </a:rPr>
              <a:t> / </a:t>
            </a:r>
            <a:r>
              <a:rPr kumimoji="0" lang="en-US" altLang="en-US" sz="2000" b="0" i="0" u="none" strike="noStrike" cap="none" normalizeH="0" baseline="0" dirty="0">
                <a:ln>
                  <a:noFill/>
                </a:ln>
                <a:solidFill>
                  <a:schemeClr val="bg1"/>
                </a:solidFill>
                <a:effectLst/>
                <a:latin typeface="Consolas" panose="020B0609020204030204" pitchFamily="49" charset="0"/>
              </a:rPr>
              <a:t>else</a:t>
            </a:r>
            <a:r>
              <a:rPr kumimoji="0" lang="en-US" altLang="en-US" sz="2000" b="0" i="0" u="none" strike="noStrike" cap="none" normalizeH="0" baseline="0" dirty="0">
                <a:ln>
                  <a:noFill/>
                </a:ln>
                <a:solidFill>
                  <a:schemeClr val="bg1"/>
                </a:solidFill>
                <a:effectLst/>
                <a:latin typeface="Verdana" panose="020B0604030504040204" pitchFamily="34" charset="0"/>
              </a:rPr>
              <a:t>.</a:t>
            </a:r>
            <a:endParaRPr kumimoji="0" lang="en-US" altLang="en-US" sz="2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erdana" panose="020B0604030504040204" pitchFamily="34" charset="0"/>
              </a:rPr>
              <a:t>Syntax: </a:t>
            </a:r>
            <a:r>
              <a:rPr kumimoji="0" lang="en-US" altLang="en-US" sz="2000" b="0" i="0" u="none" strike="noStrike" cap="none" normalizeH="0" baseline="0" dirty="0">
                <a:ln>
                  <a:noFill/>
                </a:ln>
                <a:solidFill>
                  <a:schemeClr val="bg1"/>
                </a:solidFill>
                <a:effectLst/>
                <a:latin typeface="Consolas" panose="020B0609020204030204" pitchFamily="49" charset="0"/>
              </a:rPr>
              <a:t>condition ? &lt;expression if true&gt; : &lt;expression if false&gt;</a:t>
            </a:r>
            <a:endParaRPr kumimoji="0" lang="en-US" altLang="en-US" sz="2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erdana" panose="020B0604030504040204" pitchFamily="34" charset="0"/>
              </a:rPr>
              <a:t>Here is an example using </a:t>
            </a:r>
            <a:r>
              <a:rPr kumimoji="0" lang="en-US" altLang="en-US" sz="2000" b="0" i="0" u="none" strike="noStrike" cap="none" normalizeH="0" baseline="0" dirty="0">
                <a:ln>
                  <a:noFill/>
                </a:ln>
                <a:solidFill>
                  <a:schemeClr val="bg1"/>
                </a:solidFill>
                <a:effectLst/>
                <a:latin typeface="Consolas" panose="020B0609020204030204" pitchFamily="49" charset="0"/>
              </a:rPr>
              <a:t>if</a:t>
            </a:r>
            <a:r>
              <a:rPr kumimoji="0" lang="en-US" altLang="en-US" sz="2000" b="0" i="0" u="none" strike="noStrike" cap="none" normalizeH="0" baseline="0" dirty="0">
                <a:ln>
                  <a:noFill/>
                </a:ln>
                <a:solidFill>
                  <a:schemeClr val="bg1"/>
                </a:solidFill>
                <a:effectLst/>
                <a:latin typeface="Verdana" panose="020B0604030504040204" pitchFamily="34" charset="0"/>
              </a:rPr>
              <a:t> / </a:t>
            </a:r>
            <a:r>
              <a:rPr kumimoji="0" lang="en-US" altLang="en-US" sz="2000" b="0" i="0" u="none" strike="noStrike" cap="none" normalizeH="0" baseline="0" dirty="0">
                <a:ln>
                  <a:noFill/>
                </a:ln>
                <a:solidFill>
                  <a:schemeClr val="bg1"/>
                </a:solidFill>
                <a:effectLst/>
                <a:latin typeface="Consolas" panose="020B0609020204030204" pitchFamily="49" charset="0"/>
              </a:rPr>
              <a:t>else</a:t>
            </a:r>
            <a:r>
              <a:rPr kumimoji="0" lang="en-US" altLang="en-US" sz="2000" b="0" i="0" u="none" strike="noStrike" cap="none" normalizeH="0" baseline="0" dirty="0">
                <a:ln>
                  <a:noFill/>
                </a:ln>
                <a:solidFill>
                  <a:schemeClr val="bg1"/>
                </a:solidFill>
                <a:effectLst/>
                <a:latin typeface="Verdana" panose="020B0604030504040204" pitchFamily="34" charset="0"/>
              </a:rPr>
              <a:t>:</a:t>
            </a:r>
            <a:endParaRPr kumimoji="0" lang="en-US" altLang="en-US" sz="36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531564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3A610-BD82-8898-3684-990E2EBC99C8}"/>
              </a:ext>
            </a:extLst>
          </p:cNvPr>
          <p:cNvSpPr>
            <a:spLocks noGrp="1"/>
          </p:cNvSpPr>
          <p:nvPr>
            <p:ph type="title"/>
          </p:nvPr>
        </p:nvSpPr>
        <p:spPr>
          <a:xfrm>
            <a:off x="941455" y="1268898"/>
            <a:ext cx="3441845" cy="4361688"/>
          </a:xfrm>
        </p:spPr>
        <p:txBody>
          <a:bodyPr anchor="ctr">
            <a:normAutofit/>
          </a:bodyPr>
          <a:lstStyle/>
          <a:p>
            <a:endParaRPr lang="en-US"/>
          </a:p>
        </p:txBody>
      </p:sp>
      <p:grpSp>
        <p:nvGrpSpPr>
          <p:cNvPr id="21" name="Group 20">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22" name="Rectangle 21">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3A7B8B-7E45-D028-A649-F0B63838565E}"/>
              </a:ext>
            </a:extLst>
          </p:cNvPr>
          <p:cNvSpPr>
            <a:spLocks noGrp="1"/>
          </p:cNvSpPr>
          <p:nvPr>
            <p:ph idx="1"/>
          </p:nvPr>
        </p:nvSpPr>
        <p:spPr>
          <a:xfrm>
            <a:off x="5149689" y="1268898"/>
            <a:ext cx="5852160" cy="4361688"/>
          </a:xfrm>
        </p:spPr>
        <p:txBody>
          <a:bodyPr anchor="ctr">
            <a:normAutofit/>
          </a:bodyPr>
          <a:lstStyle/>
          <a:p>
            <a:pPr marL="0" indent="0">
              <a:lnSpc>
                <a:spcPct val="110000"/>
              </a:lnSpc>
              <a:buNone/>
            </a:pPr>
            <a:r>
              <a:rPr lang="en-US">
                <a:solidFill>
                  <a:schemeClr val="bg1"/>
                </a:solidFill>
              </a:rPr>
              <a:t>Before:</a:t>
            </a:r>
          </a:p>
          <a:p>
            <a:pPr marL="0" indent="0">
              <a:lnSpc>
                <a:spcPct val="110000"/>
              </a:lnSpc>
              <a:buNone/>
            </a:pPr>
            <a:r>
              <a:rPr lang="en-US">
                <a:solidFill>
                  <a:schemeClr val="bg1"/>
                </a:solidFill>
              </a:rPr>
              <a:t>if (authenticated) {</a:t>
            </a:r>
          </a:p>
          <a:p>
            <a:pPr marL="0" indent="0">
              <a:lnSpc>
                <a:spcPct val="110000"/>
              </a:lnSpc>
              <a:buNone/>
            </a:pPr>
            <a:r>
              <a:rPr lang="en-US">
                <a:solidFill>
                  <a:schemeClr val="bg1"/>
                </a:solidFill>
              </a:rPr>
              <a:t>  renderApp();</a:t>
            </a:r>
          </a:p>
          <a:p>
            <a:pPr marL="0" indent="0">
              <a:lnSpc>
                <a:spcPct val="110000"/>
              </a:lnSpc>
              <a:buNone/>
            </a:pPr>
            <a:r>
              <a:rPr lang="en-US">
                <a:solidFill>
                  <a:schemeClr val="bg1"/>
                </a:solidFill>
              </a:rPr>
              <a:t>} else {</a:t>
            </a:r>
          </a:p>
          <a:p>
            <a:pPr marL="0" indent="0">
              <a:lnSpc>
                <a:spcPct val="110000"/>
              </a:lnSpc>
              <a:buNone/>
            </a:pPr>
            <a:r>
              <a:rPr lang="en-US">
                <a:solidFill>
                  <a:schemeClr val="bg1"/>
                </a:solidFill>
              </a:rPr>
              <a:t>  renderLogin();</a:t>
            </a:r>
          </a:p>
          <a:p>
            <a:pPr marL="0" indent="0">
              <a:lnSpc>
                <a:spcPct val="110000"/>
              </a:lnSpc>
              <a:buNone/>
            </a:pPr>
            <a:r>
              <a:rPr lang="en-US">
                <a:solidFill>
                  <a:schemeClr val="bg1"/>
                </a:solidFill>
              </a:rPr>
              <a:t>}</a:t>
            </a:r>
          </a:p>
          <a:p>
            <a:pPr>
              <a:lnSpc>
                <a:spcPct val="110000"/>
              </a:lnSpc>
            </a:pPr>
            <a:r>
              <a:rPr lang="en-US">
                <a:solidFill>
                  <a:schemeClr val="bg1"/>
                </a:solidFill>
              </a:rPr>
              <a:t>Here is the same example using a ternary operator:</a:t>
            </a:r>
          </a:p>
          <a:p>
            <a:pPr>
              <a:lnSpc>
                <a:spcPct val="110000"/>
              </a:lnSpc>
            </a:pPr>
            <a:r>
              <a:rPr lang="en-US">
                <a:solidFill>
                  <a:schemeClr val="bg1"/>
                </a:solidFill>
              </a:rPr>
              <a:t>With Ternary</a:t>
            </a:r>
          </a:p>
          <a:p>
            <a:pPr marL="0" indent="0">
              <a:lnSpc>
                <a:spcPct val="110000"/>
              </a:lnSpc>
              <a:buNone/>
            </a:pPr>
            <a:r>
              <a:rPr lang="en-US">
                <a:solidFill>
                  <a:schemeClr val="bg1"/>
                </a:solidFill>
              </a:rPr>
              <a:t>authenticated ? renderApp() : renderLogin();</a:t>
            </a:r>
          </a:p>
        </p:txBody>
      </p:sp>
    </p:spTree>
    <p:extLst>
      <p:ext uri="{BB962C8B-B14F-4D97-AF65-F5344CB8AC3E}">
        <p14:creationId xmlns:p14="http://schemas.microsoft.com/office/powerpoint/2010/main" val="164298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0" name="Rectangle 7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1" name="Picture 7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 name="Straight Connector 7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8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4" name="Rectangle 83">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2AB23-2F4B-A64F-0043-56C4A10AD43D}"/>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React ES6 Classes</a:t>
            </a:r>
            <a:br>
              <a:rPr lang="en-US" sz="4800"/>
            </a:br>
            <a:endParaRPr lang="en-US" sz="4800"/>
          </a:p>
        </p:txBody>
      </p:sp>
      <p:cxnSp>
        <p:nvCxnSpPr>
          <p:cNvPr id="105" name="Straight Connector 85">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2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F8FA3DC-D0E8-201C-D711-A6E9A224BF42}"/>
              </a:ext>
            </a:extLst>
          </p:cNvPr>
          <p:cNvSpPr>
            <a:spLocks noGrp="1"/>
          </p:cNvSpPr>
          <p:nvPr>
            <p:ph type="title"/>
          </p:nvPr>
        </p:nvSpPr>
        <p:spPr>
          <a:xfrm>
            <a:off x="1451581" y="5008500"/>
            <a:ext cx="9603272" cy="960755"/>
          </a:xfrm>
        </p:spPr>
        <p:txBody>
          <a:bodyPr anchor="t">
            <a:normAutofit/>
          </a:bodyPr>
          <a:lstStyle/>
          <a:p>
            <a:r>
              <a:rPr lang="en-US" dirty="0"/>
              <a:t>Classes</a:t>
            </a:r>
          </a:p>
        </p:txBody>
      </p:sp>
      <p:cxnSp>
        <p:nvCxnSpPr>
          <p:cNvPr id="29" name="Straight Connector 28">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1" name="Picture 30">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33" name="Straight Connector 32">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F2258CBB-3B86-3454-D3C9-00728A80C362}"/>
              </a:ext>
            </a:extLst>
          </p:cNvPr>
          <p:cNvGraphicFramePr>
            <a:graphicFrameLocks noGrp="1"/>
          </p:cNvGraphicFramePr>
          <p:nvPr>
            <p:ph idx="1"/>
            <p:extLst>
              <p:ext uri="{D42A27DB-BD31-4B8C-83A1-F6EECF244321}">
                <p14:modId xmlns:p14="http://schemas.microsoft.com/office/powerpoint/2010/main" val="1439991413"/>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85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5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descr="Abstract blurred public library with bookshelves">
            <a:extLst>
              <a:ext uri="{FF2B5EF4-FFF2-40B4-BE49-F238E27FC236}">
                <a16:creationId xmlns:a16="http://schemas.microsoft.com/office/drawing/2014/main" id="{A08ADA5C-3A35-3AAD-91DB-7231DF7E71C6}"/>
              </a:ext>
            </a:extLst>
          </p:cNvPr>
          <p:cNvPicPr>
            <a:picLocks noChangeAspect="1"/>
          </p:cNvPicPr>
          <p:nvPr/>
        </p:nvPicPr>
        <p:blipFill rotWithShape="1">
          <a:blip r:embed="rId2">
            <a:duotone>
              <a:schemeClr val="bg2">
                <a:shade val="45000"/>
                <a:satMod val="135000"/>
              </a:schemeClr>
              <a:prstClr val="white"/>
            </a:duotone>
            <a:alphaModFix amt="50000"/>
          </a:blip>
          <a:srcRect t="1309" r="-1" b="14419"/>
          <a:stretch/>
        </p:blipFill>
        <p:spPr>
          <a:xfrm>
            <a:off x="305" y="10"/>
            <a:ext cx="12191695" cy="6857990"/>
          </a:xfrm>
          <a:prstGeom prst="rect">
            <a:avLst/>
          </a:prstGeom>
        </p:spPr>
      </p:pic>
      <p:cxnSp>
        <p:nvCxnSpPr>
          <p:cNvPr id="60" name="Straight Connector 5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71C5A4A-DB78-E22F-7BB9-5FB5EC498812}"/>
              </a:ext>
            </a:extLst>
          </p:cNvPr>
          <p:cNvSpPr>
            <a:spLocks noGrp="1"/>
          </p:cNvSpPr>
          <p:nvPr>
            <p:ph type="title"/>
          </p:nvPr>
        </p:nvSpPr>
        <p:spPr>
          <a:xfrm>
            <a:off x="1451579" y="804519"/>
            <a:ext cx="9603275" cy="1049235"/>
          </a:xfrm>
        </p:spPr>
        <p:txBody>
          <a:bodyPr>
            <a:normAutofit/>
          </a:bodyPr>
          <a:lstStyle/>
          <a:p>
            <a:r>
              <a:rPr kumimoji="0" lang="en-US" altLang="en-US" b="0" i="0" u="none" strike="noStrike" cap="none" normalizeH="0" baseline="0" dirty="0">
                <a:ln>
                  <a:noFill/>
                </a:ln>
                <a:effectLst/>
                <a:latin typeface="Segoe UI" panose="020B0502040204020203" pitchFamily="34" charset="0"/>
                <a:cs typeface="Segoe UI" panose="020B0502040204020203" pitchFamily="34" charset="0"/>
              </a:rPr>
              <a:t>Example</a:t>
            </a:r>
            <a:br>
              <a:rPr kumimoji="0" lang="en-US" altLang="en-US" b="0" i="0" u="none" strike="noStrike" cap="none" normalizeH="0" baseline="0" dirty="0">
                <a:ln>
                  <a:noFill/>
                </a:ln>
                <a:effectLst/>
                <a:latin typeface="Segoe UI" panose="020B0502040204020203" pitchFamily="34" charset="0"/>
                <a:cs typeface="Segoe UI" panose="020B0502040204020203" pitchFamily="34" charset="0"/>
              </a:rPr>
            </a:br>
            <a:endParaRPr lang="en-US" dirty="0"/>
          </a:p>
        </p:txBody>
      </p:sp>
      <p:sp>
        <p:nvSpPr>
          <p:cNvPr id="57" name="Rectangle 5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6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Rectangle 2">
            <a:extLst>
              <a:ext uri="{FF2B5EF4-FFF2-40B4-BE49-F238E27FC236}">
                <a16:creationId xmlns:a16="http://schemas.microsoft.com/office/drawing/2014/main" id="{02E52D12-E583-331D-2D79-51604A1A72F4}"/>
              </a:ext>
            </a:extLst>
          </p:cNvPr>
          <p:cNvGraphicFramePr>
            <a:graphicFrameLocks noGrp="1"/>
          </p:cNvGraphicFramePr>
          <p:nvPr>
            <p:ph idx="1"/>
            <p:extLst>
              <p:ext uri="{D42A27DB-BD31-4B8C-83A1-F6EECF244321}">
                <p14:modId xmlns:p14="http://schemas.microsoft.com/office/powerpoint/2010/main" val="3333074529"/>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2CDC609E-4164-618C-9A05-D74D6C63692D}"/>
              </a:ext>
            </a:extLst>
          </p:cNvPr>
          <p:cNvSpPr txBox="1"/>
          <p:nvPr/>
        </p:nvSpPr>
        <p:spPr>
          <a:xfrm>
            <a:off x="304800" y="6211659"/>
            <a:ext cx="8839200" cy="646331"/>
          </a:xfrm>
          <a:prstGeom prst="rect">
            <a:avLst/>
          </a:prstGeom>
          <a:noFill/>
        </p:spPr>
        <p:txBody>
          <a:bodyPr wrap="square" rtlCol="0">
            <a:spAutoFit/>
          </a:bodyPr>
          <a:lstStyle/>
          <a:p>
            <a:r>
              <a:rPr lang="en-US" b="0" i="0" dirty="0">
                <a:solidFill>
                  <a:schemeClr val="bg1">
                    <a:lumMod val="95000"/>
                  </a:schemeClr>
                </a:solidFill>
                <a:effectLst/>
                <a:latin typeface="Verdana" panose="020B0604030504040204" pitchFamily="34" charset="0"/>
              </a:rPr>
              <a:t>Notice the case of the class name. We have begun the name, "Car", with an uppercase character. This is a standard naming convention for classes.</a:t>
            </a:r>
            <a:endParaRPr lang="en-US" dirty="0">
              <a:solidFill>
                <a:schemeClr val="bg1">
                  <a:lumMod val="95000"/>
                </a:schemeClr>
              </a:solidFill>
            </a:endParaRPr>
          </a:p>
        </p:txBody>
      </p:sp>
    </p:spTree>
    <p:extLst>
      <p:ext uri="{BB962C8B-B14F-4D97-AF65-F5344CB8AC3E}">
        <p14:creationId xmlns:p14="http://schemas.microsoft.com/office/powerpoint/2010/main" val="254046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70BFDB-979D-4D01-8764-154458F98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FCB5B7-E85D-4C9D-AE9B-2B04C20D7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6" name="Group 15">
            <a:extLst>
              <a:ext uri="{FF2B5EF4-FFF2-40B4-BE49-F238E27FC236}">
                <a16:creationId xmlns:a16="http://schemas.microsoft.com/office/drawing/2014/main" id="{4C48EA7D-6DFA-4BAB-B557-0D500356BE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17" name="Rectangle 16">
              <a:extLst>
                <a:ext uri="{FF2B5EF4-FFF2-40B4-BE49-F238E27FC236}">
                  <a16:creationId xmlns:a16="http://schemas.microsoft.com/office/drawing/2014/main" id="{0A792C74-3AEF-46D7-BB84-FE0A1C9FD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F01C4D-F010-44B1-B80D-DE6D0036F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ectangle 19">
            <a:extLst>
              <a:ext uri="{FF2B5EF4-FFF2-40B4-BE49-F238E27FC236}">
                <a16:creationId xmlns:a16="http://schemas.microsoft.com/office/drawing/2014/main" id="{66DEDBC9-7E02-4AC1-84C0-28900C560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5D8167BA-4647-4588-9EF8-AFA0496DC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1697B1-42C0-4668-F488-F7F065162711}"/>
              </a:ext>
            </a:extLst>
          </p:cNvPr>
          <p:cNvSpPr>
            <a:spLocks noGrp="1"/>
          </p:cNvSpPr>
          <p:nvPr>
            <p:ph type="title"/>
          </p:nvPr>
        </p:nvSpPr>
        <p:spPr>
          <a:xfrm>
            <a:off x="5188043" y="804520"/>
            <a:ext cx="5550355" cy="1049235"/>
          </a:xfrm>
        </p:spPr>
        <p:txBody>
          <a:bodyPr>
            <a:normAutofit/>
          </a:bodyPr>
          <a:lstStyle/>
          <a:p>
            <a:r>
              <a:rPr lang="en-US" sz="2200"/>
              <a:t>Now we will create objects using the Car class:</a:t>
            </a:r>
            <a:br>
              <a:rPr lang="en-US" sz="2200"/>
            </a:br>
            <a:endParaRPr lang="en-US" sz="2200"/>
          </a:p>
        </p:txBody>
      </p:sp>
      <p:pic>
        <p:nvPicPr>
          <p:cNvPr id="7" name="Graphic 6" descr="Car">
            <a:extLst>
              <a:ext uri="{FF2B5EF4-FFF2-40B4-BE49-F238E27FC236}">
                <a16:creationId xmlns:a16="http://schemas.microsoft.com/office/drawing/2014/main" id="{21D022F8-C64E-76E1-0F71-10EE05BD3C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438" y="1649879"/>
            <a:ext cx="2799103" cy="2799103"/>
          </a:xfrm>
          <a:prstGeom prst="rect">
            <a:avLst/>
          </a:prstGeom>
        </p:spPr>
      </p:pic>
      <p:sp>
        <p:nvSpPr>
          <p:cNvPr id="6" name="Content Placeholder 5">
            <a:extLst>
              <a:ext uri="{FF2B5EF4-FFF2-40B4-BE49-F238E27FC236}">
                <a16:creationId xmlns:a16="http://schemas.microsoft.com/office/drawing/2014/main" id="{970BDA32-8308-4F1D-CC7D-E4EA2C359A64}"/>
              </a:ext>
            </a:extLst>
          </p:cNvPr>
          <p:cNvSpPr>
            <a:spLocks noGrp="1"/>
          </p:cNvSpPr>
          <p:nvPr>
            <p:ph idx="1"/>
          </p:nvPr>
        </p:nvSpPr>
        <p:spPr>
          <a:xfrm>
            <a:off x="5188043" y="2015732"/>
            <a:ext cx="5550355" cy="3450613"/>
          </a:xfrm>
        </p:spPr>
        <p:txBody>
          <a:bodyPr>
            <a:normAutofit fontScale="85000" lnSpcReduction="10000"/>
          </a:bodyPr>
          <a:lstStyle/>
          <a:p>
            <a:pPr marL="0" indent="0">
              <a:buNone/>
            </a:pPr>
            <a:r>
              <a:rPr lang="en-US" dirty="0">
                <a:highlight>
                  <a:srgbClr val="C0C0C0"/>
                </a:highlight>
              </a:rPr>
              <a:t>Example</a:t>
            </a:r>
          </a:p>
          <a:p>
            <a:pPr marL="0" indent="0">
              <a:buNone/>
            </a:pPr>
            <a:r>
              <a:rPr lang="en-US" dirty="0"/>
              <a:t>Create an object called "mycar" based on the Car class:</a:t>
            </a:r>
          </a:p>
          <a:p>
            <a:pPr marL="0" indent="0">
              <a:buNone/>
            </a:pPr>
            <a:r>
              <a:rPr lang="en-US" dirty="0"/>
              <a:t>class Car {</a:t>
            </a:r>
          </a:p>
          <a:p>
            <a:pPr marL="0" indent="0">
              <a:buNone/>
            </a:pPr>
            <a:r>
              <a:rPr lang="en-US" dirty="0"/>
              <a:t> constructor(name) {</a:t>
            </a:r>
          </a:p>
          <a:p>
            <a:pPr marL="0" indent="0">
              <a:buNone/>
            </a:pPr>
            <a:r>
              <a:rPr lang="en-US" dirty="0"/>
              <a:t> this.brand = name;</a:t>
            </a:r>
          </a:p>
          <a:p>
            <a:pPr marL="0" indent="0">
              <a:buNone/>
            </a:pPr>
            <a:r>
              <a:rPr lang="en-US" dirty="0"/>
              <a:t> }</a:t>
            </a:r>
          </a:p>
          <a:p>
            <a:pPr marL="0" indent="0">
              <a:buNone/>
            </a:pPr>
            <a:r>
              <a:rPr lang="en-US" dirty="0"/>
              <a:t>}</a:t>
            </a:r>
          </a:p>
          <a:p>
            <a:pPr marL="0" indent="0">
              <a:buNone/>
            </a:pPr>
            <a:r>
              <a:rPr lang="en-US" dirty="0"/>
              <a:t>const mycar = new Car("Ford");</a:t>
            </a:r>
          </a:p>
        </p:txBody>
      </p:sp>
      <p:pic>
        <p:nvPicPr>
          <p:cNvPr id="24" name="Picture 23">
            <a:extLst>
              <a:ext uri="{FF2B5EF4-FFF2-40B4-BE49-F238E27FC236}">
                <a16:creationId xmlns:a16="http://schemas.microsoft.com/office/drawing/2014/main" id="{BAC44D98-B853-4420-8ED4-E3792706D4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46625410-A0A9-42B8-96F9-540C7C42CB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6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0" name="Rectangle 7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1" name="Picture 7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 name="Straight Connector 7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8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4" name="Rectangle 83">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2AB23-2F4B-A64F-0043-56C4A10AD43D}"/>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3200" b="0" i="0" dirty="0">
                <a:solidFill>
                  <a:srgbClr val="000000"/>
                </a:solidFill>
                <a:effectLst/>
                <a:latin typeface="Segoe UI" panose="020B0502040204020203" pitchFamily="34" charset="0"/>
              </a:rPr>
              <a:t>React ES6 Arrow Functions</a:t>
            </a:r>
            <a:br>
              <a:rPr lang="en-US" sz="3200" b="0" i="0" dirty="0">
                <a:solidFill>
                  <a:srgbClr val="000000"/>
                </a:solidFill>
                <a:effectLst/>
                <a:latin typeface="Segoe UI" panose="020B0502040204020203" pitchFamily="34" charset="0"/>
              </a:rPr>
            </a:br>
            <a:br>
              <a:rPr lang="en-US" sz="4800" dirty="0"/>
            </a:br>
            <a:endParaRPr lang="en-US" sz="4800" dirty="0"/>
          </a:p>
        </p:txBody>
      </p:sp>
      <p:cxnSp>
        <p:nvCxnSpPr>
          <p:cNvPr id="105" name="Straight Connector 85">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902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C29E0BF903424B954A923671BF10D7" ma:contentTypeVersion="15" ma:contentTypeDescription="Create a new document." ma:contentTypeScope="" ma:versionID="6296d0810d64f1bdb7cf30e70da553c3">
  <xsd:schema xmlns:xsd="http://www.w3.org/2001/XMLSchema" xmlns:xs="http://www.w3.org/2001/XMLSchema" xmlns:p="http://schemas.microsoft.com/office/2006/metadata/properties" xmlns:ns3="9470d6e8-d816-4fa9-82ef-8c37ced17488" xmlns:ns4="6aa02d26-dbaf-4d37-a182-62908aa155d9" targetNamespace="http://schemas.microsoft.com/office/2006/metadata/properties" ma:root="true" ma:fieldsID="1421148e9b317abe2aa0af29e2cb16b2" ns3:_="" ns4:_="">
    <xsd:import namespace="9470d6e8-d816-4fa9-82ef-8c37ced17488"/>
    <xsd:import namespace="6aa02d26-dbaf-4d37-a182-62908aa155d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element ref="ns4:MediaServiceAutoKeyPoints" minOccurs="0"/>
                <xsd:element ref="ns4:MediaServiceKeyPoint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0d6e8-d816-4fa9-82ef-8c37ced174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2d26-dbaf-4d37-a182-62908aa155d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aa02d26-dbaf-4d37-a182-62908aa155d9" xsi:nil="true"/>
  </documentManagement>
</p:properties>
</file>

<file path=customXml/itemProps1.xml><?xml version="1.0" encoding="utf-8"?>
<ds:datastoreItem xmlns:ds="http://schemas.openxmlformats.org/officeDocument/2006/customXml" ds:itemID="{54F1793D-5750-4753-AFF3-F7B40FCF1D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70d6e8-d816-4fa9-82ef-8c37ced17488"/>
    <ds:schemaRef ds:uri="6aa02d26-dbaf-4d37-a182-62908aa15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6B1D2E-12F5-4698-A035-A3491CFBE384}">
  <ds:schemaRefs>
    <ds:schemaRef ds:uri="http://schemas.microsoft.com/sharepoint/v3/contenttype/forms"/>
  </ds:schemaRefs>
</ds:datastoreItem>
</file>

<file path=customXml/itemProps3.xml><?xml version="1.0" encoding="utf-8"?>
<ds:datastoreItem xmlns:ds="http://schemas.openxmlformats.org/officeDocument/2006/customXml" ds:itemID="{B01CF764-3A0C-4F81-A0A1-65AAA8EBE151}">
  <ds:schemaRef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openxmlformats.org/package/2006/metadata/core-properties"/>
    <ds:schemaRef ds:uri="9470d6e8-d816-4fa9-82ef-8c37ced17488"/>
    <ds:schemaRef ds:uri="http://schemas.microsoft.com/office/infopath/2007/PartnerControls"/>
    <ds:schemaRef ds:uri="6aa02d26-dbaf-4d37-a182-62908aa155d9"/>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7088</TotalTime>
  <Words>2020</Words>
  <Application>Microsoft Office PowerPoint</Application>
  <PresentationFormat>Widescreen</PresentationFormat>
  <Paragraphs>213</Paragraphs>
  <Slides>41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Candara</vt:lpstr>
      <vt:lpstr>Consolas</vt:lpstr>
      <vt:lpstr>Courier New</vt:lpstr>
      <vt:lpstr>Gill Sans MT</vt:lpstr>
      <vt:lpstr>Heebo</vt:lpstr>
      <vt:lpstr>Liberation Mono</vt:lpstr>
      <vt:lpstr>Nunito</vt:lpstr>
      <vt:lpstr>open sans</vt:lpstr>
      <vt:lpstr>Roboto</vt:lpstr>
      <vt:lpstr>Segoe UI</vt:lpstr>
      <vt:lpstr>var(--bs-font-monospace)</vt:lpstr>
      <vt:lpstr>Verdana</vt:lpstr>
      <vt:lpstr>Gallery</vt:lpstr>
      <vt:lpstr>ES6(ECMAScript 6)</vt:lpstr>
      <vt:lpstr>cONTENTS</vt:lpstr>
      <vt:lpstr>What is ES6? </vt:lpstr>
      <vt:lpstr>Why Should I Learn ES6? </vt:lpstr>
      <vt:lpstr>React ES6 Classes </vt:lpstr>
      <vt:lpstr>Classes</vt:lpstr>
      <vt:lpstr>Example </vt:lpstr>
      <vt:lpstr>Now we will create objects using the Car class: </vt:lpstr>
      <vt:lpstr>React ES6 Arrow Functions  </vt:lpstr>
      <vt:lpstr>About Arrow FUnctions</vt:lpstr>
      <vt:lpstr>Syntax of an Arrow Function </vt:lpstr>
      <vt:lpstr>PowerPoint Presentation</vt:lpstr>
      <vt:lpstr>When to use Arrow Functions? </vt:lpstr>
      <vt:lpstr>PowerPoint Presentation</vt:lpstr>
      <vt:lpstr>What About this?</vt:lpstr>
      <vt:lpstr>React ES6 Variables  </vt:lpstr>
      <vt:lpstr>Variables </vt:lpstr>
      <vt:lpstr>var var x = 5.6; </vt:lpstr>
      <vt:lpstr>let let x = 5.6; </vt:lpstr>
      <vt:lpstr>const const x = 5.6; </vt:lpstr>
      <vt:lpstr>Array Methods There are many JavaScript array methods. </vt:lpstr>
      <vt:lpstr>Destructuring</vt:lpstr>
      <vt:lpstr>What is Destructuring? </vt:lpstr>
      <vt:lpstr>How to use Destructuring? </vt:lpstr>
      <vt:lpstr>PowerPoint Presentation</vt:lpstr>
      <vt:lpstr>If we only want the paneerItem and otherItem we can simply leave out the eggItem but keep the comma.                                     </vt:lpstr>
      <vt:lpstr>PowerPoint Presentation</vt:lpstr>
      <vt:lpstr>PowerPoint Presentation</vt:lpstr>
      <vt:lpstr>New way (using destructure) of using an object inside a function,  We can clearly see what every property is required that only getting fetched from vehicle Detail object in function.                   </vt:lpstr>
      <vt:lpstr>PowerPoint Presentation</vt:lpstr>
      <vt:lpstr>Spread Operator</vt:lpstr>
      <vt:lpstr>PowerPoint Presentation</vt:lpstr>
      <vt:lpstr>PowerPoint Presentation</vt:lpstr>
      <vt:lpstr>Modules</vt:lpstr>
      <vt:lpstr>PowerPoint Presentation</vt:lpstr>
      <vt:lpstr>Export </vt:lpstr>
      <vt:lpstr>Named</vt:lpstr>
      <vt:lpstr>Default Exports </vt:lpstr>
      <vt:lpstr>Import </vt:lpstr>
      <vt:lpstr>Ternary Operator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ES6(ECMAScript 6)</dc:title>
  <dc:creator>Kopparam Sai</dc:creator>
  <cp:lastModifiedBy>Kopparam Sai</cp:lastModifiedBy>
  <cp:revision>2</cp:revision>
  <dcterms:created xsi:type="dcterms:W3CDTF">2023-01-25T09:49:18Z</dcterms:created>
  <dcterms:modified xsi:type="dcterms:W3CDTF">2023-01-30T07:57:42Z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0x01010066C29E0BF903424B954A923671BF10D7</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0c543c9c-c477-4599-9a17-3a5b9dbdff65_Enabled">
    <vt:lpwstr>True</vt:lpwstr>
  </property>
  <property fmtid="{D5CDD505-2E9C-101B-9397-08002B2CF9AE}" pid="9" name="MSIP_Label_0c543c9c-c477-4599-9a17-3a5b9dbdff65_SiteId">
    <vt:lpwstr>cc6b2eea-c864-4839-85f5-94736facc3be</vt:lpwstr>
  </property>
  <property fmtid="{D5CDD505-2E9C-101B-9397-08002B2CF9AE}" pid="10" name="MSIP_Label_0c543c9c-c477-4599-9a17-3a5b9dbdff65_Owner">
    <vt:lpwstr>Kopparam.Sai@marlabs.com</vt:lpwstr>
  </property>
  <property fmtid="{D5CDD505-2E9C-101B-9397-08002B2CF9AE}" pid="11" name="MSIP_Label_0c543c9c-c477-4599-9a17-3a5b9dbdff65_SetDate">
    <vt:lpwstr>2023-01-25T12:05:55.5760467Z</vt:lpwstr>
  </property>
  <property fmtid="{D5CDD505-2E9C-101B-9397-08002B2CF9AE}" pid="12" name="MSIP_Label_0c543c9c-c477-4599-9a17-3a5b9dbdff65_Name">
    <vt:lpwstr>Public</vt:lpwstr>
  </property>
  <property fmtid="{D5CDD505-2E9C-101B-9397-08002B2CF9AE}" pid="13" name="MSIP_Label_0c543c9c-c477-4599-9a17-3a5b9dbdff65_Application">
    <vt:lpwstr>Microsoft Azure Information Protection</vt:lpwstr>
  </property>
  <property fmtid="{D5CDD505-2E9C-101B-9397-08002B2CF9AE}" pid="14" name="MSIP_Label_0c543c9c-c477-4599-9a17-3a5b9dbdff65_ActionId">
    <vt:lpwstr>aae81a80-b576-4796-aefb-fcc47191d8f0</vt:lpwstr>
  </property>
  <property fmtid="{D5CDD505-2E9C-101B-9397-08002B2CF9AE}" pid="15" name="MSIP_Label_0c543c9c-c477-4599-9a17-3a5b9dbdff65_Extended_MSFT_Method">
    <vt:lpwstr>Automatic</vt:lpwstr>
  </property>
  <property fmtid="{D5CDD505-2E9C-101B-9397-08002B2CF9AE}" pid="16" name="Sensitivity">
    <vt:lpwstr>Public</vt:lpwstr>
  </property>
</Properties>
</file>