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92" r:id="rId5"/>
    <p:sldId id="275" r:id="rId6"/>
    <p:sldId id="297" r:id="rId7"/>
    <p:sldId id="276" r:id="rId8"/>
    <p:sldId id="310" r:id="rId9"/>
    <p:sldId id="311" r:id="rId10"/>
    <p:sldId id="312" r:id="rId11"/>
    <p:sldId id="313" r:id="rId12"/>
    <p:sldId id="314" r:id="rId13"/>
    <p:sldId id="315" r:id="rId14"/>
    <p:sldId id="316" r:id="rId15"/>
    <p:sldId id="317" r:id="rId16"/>
    <p:sldId id="318" r:id="rId17"/>
    <p:sldId id="319" r:id="rId18"/>
    <p:sldId id="298" r:id="rId19"/>
    <p:sldId id="299" r:id="rId20"/>
    <p:sldId id="308" r:id="rId21"/>
    <p:sldId id="309" r:id="rId22"/>
    <p:sldId id="320" r:id="rId23"/>
    <p:sldId id="321" r:id="rId24"/>
    <p:sldId id="322" r:id="rId25"/>
    <p:sldId id="323" r:id="rId26"/>
    <p:sldId id="324" r:id="rId27"/>
    <p:sldId id="325" r:id="rId28"/>
    <p:sldId id="326" r:id="rId29"/>
    <p:sldId id="327" r:id="rId30"/>
    <p:sldId id="328" r:id="rId31"/>
    <p:sldId id="329" r:id="rId32"/>
    <p:sldId id="330"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6DC85-417A-407F-8314-80781F3134F0}" v="62" dt="2023-01-30T09:29:31.3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5634"/>
  </p:normalViewPr>
  <p:slideViewPr>
    <p:cSldViewPr snapToGrid="0" showGuides="1">
      <p:cViewPr varScale="1">
        <p:scale>
          <a:sx n="72" d="100"/>
          <a:sy n="72" d="100"/>
        </p:scale>
        <p:origin x="672" y="6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hirala Praveen" userId="fb210ae6-8cdf-449d-9cc8-526357eb2346" providerId="ADAL" clId="{5176DC85-417A-407F-8314-80781F3134F0}"/>
    <pc:docChg chg="undo custSel addSld delSld modSld">
      <pc:chgData name="Chithirala Praveen" userId="fb210ae6-8cdf-449d-9cc8-526357eb2346" providerId="ADAL" clId="{5176DC85-417A-407F-8314-80781F3134F0}" dt="2023-01-30T11:22:21.283" v="2936" actId="1076"/>
      <pc:docMkLst>
        <pc:docMk/>
      </pc:docMkLst>
      <pc:sldChg chg="modSp mod">
        <pc:chgData name="Chithirala Praveen" userId="fb210ae6-8cdf-449d-9cc8-526357eb2346" providerId="ADAL" clId="{5176DC85-417A-407F-8314-80781F3134F0}" dt="2023-01-30T09:41:18.341" v="1815" actId="20577"/>
        <pc:sldMkLst>
          <pc:docMk/>
          <pc:sldMk cId="2775535166" sldId="275"/>
        </pc:sldMkLst>
        <pc:spChg chg="mod">
          <ac:chgData name="Chithirala Praveen" userId="fb210ae6-8cdf-449d-9cc8-526357eb2346" providerId="ADAL" clId="{5176DC85-417A-407F-8314-80781F3134F0}" dt="2023-01-30T09:41:18.341" v="1815" actId="20577"/>
          <ac:spMkLst>
            <pc:docMk/>
            <pc:sldMk cId="2775535166" sldId="275"/>
            <ac:spMk id="18" creationId="{241202DB-E499-EB19-8A48-A3301DA59ED7}"/>
          </ac:spMkLst>
        </pc:spChg>
      </pc:sldChg>
      <pc:sldChg chg="modSp mod">
        <pc:chgData name="Chithirala Praveen" userId="fb210ae6-8cdf-449d-9cc8-526357eb2346" providerId="ADAL" clId="{5176DC85-417A-407F-8314-80781F3134F0}" dt="2023-01-30T07:44:13.288" v="669"/>
        <pc:sldMkLst>
          <pc:docMk/>
          <pc:sldMk cId="77554804" sldId="276"/>
        </pc:sldMkLst>
        <pc:spChg chg="mod">
          <ac:chgData name="Chithirala Praveen" userId="fb210ae6-8cdf-449d-9cc8-526357eb2346" providerId="ADAL" clId="{5176DC85-417A-407F-8314-80781F3134F0}" dt="2023-01-30T07:44:13.288" v="669"/>
          <ac:spMkLst>
            <pc:docMk/>
            <pc:sldMk cId="77554804" sldId="276"/>
            <ac:spMk id="20" creationId="{CC0093B1-77CC-1E61-FB22-E136F94EABD2}"/>
          </ac:spMkLst>
        </pc:spChg>
      </pc:sldChg>
      <pc:sldChg chg="modSp del">
        <pc:chgData name="Chithirala Praveen" userId="fb210ae6-8cdf-449d-9cc8-526357eb2346" providerId="ADAL" clId="{5176DC85-417A-407F-8314-80781F3134F0}" dt="2023-01-30T07:34:27.543" v="645" actId="2696"/>
        <pc:sldMkLst>
          <pc:docMk/>
          <pc:sldMk cId="1128177841" sldId="296"/>
        </pc:sldMkLst>
        <pc:spChg chg="mod">
          <ac:chgData name="Chithirala Praveen" userId="fb210ae6-8cdf-449d-9cc8-526357eb2346" providerId="ADAL" clId="{5176DC85-417A-407F-8314-80781F3134F0}" dt="2023-01-30T07:32:59.853" v="634" actId="20578"/>
          <ac:spMkLst>
            <pc:docMk/>
            <pc:sldMk cId="1128177841" sldId="296"/>
            <ac:spMk id="2" creationId="{DC1438AD-2301-5770-B23F-C18D0B6A66D2}"/>
          </ac:spMkLst>
        </pc:spChg>
      </pc:sldChg>
      <pc:sldChg chg="modSp mod">
        <pc:chgData name="Chithirala Praveen" userId="fb210ae6-8cdf-449d-9cc8-526357eb2346" providerId="ADAL" clId="{5176DC85-417A-407F-8314-80781F3134F0}" dt="2023-01-30T09:41:03.237" v="1814" actId="20577"/>
        <pc:sldMkLst>
          <pc:docMk/>
          <pc:sldMk cId="2416088328" sldId="297"/>
        </pc:sldMkLst>
        <pc:spChg chg="mod">
          <ac:chgData name="Chithirala Praveen" userId="fb210ae6-8cdf-449d-9cc8-526357eb2346" providerId="ADAL" clId="{5176DC85-417A-407F-8314-80781F3134F0}" dt="2023-01-30T09:30:11.925" v="1289" actId="1076"/>
          <ac:spMkLst>
            <pc:docMk/>
            <pc:sldMk cId="2416088328" sldId="297"/>
            <ac:spMk id="2" creationId="{7CB92914-A291-B01E-A9B7-272CA1BB80E4}"/>
          </ac:spMkLst>
        </pc:spChg>
        <pc:spChg chg="mod">
          <ac:chgData name="Chithirala Praveen" userId="fb210ae6-8cdf-449d-9cc8-526357eb2346" providerId="ADAL" clId="{5176DC85-417A-407F-8314-80781F3134F0}" dt="2023-01-30T09:41:03.237" v="1814" actId="20577"/>
          <ac:spMkLst>
            <pc:docMk/>
            <pc:sldMk cId="2416088328" sldId="297"/>
            <ac:spMk id="4" creationId="{5E07B438-7C61-AB8E-0544-E5012B5E5670}"/>
          </ac:spMkLst>
        </pc:spChg>
      </pc:sldChg>
      <pc:sldChg chg="del">
        <pc:chgData name="Chithirala Praveen" userId="fb210ae6-8cdf-449d-9cc8-526357eb2346" providerId="ADAL" clId="{5176DC85-417A-407F-8314-80781F3134F0}" dt="2023-01-30T07:42:24.954" v="656" actId="2696"/>
        <pc:sldMkLst>
          <pc:docMk/>
          <pc:sldMk cId="2401872405" sldId="300"/>
        </pc:sldMkLst>
      </pc:sldChg>
      <pc:sldChg chg="del">
        <pc:chgData name="Chithirala Praveen" userId="fb210ae6-8cdf-449d-9cc8-526357eb2346" providerId="ADAL" clId="{5176DC85-417A-407F-8314-80781F3134F0}" dt="2023-01-30T07:42:21.668" v="655" actId="2696"/>
        <pc:sldMkLst>
          <pc:docMk/>
          <pc:sldMk cId="3625181908" sldId="301"/>
        </pc:sldMkLst>
      </pc:sldChg>
      <pc:sldChg chg="del">
        <pc:chgData name="Chithirala Praveen" userId="fb210ae6-8cdf-449d-9cc8-526357eb2346" providerId="ADAL" clId="{5176DC85-417A-407F-8314-80781F3134F0}" dt="2023-01-30T07:42:19.038" v="654" actId="2696"/>
        <pc:sldMkLst>
          <pc:docMk/>
          <pc:sldMk cId="3352082897" sldId="302"/>
        </pc:sldMkLst>
      </pc:sldChg>
      <pc:sldChg chg="del">
        <pc:chgData name="Chithirala Praveen" userId="fb210ae6-8cdf-449d-9cc8-526357eb2346" providerId="ADAL" clId="{5176DC85-417A-407F-8314-80781F3134F0}" dt="2023-01-30T07:42:14.223" v="653" actId="2696"/>
        <pc:sldMkLst>
          <pc:docMk/>
          <pc:sldMk cId="610324137" sldId="303"/>
        </pc:sldMkLst>
      </pc:sldChg>
      <pc:sldChg chg="del">
        <pc:chgData name="Chithirala Praveen" userId="fb210ae6-8cdf-449d-9cc8-526357eb2346" providerId="ADAL" clId="{5176DC85-417A-407F-8314-80781F3134F0}" dt="2023-01-30T07:42:11.737" v="652" actId="2696"/>
        <pc:sldMkLst>
          <pc:docMk/>
          <pc:sldMk cId="2216820898" sldId="304"/>
        </pc:sldMkLst>
      </pc:sldChg>
      <pc:sldChg chg="del">
        <pc:chgData name="Chithirala Praveen" userId="fb210ae6-8cdf-449d-9cc8-526357eb2346" providerId="ADAL" clId="{5176DC85-417A-407F-8314-80781F3134F0}" dt="2023-01-30T07:42:08.981" v="651" actId="2696"/>
        <pc:sldMkLst>
          <pc:docMk/>
          <pc:sldMk cId="2658264859" sldId="305"/>
        </pc:sldMkLst>
      </pc:sldChg>
      <pc:sldChg chg="del">
        <pc:chgData name="Chithirala Praveen" userId="fb210ae6-8cdf-449d-9cc8-526357eb2346" providerId="ADAL" clId="{5176DC85-417A-407F-8314-80781F3134F0}" dt="2023-01-30T07:42:06.355" v="650" actId="2696"/>
        <pc:sldMkLst>
          <pc:docMk/>
          <pc:sldMk cId="3509317463" sldId="306"/>
        </pc:sldMkLst>
      </pc:sldChg>
      <pc:sldChg chg="addSp modSp del mod">
        <pc:chgData name="Chithirala Praveen" userId="fb210ae6-8cdf-449d-9cc8-526357eb2346" providerId="ADAL" clId="{5176DC85-417A-407F-8314-80781F3134F0}" dt="2023-01-30T07:42:04.137" v="649" actId="2696"/>
        <pc:sldMkLst>
          <pc:docMk/>
          <pc:sldMk cId="1281315737" sldId="307"/>
        </pc:sldMkLst>
        <pc:spChg chg="mod">
          <ac:chgData name="Chithirala Praveen" userId="fb210ae6-8cdf-449d-9cc8-526357eb2346" providerId="ADAL" clId="{5176DC85-417A-407F-8314-80781F3134F0}" dt="2023-01-27T08:29:45.645" v="12" actId="5793"/>
          <ac:spMkLst>
            <pc:docMk/>
            <pc:sldMk cId="1281315737" sldId="307"/>
            <ac:spMk id="3" creationId="{1F8D15BD-8538-B796-BC08-8F9EFCF4E903}"/>
          </ac:spMkLst>
        </pc:spChg>
        <pc:picChg chg="add mod">
          <ac:chgData name="Chithirala Praveen" userId="fb210ae6-8cdf-449d-9cc8-526357eb2346" providerId="ADAL" clId="{5176DC85-417A-407F-8314-80781F3134F0}" dt="2023-01-27T08:31:11.882" v="16" actId="14100"/>
          <ac:picMkLst>
            <pc:docMk/>
            <pc:sldMk cId="1281315737" sldId="307"/>
            <ac:picMk id="2050" creationId="{2A858726-9237-DBA2-FA6A-26CEC073CF05}"/>
          </ac:picMkLst>
        </pc:picChg>
      </pc:sldChg>
      <pc:sldChg chg="delSp modSp new mod">
        <pc:chgData name="Chithirala Praveen" userId="fb210ae6-8cdf-449d-9cc8-526357eb2346" providerId="ADAL" clId="{5176DC85-417A-407F-8314-80781F3134F0}" dt="2023-01-30T09:05:29.156" v="932" actId="255"/>
        <pc:sldMkLst>
          <pc:docMk/>
          <pc:sldMk cId="2129517108" sldId="308"/>
        </pc:sldMkLst>
        <pc:spChg chg="mod">
          <ac:chgData name="Chithirala Praveen" userId="fb210ae6-8cdf-449d-9cc8-526357eb2346" providerId="ADAL" clId="{5176DC85-417A-407F-8314-80781F3134F0}" dt="2023-01-30T05:38:07.405" v="39" actId="20577"/>
          <ac:spMkLst>
            <pc:docMk/>
            <pc:sldMk cId="2129517108" sldId="308"/>
            <ac:spMk id="2" creationId="{6BBA4B3B-BBE7-6EA3-BDF5-FFBE864C1855}"/>
          </ac:spMkLst>
        </pc:spChg>
        <pc:spChg chg="mod">
          <ac:chgData name="Chithirala Praveen" userId="fb210ae6-8cdf-449d-9cc8-526357eb2346" providerId="ADAL" clId="{5176DC85-417A-407F-8314-80781F3134F0}" dt="2023-01-30T09:05:29.156" v="932" actId="255"/>
          <ac:spMkLst>
            <pc:docMk/>
            <pc:sldMk cId="2129517108" sldId="308"/>
            <ac:spMk id="3" creationId="{42A844C8-D009-558B-38CC-2187736BD106}"/>
          </ac:spMkLst>
        </pc:spChg>
        <pc:spChg chg="del mod">
          <ac:chgData name="Chithirala Praveen" userId="fb210ae6-8cdf-449d-9cc8-526357eb2346" providerId="ADAL" clId="{5176DC85-417A-407F-8314-80781F3134F0}" dt="2023-01-30T05:36:02.684" v="19" actId="21"/>
          <ac:spMkLst>
            <pc:docMk/>
            <pc:sldMk cId="2129517108" sldId="308"/>
            <ac:spMk id="4" creationId="{9421560D-0964-7878-2891-F4CB958A8CF9}"/>
          </ac:spMkLst>
        </pc:spChg>
      </pc:sldChg>
      <pc:sldChg chg="delSp modSp new mod">
        <pc:chgData name="Chithirala Praveen" userId="fb210ae6-8cdf-449d-9cc8-526357eb2346" providerId="ADAL" clId="{5176DC85-417A-407F-8314-80781F3134F0}" dt="2023-01-30T09:07:09.782" v="948" actId="14100"/>
        <pc:sldMkLst>
          <pc:docMk/>
          <pc:sldMk cId="14436829" sldId="309"/>
        </pc:sldMkLst>
        <pc:spChg chg="del">
          <ac:chgData name="Chithirala Praveen" userId="fb210ae6-8cdf-449d-9cc8-526357eb2346" providerId="ADAL" clId="{5176DC85-417A-407F-8314-80781F3134F0}" dt="2023-01-30T09:05:36.506" v="933" actId="21"/>
          <ac:spMkLst>
            <pc:docMk/>
            <pc:sldMk cId="14436829" sldId="309"/>
            <ac:spMk id="2" creationId="{4ABF1DBC-AB9F-EEB5-5DB2-564594543894}"/>
          </ac:spMkLst>
        </pc:spChg>
        <pc:spChg chg="mod">
          <ac:chgData name="Chithirala Praveen" userId="fb210ae6-8cdf-449d-9cc8-526357eb2346" providerId="ADAL" clId="{5176DC85-417A-407F-8314-80781F3134F0}" dt="2023-01-30T09:07:09.782" v="948" actId="14100"/>
          <ac:spMkLst>
            <pc:docMk/>
            <pc:sldMk cId="14436829" sldId="309"/>
            <ac:spMk id="3" creationId="{6F7C3B46-7E73-A923-46A8-3037D0569ACA}"/>
          </ac:spMkLst>
        </pc:spChg>
        <pc:spChg chg="del mod">
          <ac:chgData name="Chithirala Praveen" userId="fb210ae6-8cdf-449d-9cc8-526357eb2346" providerId="ADAL" clId="{5176DC85-417A-407F-8314-80781F3134F0}" dt="2023-01-30T05:52:03.513" v="631" actId="21"/>
          <ac:spMkLst>
            <pc:docMk/>
            <pc:sldMk cId="14436829" sldId="309"/>
            <ac:spMk id="4" creationId="{641E73C3-2706-D385-255B-990C9AD0ED90}"/>
          </ac:spMkLst>
        </pc:spChg>
      </pc:sldChg>
      <pc:sldChg chg="delSp modSp new mod">
        <pc:chgData name="Chithirala Praveen" userId="fb210ae6-8cdf-449d-9cc8-526357eb2346" providerId="ADAL" clId="{5176DC85-417A-407F-8314-80781F3134F0}" dt="2023-01-30T07:45:18.141" v="680" actId="14100"/>
        <pc:sldMkLst>
          <pc:docMk/>
          <pc:sldMk cId="1992114927" sldId="310"/>
        </pc:sldMkLst>
        <pc:spChg chg="del">
          <ac:chgData name="Chithirala Praveen" userId="fb210ae6-8cdf-449d-9cc8-526357eb2346" providerId="ADAL" clId="{5176DC85-417A-407F-8314-80781F3134F0}" dt="2023-01-30T07:42:42.031" v="657" actId="21"/>
          <ac:spMkLst>
            <pc:docMk/>
            <pc:sldMk cId="1992114927" sldId="310"/>
            <ac:spMk id="2" creationId="{A622957F-F841-7B10-0534-EF8FCE44F241}"/>
          </ac:spMkLst>
        </pc:spChg>
        <pc:spChg chg="mod">
          <ac:chgData name="Chithirala Praveen" userId="fb210ae6-8cdf-449d-9cc8-526357eb2346" providerId="ADAL" clId="{5176DC85-417A-407F-8314-80781F3134F0}" dt="2023-01-30T07:45:18.141" v="680" actId="14100"/>
          <ac:spMkLst>
            <pc:docMk/>
            <pc:sldMk cId="1992114927" sldId="310"/>
            <ac:spMk id="3" creationId="{2AB4E83B-8436-9170-ECF5-66714EE62556}"/>
          </ac:spMkLst>
        </pc:spChg>
        <pc:spChg chg="del mod">
          <ac:chgData name="Chithirala Praveen" userId="fb210ae6-8cdf-449d-9cc8-526357eb2346" providerId="ADAL" clId="{5176DC85-417A-407F-8314-80781F3134F0}" dt="2023-01-30T07:40:46.261" v="648" actId="21"/>
          <ac:spMkLst>
            <pc:docMk/>
            <pc:sldMk cId="1992114927" sldId="310"/>
            <ac:spMk id="4" creationId="{A878F6D9-DD19-CC85-197D-29405DC656A2}"/>
          </ac:spMkLst>
        </pc:spChg>
      </pc:sldChg>
      <pc:sldChg chg="addSp delSp modSp new mod">
        <pc:chgData name="Chithirala Praveen" userId="fb210ae6-8cdf-449d-9cc8-526357eb2346" providerId="ADAL" clId="{5176DC85-417A-407F-8314-80781F3134F0}" dt="2023-01-30T07:47:50.447" v="723" actId="14100"/>
        <pc:sldMkLst>
          <pc:docMk/>
          <pc:sldMk cId="66432847" sldId="311"/>
        </pc:sldMkLst>
        <pc:spChg chg="del">
          <ac:chgData name="Chithirala Praveen" userId="fb210ae6-8cdf-449d-9cc8-526357eb2346" providerId="ADAL" clId="{5176DC85-417A-407F-8314-80781F3134F0}" dt="2023-01-30T07:45:31.766" v="684" actId="21"/>
          <ac:spMkLst>
            <pc:docMk/>
            <pc:sldMk cId="66432847" sldId="311"/>
            <ac:spMk id="2" creationId="{54848F9F-AD50-DCD6-FEBD-9B2CCC3DB577}"/>
          </ac:spMkLst>
        </pc:spChg>
        <pc:spChg chg="mod">
          <ac:chgData name="Chithirala Praveen" userId="fb210ae6-8cdf-449d-9cc8-526357eb2346" providerId="ADAL" clId="{5176DC85-417A-407F-8314-80781F3134F0}" dt="2023-01-30T07:47:50.447" v="723" actId="14100"/>
          <ac:spMkLst>
            <pc:docMk/>
            <pc:sldMk cId="66432847" sldId="311"/>
            <ac:spMk id="3" creationId="{094FE0CD-3DDA-0EC9-9C9B-065E49EA8D30}"/>
          </ac:spMkLst>
        </pc:spChg>
        <pc:spChg chg="del mod">
          <ac:chgData name="Chithirala Praveen" userId="fb210ae6-8cdf-449d-9cc8-526357eb2346" providerId="ADAL" clId="{5176DC85-417A-407F-8314-80781F3134F0}" dt="2023-01-30T07:45:27.633" v="683" actId="21"/>
          <ac:spMkLst>
            <pc:docMk/>
            <pc:sldMk cId="66432847" sldId="311"/>
            <ac:spMk id="4" creationId="{9581562E-A6AE-5D2E-5046-224535E948DF}"/>
          </ac:spMkLst>
        </pc:spChg>
        <pc:spChg chg="add del">
          <ac:chgData name="Chithirala Praveen" userId="fb210ae6-8cdf-449d-9cc8-526357eb2346" providerId="ADAL" clId="{5176DC85-417A-407F-8314-80781F3134F0}" dt="2023-01-30T07:46:26.375" v="707"/>
          <ac:spMkLst>
            <pc:docMk/>
            <pc:sldMk cId="66432847" sldId="311"/>
            <ac:spMk id="6" creationId="{F1F8B101-3036-52CF-C5CE-B66258D04BAE}"/>
          </ac:spMkLst>
        </pc:spChg>
        <pc:spChg chg="add del">
          <ac:chgData name="Chithirala Praveen" userId="fb210ae6-8cdf-449d-9cc8-526357eb2346" providerId="ADAL" clId="{5176DC85-417A-407F-8314-80781F3134F0}" dt="2023-01-30T07:46:39.083" v="709"/>
          <ac:spMkLst>
            <pc:docMk/>
            <pc:sldMk cId="66432847" sldId="311"/>
            <ac:spMk id="7" creationId="{6FD0BC8C-2F30-7099-1EB3-EEB191007A98}"/>
          </ac:spMkLst>
        </pc:spChg>
      </pc:sldChg>
      <pc:sldChg chg="addSp delSp modSp new mod">
        <pc:chgData name="Chithirala Praveen" userId="fb210ae6-8cdf-449d-9cc8-526357eb2346" providerId="ADAL" clId="{5176DC85-417A-407F-8314-80781F3134F0}" dt="2023-01-30T07:49:25.641" v="746" actId="255"/>
        <pc:sldMkLst>
          <pc:docMk/>
          <pc:sldMk cId="1872449978" sldId="312"/>
        </pc:sldMkLst>
        <pc:spChg chg="del mod">
          <ac:chgData name="Chithirala Praveen" userId="fb210ae6-8cdf-449d-9cc8-526357eb2346" providerId="ADAL" clId="{5176DC85-417A-407F-8314-80781F3134F0}" dt="2023-01-30T07:48:02.999" v="728" actId="21"/>
          <ac:spMkLst>
            <pc:docMk/>
            <pc:sldMk cId="1872449978" sldId="312"/>
            <ac:spMk id="2" creationId="{72F6C765-81AB-8A69-CA9E-EC02F3F483EC}"/>
          </ac:spMkLst>
        </pc:spChg>
        <pc:spChg chg="del mod">
          <ac:chgData name="Chithirala Praveen" userId="fb210ae6-8cdf-449d-9cc8-526357eb2346" providerId="ADAL" clId="{5176DC85-417A-407F-8314-80781F3134F0}" dt="2023-01-30T07:48:14.155" v="733"/>
          <ac:spMkLst>
            <pc:docMk/>
            <pc:sldMk cId="1872449978" sldId="312"/>
            <ac:spMk id="3" creationId="{4C2510DF-A01C-8669-5607-30F7B8D5970A}"/>
          </ac:spMkLst>
        </pc:spChg>
        <pc:spChg chg="del mod">
          <ac:chgData name="Chithirala Praveen" userId="fb210ae6-8cdf-449d-9cc8-526357eb2346" providerId="ADAL" clId="{5176DC85-417A-407F-8314-80781F3134F0}" dt="2023-01-30T07:47:57.672" v="726" actId="21"/>
          <ac:spMkLst>
            <pc:docMk/>
            <pc:sldMk cId="1872449978" sldId="312"/>
            <ac:spMk id="4" creationId="{93F91FBE-7885-7787-9DFE-0DCC924FADAF}"/>
          </ac:spMkLst>
        </pc:spChg>
        <pc:spChg chg="add mod">
          <ac:chgData name="Chithirala Praveen" userId="fb210ae6-8cdf-449d-9cc8-526357eb2346" providerId="ADAL" clId="{5176DC85-417A-407F-8314-80781F3134F0}" dt="2023-01-30T07:49:25.641" v="746" actId="255"/>
          <ac:spMkLst>
            <pc:docMk/>
            <pc:sldMk cId="1872449978" sldId="312"/>
            <ac:spMk id="6" creationId="{04B4D72D-E2B0-1557-0591-CF733232CDAF}"/>
          </ac:spMkLst>
        </pc:spChg>
      </pc:sldChg>
      <pc:sldChg chg="addSp delSp modSp new mod">
        <pc:chgData name="Chithirala Praveen" userId="fb210ae6-8cdf-449d-9cc8-526357eb2346" providerId="ADAL" clId="{5176DC85-417A-407F-8314-80781F3134F0}" dt="2023-01-30T07:51:40.427" v="767" actId="14100"/>
        <pc:sldMkLst>
          <pc:docMk/>
          <pc:sldMk cId="454908522" sldId="313"/>
        </pc:sldMkLst>
        <pc:spChg chg="del">
          <ac:chgData name="Chithirala Praveen" userId="fb210ae6-8cdf-449d-9cc8-526357eb2346" providerId="ADAL" clId="{5176DC85-417A-407F-8314-80781F3134F0}" dt="2023-01-30T07:49:42.493" v="750" actId="21"/>
          <ac:spMkLst>
            <pc:docMk/>
            <pc:sldMk cId="454908522" sldId="313"/>
            <ac:spMk id="2" creationId="{53F3FDAF-B13B-FEB6-23D9-9A2CEDE5589C}"/>
          </ac:spMkLst>
        </pc:spChg>
        <pc:spChg chg="mod">
          <ac:chgData name="Chithirala Praveen" userId="fb210ae6-8cdf-449d-9cc8-526357eb2346" providerId="ADAL" clId="{5176DC85-417A-407F-8314-80781F3134F0}" dt="2023-01-30T07:51:27.394" v="764"/>
          <ac:spMkLst>
            <pc:docMk/>
            <pc:sldMk cId="454908522" sldId="313"/>
            <ac:spMk id="3" creationId="{0E39F056-E041-3E3E-B37B-96A95D0AF6F7}"/>
          </ac:spMkLst>
        </pc:spChg>
        <pc:spChg chg="del mod">
          <ac:chgData name="Chithirala Praveen" userId="fb210ae6-8cdf-449d-9cc8-526357eb2346" providerId="ADAL" clId="{5176DC85-417A-407F-8314-80781F3134F0}" dt="2023-01-30T07:49:37.556" v="749" actId="21"/>
          <ac:spMkLst>
            <pc:docMk/>
            <pc:sldMk cId="454908522" sldId="313"/>
            <ac:spMk id="4" creationId="{B1C7AE36-431C-38CB-0A3A-3B94B300A7F0}"/>
          </ac:spMkLst>
        </pc:spChg>
        <pc:picChg chg="add mod">
          <ac:chgData name="Chithirala Praveen" userId="fb210ae6-8cdf-449d-9cc8-526357eb2346" providerId="ADAL" clId="{5176DC85-417A-407F-8314-80781F3134F0}" dt="2023-01-30T07:51:40.427" v="767" actId="14100"/>
          <ac:picMkLst>
            <pc:docMk/>
            <pc:sldMk cId="454908522" sldId="313"/>
            <ac:picMk id="2050" creationId="{EA560F56-6EB5-02F0-310B-E084326861F6}"/>
          </ac:picMkLst>
        </pc:picChg>
      </pc:sldChg>
      <pc:sldChg chg="addSp delSp modSp new mod">
        <pc:chgData name="Chithirala Praveen" userId="fb210ae6-8cdf-449d-9cc8-526357eb2346" providerId="ADAL" clId="{5176DC85-417A-407F-8314-80781F3134F0}" dt="2023-01-30T07:53:02.352" v="786" actId="255"/>
        <pc:sldMkLst>
          <pc:docMk/>
          <pc:sldMk cId="2139062121" sldId="314"/>
        </pc:sldMkLst>
        <pc:spChg chg="del">
          <ac:chgData name="Chithirala Praveen" userId="fb210ae6-8cdf-449d-9cc8-526357eb2346" providerId="ADAL" clId="{5176DC85-417A-407F-8314-80781F3134F0}" dt="2023-01-30T07:51:52.962" v="771" actId="21"/>
          <ac:spMkLst>
            <pc:docMk/>
            <pc:sldMk cId="2139062121" sldId="314"/>
            <ac:spMk id="2" creationId="{DDE60F0B-FBB6-611F-D422-07D403D25B4B}"/>
          </ac:spMkLst>
        </pc:spChg>
        <pc:spChg chg="del mod">
          <ac:chgData name="Chithirala Praveen" userId="fb210ae6-8cdf-449d-9cc8-526357eb2346" providerId="ADAL" clId="{5176DC85-417A-407F-8314-80781F3134F0}" dt="2023-01-30T07:52:05.482" v="776"/>
          <ac:spMkLst>
            <pc:docMk/>
            <pc:sldMk cId="2139062121" sldId="314"/>
            <ac:spMk id="3" creationId="{22C483C6-1364-C0AB-602B-2BCC764FDF62}"/>
          </ac:spMkLst>
        </pc:spChg>
        <pc:spChg chg="del mod">
          <ac:chgData name="Chithirala Praveen" userId="fb210ae6-8cdf-449d-9cc8-526357eb2346" providerId="ADAL" clId="{5176DC85-417A-407F-8314-80781F3134F0}" dt="2023-01-30T07:51:49.484" v="770" actId="21"/>
          <ac:spMkLst>
            <pc:docMk/>
            <pc:sldMk cId="2139062121" sldId="314"/>
            <ac:spMk id="4" creationId="{AC48DDAC-FD3B-1892-8641-70D35BBD5EC0}"/>
          </ac:spMkLst>
        </pc:spChg>
        <pc:spChg chg="add mod">
          <ac:chgData name="Chithirala Praveen" userId="fb210ae6-8cdf-449d-9cc8-526357eb2346" providerId="ADAL" clId="{5176DC85-417A-407F-8314-80781F3134F0}" dt="2023-01-30T07:53:02.352" v="786" actId="255"/>
          <ac:spMkLst>
            <pc:docMk/>
            <pc:sldMk cId="2139062121" sldId="314"/>
            <ac:spMk id="6" creationId="{96E07902-6B41-C1DA-4111-0347BAFAB1AC}"/>
          </ac:spMkLst>
        </pc:spChg>
      </pc:sldChg>
      <pc:sldChg chg="delSp modSp new mod">
        <pc:chgData name="Chithirala Praveen" userId="fb210ae6-8cdf-449d-9cc8-526357eb2346" providerId="ADAL" clId="{5176DC85-417A-407F-8314-80781F3134F0}" dt="2023-01-30T07:58:20.086" v="811" actId="255"/>
        <pc:sldMkLst>
          <pc:docMk/>
          <pc:sldMk cId="1614833841" sldId="315"/>
        </pc:sldMkLst>
        <pc:spChg chg="del">
          <ac:chgData name="Chithirala Praveen" userId="fb210ae6-8cdf-449d-9cc8-526357eb2346" providerId="ADAL" clId="{5176DC85-417A-407F-8314-80781F3134F0}" dt="2023-01-30T07:54:08.059" v="790" actId="21"/>
          <ac:spMkLst>
            <pc:docMk/>
            <pc:sldMk cId="1614833841" sldId="315"/>
            <ac:spMk id="2" creationId="{258C7C8A-E314-3A54-DD72-283DD4365D18}"/>
          </ac:spMkLst>
        </pc:spChg>
        <pc:spChg chg="mod">
          <ac:chgData name="Chithirala Praveen" userId="fb210ae6-8cdf-449d-9cc8-526357eb2346" providerId="ADAL" clId="{5176DC85-417A-407F-8314-80781F3134F0}" dt="2023-01-30T07:58:20.086" v="811" actId="255"/>
          <ac:spMkLst>
            <pc:docMk/>
            <pc:sldMk cId="1614833841" sldId="315"/>
            <ac:spMk id="3" creationId="{5557E227-5D82-85DF-BEB1-F47D053DF932}"/>
          </ac:spMkLst>
        </pc:spChg>
        <pc:spChg chg="del mod">
          <ac:chgData name="Chithirala Praveen" userId="fb210ae6-8cdf-449d-9cc8-526357eb2346" providerId="ADAL" clId="{5176DC85-417A-407F-8314-80781F3134F0}" dt="2023-01-30T07:54:03.434" v="789" actId="21"/>
          <ac:spMkLst>
            <pc:docMk/>
            <pc:sldMk cId="1614833841" sldId="315"/>
            <ac:spMk id="4" creationId="{EF00FED5-7A7A-9B6A-614E-6E24ECA82035}"/>
          </ac:spMkLst>
        </pc:spChg>
      </pc:sldChg>
      <pc:sldChg chg="addSp delSp modSp new mod setBg">
        <pc:chgData name="Chithirala Praveen" userId="fb210ae6-8cdf-449d-9cc8-526357eb2346" providerId="ADAL" clId="{5176DC85-417A-407F-8314-80781F3134F0}" dt="2023-01-30T07:59:48.879" v="828" actId="1076"/>
        <pc:sldMkLst>
          <pc:docMk/>
          <pc:sldMk cId="536657076" sldId="316"/>
        </pc:sldMkLst>
        <pc:spChg chg="del">
          <ac:chgData name="Chithirala Praveen" userId="fb210ae6-8cdf-449d-9cc8-526357eb2346" providerId="ADAL" clId="{5176DC85-417A-407F-8314-80781F3134F0}" dt="2023-01-30T07:58:35.195" v="815" actId="21"/>
          <ac:spMkLst>
            <pc:docMk/>
            <pc:sldMk cId="536657076" sldId="316"/>
            <ac:spMk id="2" creationId="{11AE3542-E906-DA2C-FD4A-C89DC24A88DA}"/>
          </ac:spMkLst>
        </pc:spChg>
        <pc:spChg chg="mod">
          <ac:chgData name="Chithirala Praveen" userId="fb210ae6-8cdf-449d-9cc8-526357eb2346" providerId="ADAL" clId="{5176DC85-417A-407F-8314-80781F3134F0}" dt="2023-01-30T07:59:05.837" v="821" actId="2711"/>
          <ac:spMkLst>
            <pc:docMk/>
            <pc:sldMk cId="536657076" sldId="316"/>
            <ac:spMk id="3" creationId="{9E9CC108-7BDE-9142-3FEB-F7BE5BF32247}"/>
          </ac:spMkLst>
        </pc:spChg>
        <pc:spChg chg="del mod">
          <ac:chgData name="Chithirala Praveen" userId="fb210ae6-8cdf-449d-9cc8-526357eb2346" providerId="ADAL" clId="{5176DC85-417A-407F-8314-80781F3134F0}" dt="2023-01-30T07:58:31.358" v="814" actId="21"/>
          <ac:spMkLst>
            <pc:docMk/>
            <pc:sldMk cId="536657076" sldId="316"/>
            <ac:spMk id="4" creationId="{E8F51290-D4AA-82C8-FB78-7696CB7E7709}"/>
          </ac:spMkLst>
        </pc:spChg>
        <pc:spChg chg="add del mod">
          <ac:chgData name="Chithirala Praveen" userId="fb210ae6-8cdf-449d-9cc8-526357eb2346" providerId="ADAL" clId="{5176DC85-417A-407F-8314-80781F3134F0}" dt="2023-01-30T07:59:24.196" v="823"/>
          <ac:spMkLst>
            <pc:docMk/>
            <pc:sldMk cId="536657076" sldId="316"/>
            <ac:spMk id="7" creationId="{A24611E4-4FA2-76AC-F0BD-6E49E402B646}"/>
          </ac:spMkLst>
        </pc:spChg>
        <pc:spChg chg="add del mod">
          <ac:chgData name="Chithirala Praveen" userId="fb210ae6-8cdf-449d-9cc8-526357eb2346" providerId="ADAL" clId="{5176DC85-417A-407F-8314-80781F3134F0}" dt="2023-01-30T07:59:24.196" v="823"/>
          <ac:spMkLst>
            <pc:docMk/>
            <pc:sldMk cId="536657076" sldId="316"/>
            <ac:spMk id="8" creationId="{24B72629-715E-9074-A9BD-7FCDCDD87810}"/>
          </ac:spMkLst>
        </pc:spChg>
        <pc:graphicFrameChg chg="add del mod">
          <ac:chgData name="Chithirala Praveen" userId="fb210ae6-8cdf-449d-9cc8-526357eb2346" providerId="ADAL" clId="{5176DC85-417A-407F-8314-80781F3134F0}" dt="2023-01-30T07:59:24.196" v="823"/>
          <ac:graphicFrameMkLst>
            <pc:docMk/>
            <pc:sldMk cId="536657076" sldId="316"/>
            <ac:graphicFrameMk id="6" creationId="{6071718E-3C49-E731-C27F-05B97339DD75}"/>
          </ac:graphicFrameMkLst>
        </pc:graphicFrameChg>
        <pc:picChg chg="add del mod">
          <ac:chgData name="Chithirala Praveen" userId="fb210ae6-8cdf-449d-9cc8-526357eb2346" providerId="ADAL" clId="{5176DC85-417A-407F-8314-80781F3134F0}" dt="2023-01-30T07:59:24.196" v="823"/>
          <ac:picMkLst>
            <pc:docMk/>
            <pc:sldMk cId="536657076" sldId="316"/>
            <ac:picMk id="3075" creationId="{12BB7347-E4B9-C650-1019-B778AFF7862D}"/>
          </ac:picMkLst>
        </pc:picChg>
        <pc:picChg chg="add del mod">
          <ac:chgData name="Chithirala Praveen" userId="fb210ae6-8cdf-449d-9cc8-526357eb2346" providerId="ADAL" clId="{5176DC85-417A-407F-8314-80781F3134F0}" dt="2023-01-30T07:59:24.196" v="823"/>
          <ac:picMkLst>
            <pc:docMk/>
            <pc:sldMk cId="536657076" sldId="316"/>
            <ac:picMk id="3077" creationId="{9222808C-C3BB-CB4F-503E-73F81EED9BA8}"/>
          </ac:picMkLst>
        </pc:picChg>
        <pc:picChg chg="add del mod">
          <ac:chgData name="Chithirala Praveen" userId="fb210ae6-8cdf-449d-9cc8-526357eb2346" providerId="ADAL" clId="{5176DC85-417A-407F-8314-80781F3134F0}" dt="2023-01-30T07:59:24.196" v="823"/>
          <ac:picMkLst>
            <pc:docMk/>
            <pc:sldMk cId="536657076" sldId="316"/>
            <ac:picMk id="3078" creationId="{500DBE3E-B873-CC6D-B828-D51F01BEB4B9}"/>
          </ac:picMkLst>
        </pc:picChg>
        <pc:picChg chg="add del mod">
          <ac:chgData name="Chithirala Praveen" userId="fb210ae6-8cdf-449d-9cc8-526357eb2346" providerId="ADAL" clId="{5176DC85-417A-407F-8314-80781F3134F0}" dt="2023-01-30T07:59:24.196" v="823"/>
          <ac:picMkLst>
            <pc:docMk/>
            <pc:sldMk cId="536657076" sldId="316"/>
            <ac:picMk id="3079" creationId="{C8595511-71B2-6A5D-C83D-90DEBF9C7861}"/>
          </ac:picMkLst>
        </pc:picChg>
        <pc:picChg chg="add del mod">
          <ac:chgData name="Chithirala Praveen" userId="fb210ae6-8cdf-449d-9cc8-526357eb2346" providerId="ADAL" clId="{5176DC85-417A-407F-8314-80781F3134F0}" dt="2023-01-30T07:59:24.196" v="823"/>
          <ac:picMkLst>
            <pc:docMk/>
            <pc:sldMk cId="536657076" sldId="316"/>
            <ac:picMk id="3080" creationId="{2DDB840F-8BFA-3F8B-1801-C5BEBB433DDC}"/>
          </ac:picMkLst>
        </pc:picChg>
        <pc:picChg chg="add del mod">
          <ac:chgData name="Chithirala Praveen" userId="fb210ae6-8cdf-449d-9cc8-526357eb2346" providerId="ADAL" clId="{5176DC85-417A-407F-8314-80781F3134F0}" dt="2023-01-30T07:59:24.196" v="823"/>
          <ac:picMkLst>
            <pc:docMk/>
            <pc:sldMk cId="536657076" sldId="316"/>
            <ac:picMk id="3081" creationId="{CD31D12C-D2C9-630C-2820-50461E07083B}"/>
          </ac:picMkLst>
        </pc:picChg>
        <pc:picChg chg="add del mod">
          <ac:chgData name="Chithirala Praveen" userId="fb210ae6-8cdf-449d-9cc8-526357eb2346" providerId="ADAL" clId="{5176DC85-417A-407F-8314-80781F3134F0}" dt="2023-01-30T07:59:24.196" v="823"/>
          <ac:picMkLst>
            <pc:docMk/>
            <pc:sldMk cId="536657076" sldId="316"/>
            <ac:picMk id="3082" creationId="{43E9FEAA-7175-2AF9-3E85-833022751822}"/>
          </ac:picMkLst>
        </pc:picChg>
        <pc:picChg chg="add del mod">
          <ac:chgData name="Chithirala Praveen" userId="fb210ae6-8cdf-449d-9cc8-526357eb2346" providerId="ADAL" clId="{5176DC85-417A-407F-8314-80781F3134F0}" dt="2023-01-30T07:59:24.196" v="823"/>
          <ac:picMkLst>
            <pc:docMk/>
            <pc:sldMk cId="536657076" sldId="316"/>
            <ac:picMk id="3083" creationId="{FF8CCC44-BB44-7DE0-0DBD-2F0B5B79A340}"/>
          </ac:picMkLst>
        </pc:picChg>
        <pc:picChg chg="add mod">
          <ac:chgData name="Chithirala Praveen" userId="fb210ae6-8cdf-449d-9cc8-526357eb2346" providerId="ADAL" clId="{5176DC85-417A-407F-8314-80781F3134F0}" dt="2023-01-30T07:59:48.879" v="828" actId="1076"/>
          <ac:picMkLst>
            <pc:docMk/>
            <pc:sldMk cId="536657076" sldId="316"/>
            <ac:picMk id="3085" creationId="{BC9E0893-37DE-3DCA-2E74-E6EDAA4ED6DF}"/>
          </ac:picMkLst>
        </pc:picChg>
      </pc:sldChg>
      <pc:sldChg chg="addSp delSp modSp new mod">
        <pc:chgData name="Chithirala Praveen" userId="fb210ae6-8cdf-449d-9cc8-526357eb2346" providerId="ADAL" clId="{5176DC85-417A-407F-8314-80781F3134F0}" dt="2023-01-30T08:02:04.670" v="845" actId="2711"/>
        <pc:sldMkLst>
          <pc:docMk/>
          <pc:sldMk cId="1936917804" sldId="317"/>
        </pc:sldMkLst>
        <pc:spChg chg="del">
          <ac:chgData name="Chithirala Praveen" userId="fb210ae6-8cdf-449d-9cc8-526357eb2346" providerId="ADAL" clId="{5176DC85-417A-407F-8314-80781F3134F0}" dt="2023-01-30T08:00:12.438" v="832" actId="21"/>
          <ac:spMkLst>
            <pc:docMk/>
            <pc:sldMk cId="1936917804" sldId="317"/>
            <ac:spMk id="2" creationId="{096AB13C-E4C9-EDD2-8905-BB6E78C86B0A}"/>
          </ac:spMkLst>
        </pc:spChg>
        <pc:spChg chg="del mod">
          <ac:chgData name="Chithirala Praveen" userId="fb210ae6-8cdf-449d-9cc8-526357eb2346" providerId="ADAL" clId="{5176DC85-417A-407F-8314-80781F3134F0}" dt="2023-01-30T08:00:21.429" v="835"/>
          <ac:spMkLst>
            <pc:docMk/>
            <pc:sldMk cId="1936917804" sldId="317"/>
            <ac:spMk id="3" creationId="{1FA38DB8-7CE7-3C5A-85AF-DF4BB8366E1F}"/>
          </ac:spMkLst>
        </pc:spChg>
        <pc:spChg chg="del mod">
          <ac:chgData name="Chithirala Praveen" userId="fb210ae6-8cdf-449d-9cc8-526357eb2346" providerId="ADAL" clId="{5176DC85-417A-407F-8314-80781F3134F0}" dt="2023-01-30T08:00:09.337" v="831" actId="21"/>
          <ac:spMkLst>
            <pc:docMk/>
            <pc:sldMk cId="1936917804" sldId="317"/>
            <ac:spMk id="4" creationId="{BCA3F166-3320-4D10-4795-AF1DEBDDD9CC}"/>
          </ac:spMkLst>
        </pc:spChg>
        <pc:spChg chg="add del mod">
          <ac:chgData name="Chithirala Praveen" userId="fb210ae6-8cdf-449d-9cc8-526357eb2346" providerId="ADAL" clId="{5176DC85-417A-407F-8314-80781F3134F0}" dt="2023-01-30T08:02:04.670" v="845" actId="2711"/>
          <ac:spMkLst>
            <pc:docMk/>
            <pc:sldMk cId="1936917804" sldId="317"/>
            <ac:spMk id="6" creationId="{ADF4EC88-A65E-6E30-CB10-E9115D338AC4}"/>
          </ac:spMkLst>
        </pc:spChg>
        <pc:spChg chg="add del mod">
          <ac:chgData name="Chithirala Praveen" userId="fb210ae6-8cdf-449d-9cc8-526357eb2346" providerId="ADAL" clId="{5176DC85-417A-407F-8314-80781F3134F0}" dt="2023-01-30T08:00:36.312" v="837"/>
          <ac:spMkLst>
            <pc:docMk/>
            <pc:sldMk cId="1936917804" sldId="317"/>
            <ac:spMk id="7" creationId="{60B6A13A-C3E0-55D8-461D-B87AFD89E69C}"/>
          </ac:spMkLst>
        </pc:spChg>
        <pc:spChg chg="add del mod">
          <ac:chgData name="Chithirala Praveen" userId="fb210ae6-8cdf-449d-9cc8-526357eb2346" providerId="ADAL" clId="{5176DC85-417A-407F-8314-80781F3134F0}" dt="2023-01-30T08:00:42.750" v="839"/>
          <ac:spMkLst>
            <pc:docMk/>
            <pc:sldMk cId="1936917804" sldId="317"/>
            <ac:spMk id="8" creationId="{2BF74384-B509-31BA-182A-DB7A12649D96}"/>
          </ac:spMkLst>
        </pc:spChg>
      </pc:sldChg>
      <pc:sldChg chg="addSp delSp modSp new mod">
        <pc:chgData name="Chithirala Praveen" userId="fb210ae6-8cdf-449d-9cc8-526357eb2346" providerId="ADAL" clId="{5176DC85-417A-407F-8314-80781F3134F0}" dt="2023-01-30T08:06:57.238" v="906" actId="20577"/>
        <pc:sldMkLst>
          <pc:docMk/>
          <pc:sldMk cId="1859573345" sldId="318"/>
        </pc:sldMkLst>
        <pc:spChg chg="del">
          <ac:chgData name="Chithirala Praveen" userId="fb210ae6-8cdf-449d-9cc8-526357eb2346" providerId="ADAL" clId="{5176DC85-417A-407F-8314-80781F3134F0}" dt="2023-01-30T08:03:05.842" v="849" actId="21"/>
          <ac:spMkLst>
            <pc:docMk/>
            <pc:sldMk cId="1859573345" sldId="318"/>
            <ac:spMk id="2" creationId="{83859C9F-BD4C-7632-13AA-AF1A048B6634}"/>
          </ac:spMkLst>
        </pc:spChg>
        <pc:spChg chg="del mod">
          <ac:chgData name="Chithirala Praveen" userId="fb210ae6-8cdf-449d-9cc8-526357eb2346" providerId="ADAL" clId="{5176DC85-417A-407F-8314-80781F3134F0}" dt="2023-01-30T08:03:21.761" v="854"/>
          <ac:spMkLst>
            <pc:docMk/>
            <pc:sldMk cId="1859573345" sldId="318"/>
            <ac:spMk id="3" creationId="{A8A0DA6F-7041-A279-BD0F-7DE54271AC23}"/>
          </ac:spMkLst>
        </pc:spChg>
        <pc:spChg chg="del mod">
          <ac:chgData name="Chithirala Praveen" userId="fb210ae6-8cdf-449d-9cc8-526357eb2346" providerId="ADAL" clId="{5176DC85-417A-407F-8314-80781F3134F0}" dt="2023-01-30T08:03:02.470" v="848" actId="21"/>
          <ac:spMkLst>
            <pc:docMk/>
            <pc:sldMk cId="1859573345" sldId="318"/>
            <ac:spMk id="4" creationId="{83CDE603-0C39-11AB-05A6-E848DE9352F7}"/>
          </ac:spMkLst>
        </pc:spChg>
        <pc:spChg chg="add mod">
          <ac:chgData name="Chithirala Praveen" userId="fb210ae6-8cdf-449d-9cc8-526357eb2346" providerId="ADAL" clId="{5176DC85-417A-407F-8314-80781F3134F0}" dt="2023-01-30T08:06:57.238" v="906" actId="20577"/>
          <ac:spMkLst>
            <pc:docMk/>
            <pc:sldMk cId="1859573345" sldId="318"/>
            <ac:spMk id="6" creationId="{04EBF461-7975-E366-8C84-4168CA0F0D1C}"/>
          </ac:spMkLst>
        </pc:spChg>
      </pc:sldChg>
      <pc:sldChg chg="delSp modSp new mod">
        <pc:chgData name="Chithirala Praveen" userId="fb210ae6-8cdf-449d-9cc8-526357eb2346" providerId="ADAL" clId="{5176DC85-417A-407F-8314-80781F3134F0}" dt="2023-01-30T08:08:26.398" v="927" actId="14100"/>
        <pc:sldMkLst>
          <pc:docMk/>
          <pc:sldMk cId="1799387680" sldId="319"/>
        </pc:sldMkLst>
        <pc:spChg chg="del">
          <ac:chgData name="Chithirala Praveen" userId="fb210ae6-8cdf-449d-9cc8-526357eb2346" providerId="ADAL" clId="{5176DC85-417A-407F-8314-80781F3134F0}" dt="2023-01-30T08:07:14.264" v="911" actId="21"/>
          <ac:spMkLst>
            <pc:docMk/>
            <pc:sldMk cId="1799387680" sldId="319"/>
            <ac:spMk id="2" creationId="{AE409971-EDE0-988A-B0F4-AE965ECE4011}"/>
          </ac:spMkLst>
        </pc:spChg>
        <pc:spChg chg="mod">
          <ac:chgData name="Chithirala Praveen" userId="fb210ae6-8cdf-449d-9cc8-526357eb2346" providerId="ADAL" clId="{5176DC85-417A-407F-8314-80781F3134F0}" dt="2023-01-30T08:08:26.398" v="927" actId="14100"/>
          <ac:spMkLst>
            <pc:docMk/>
            <pc:sldMk cId="1799387680" sldId="319"/>
            <ac:spMk id="3" creationId="{276A6D4A-479F-82C4-76A1-EE1FDEDAC5C8}"/>
          </ac:spMkLst>
        </pc:spChg>
        <pc:spChg chg="del mod">
          <ac:chgData name="Chithirala Praveen" userId="fb210ae6-8cdf-449d-9cc8-526357eb2346" providerId="ADAL" clId="{5176DC85-417A-407F-8314-80781F3134F0}" dt="2023-01-30T08:07:10.307" v="910" actId="21"/>
          <ac:spMkLst>
            <pc:docMk/>
            <pc:sldMk cId="1799387680" sldId="319"/>
            <ac:spMk id="4" creationId="{10FDAF89-DCCC-B2B2-8DFB-F8C7619B497F}"/>
          </ac:spMkLst>
        </pc:spChg>
      </pc:sldChg>
      <pc:sldChg chg="delSp modSp new mod">
        <pc:chgData name="Chithirala Praveen" userId="fb210ae6-8cdf-449d-9cc8-526357eb2346" providerId="ADAL" clId="{5176DC85-417A-407F-8314-80781F3134F0}" dt="2023-01-30T09:09:45.205" v="1076" actId="14100"/>
        <pc:sldMkLst>
          <pc:docMk/>
          <pc:sldMk cId="2533313856" sldId="320"/>
        </pc:sldMkLst>
        <pc:spChg chg="del">
          <ac:chgData name="Chithirala Praveen" userId="fb210ae6-8cdf-449d-9cc8-526357eb2346" providerId="ADAL" clId="{5176DC85-417A-407F-8314-80781F3134F0}" dt="2023-01-30T09:07:29.057" v="952" actId="21"/>
          <ac:spMkLst>
            <pc:docMk/>
            <pc:sldMk cId="2533313856" sldId="320"/>
            <ac:spMk id="2" creationId="{46310D99-8C22-FE86-A681-6D670EA78954}"/>
          </ac:spMkLst>
        </pc:spChg>
        <pc:spChg chg="mod">
          <ac:chgData name="Chithirala Praveen" userId="fb210ae6-8cdf-449d-9cc8-526357eb2346" providerId="ADAL" clId="{5176DC85-417A-407F-8314-80781F3134F0}" dt="2023-01-30T09:09:45.205" v="1076" actId="14100"/>
          <ac:spMkLst>
            <pc:docMk/>
            <pc:sldMk cId="2533313856" sldId="320"/>
            <ac:spMk id="3" creationId="{5FEA69D0-F1B5-5F62-7E8E-530AAB83CACE}"/>
          </ac:spMkLst>
        </pc:spChg>
        <pc:spChg chg="del mod">
          <ac:chgData name="Chithirala Praveen" userId="fb210ae6-8cdf-449d-9cc8-526357eb2346" providerId="ADAL" clId="{5176DC85-417A-407F-8314-80781F3134F0}" dt="2023-01-30T09:07:25.671" v="951" actId="21"/>
          <ac:spMkLst>
            <pc:docMk/>
            <pc:sldMk cId="2533313856" sldId="320"/>
            <ac:spMk id="4" creationId="{5B151C52-30D8-90BE-CC2C-7C386FFD5897}"/>
          </ac:spMkLst>
        </pc:spChg>
      </pc:sldChg>
      <pc:sldChg chg="delSp modSp new mod">
        <pc:chgData name="Chithirala Praveen" userId="fb210ae6-8cdf-449d-9cc8-526357eb2346" providerId="ADAL" clId="{5176DC85-417A-407F-8314-80781F3134F0}" dt="2023-01-30T09:11:40.450" v="1095" actId="14100"/>
        <pc:sldMkLst>
          <pc:docMk/>
          <pc:sldMk cId="1649546061" sldId="321"/>
        </pc:sldMkLst>
        <pc:spChg chg="del">
          <ac:chgData name="Chithirala Praveen" userId="fb210ae6-8cdf-449d-9cc8-526357eb2346" providerId="ADAL" clId="{5176DC85-417A-407F-8314-80781F3134F0}" dt="2023-01-30T09:09:58.391" v="1080" actId="21"/>
          <ac:spMkLst>
            <pc:docMk/>
            <pc:sldMk cId="1649546061" sldId="321"/>
            <ac:spMk id="2" creationId="{F79E745D-7D9D-EC6F-347C-7B2E1452E416}"/>
          </ac:spMkLst>
        </pc:spChg>
        <pc:spChg chg="mod">
          <ac:chgData name="Chithirala Praveen" userId="fb210ae6-8cdf-449d-9cc8-526357eb2346" providerId="ADAL" clId="{5176DC85-417A-407F-8314-80781F3134F0}" dt="2023-01-30T09:11:40.450" v="1095" actId="14100"/>
          <ac:spMkLst>
            <pc:docMk/>
            <pc:sldMk cId="1649546061" sldId="321"/>
            <ac:spMk id="3" creationId="{D68DDAA1-7754-A57C-8514-E761CBC9A88E}"/>
          </ac:spMkLst>
        </pc:spChg>
        <pc:spChg chg="del mod">
          <ac:chgData name="Chithirala Praveen" userId="fb210ae6-8cdf-449d-9cc8-526357eb2346" providerId="ADAL" clId="{5176DC85-417A-407F-8314-80781F3134F0}" dt="2023-01-30T09:09:54.826" v="1079" actId="21"/>
          <ac:spMkLst>
            <pc:docMk/>
            <pc:sldMk cId="1649546061" sldId="321"/>
            <ac:spMk id="4" creationId="{AD6019D7-0206-F37C-C83B-FBAA6E1084E3}"/>
          </ac:spMkLst>
        </pc:spChg>
      </pc:sldChg>
      <pc:sldChg chg="delSp modSp new mod">
        <pc:chgData name="Chithirala Praveen" userId="fb210ae6-8cdf-449d-9cc8-526357eb2346" providerId="ADAL" clId="{5176DC85-417A-407F-8314-80781F3134F0}" dt="2023-01-30T09:12:51.187" v="1110" actId="14100"/>
        <pc:sldMkLst>
          <pc:docMk/>
          <pc:sldMk cId="2544842376" sldId="322"/>
        </pc:sldMkLst>
        <pc:spChg chg="del">
          <ac:chgData name="Chithirala Praveen" userId="fb210ae6-8cdf-449d-9cc8-526357eb2346" providerId="ADAL" clId="{5176DC85-417A-407F-8314-80781F3134F0}" dt="2023-01-30T09:11:54.055" v="1099" actId="21"/>
          <ac:spMkLst>
            <pc:docMk/>
            <pc:sldMk cId="2544842376" sldId="322"/>
            <ac:spMk id="2" creationId="{E090DDC9-6CF4-BF83-B7DD-5D18113E7E44}"/>
          </ac:spMkLst>
        </pc:spChg>
        <pc:spChg chg="mod">
          <ac:chgData name="Chithirala Praveen" userId="fb210ae6-8cdf-449d-9cc8-526357eb2346" providerId="ADAL" clId="{5176DC85-417A-407F-8314-80781F3134F0}" dt="2023-01-30T09:12:51.187" v="1110" actId="14100"/>
          <ac:spMkLst>
            <pc:docMk/>
            <pc:sldMk cId="2544842376" sldId="322"/>
            <ac:spMk id="3" creationId="{6C2D3E14-171E-8F57-2777-CAF48B95DBEB}"/>
          </ac:spMkLst>
        </pc:spChg>
        <pc:spChg chg="del mod">
          <ac:chgData name="Chithirala Praveen" userId="fb210ae6-8cdf-449d-9cc8-526357eb2346" providerId="ADAL" clId="{5176DC85-417A-407F-8314-80781F3134F0}" dt="2023-01-30T09:11:50.577" v="1098" actId="21"/>
          <ac:spMkLst>
            <pc:docMk/>
            <pc:sldMk cId="2544842376" sldId="322"/>
            <ac:spMk id="4" creationId="{392A3062-938F-6BCA-4AE2-2062911B56A4}"/>
          </ac:spMkLst>
        </pc:spChg>
      </pc:sldChg>
      <pc:sldChg chg="addSp delSp modSp new mod">
        <pc:chgData name="Chithirala Praveen" userId="fb210ae6-8cdf-449d-9cc8-526357eb2346" providerId="ADAL" clId="{5176DC85-417A-407F-8314-80781F3134F0}" dt="2023-01-30T09:14:53.783" v="1140" actId="20577"/>
        <pc:sldMkLst>
          <pc:docMk/>
          <pc:sldMk cId="487876578" sldId="323"/>
        </pc:sldMkLst>
        <pc:spChg chg="del">
          <ac:chgData name="Chithirala Praveen" userId="fb210ae6-8cdf-449d-9cc8-526357eb2346" providerId="ADAL" clId="{5176DC85-417A-407F-8314-80781F3134F0}" dt="2023-01-30T09:13:07.567" v="1114" actId="21"/>
          <ac:spMkLst>
            <pc:docMk/>
            <pc:sldMk cId="487876578" sldId="323"/>
            <ac:spMk id="2" creationId="{43386E0A-96F3-BF43-1B98-4E8A4EB9C669}"/>
          </ac:spMkLst>
        </pc:spChg>
        <pc:spChg chg="mod">
          <ac:chgData name="Chithirala Praveen" userId="fb210ae6-8cdf-449d-9cc8-526357eb2346" providerId="ADAL" clId="{5176DC85-417A-407F-8314-80781F3134F0}" dt="2023-01-30T09:14:53.783" v="1140" actId="20577"/>
          <ac:spMkLst>
            <pc:docMk/>
            <pc:sldMk cId="487876578" sldId="323"/>
            <ac:spMk id="3" creationId="{0142C273-050A-5E74-C327-E01D352170FD}"/>
          </ac:spMkLst>
        </pc:spChg>
        <pc:spChg chg="del mod">
          <ac:chgData name="Chithirala Praveen" userId="fb210ae6-8cdf-449d-9cc8-526357eb2346" providerId="ADAL" clId="{5176DC85-417A-407F-8314-80781F3134F0}" dt="2023-01-30T09:13:03.569" v="1113" actId="21"/>
          <ac:spMkLst>
            <pc:docMk/>
            <pc:sldMk cId="487876578" sldId="323"/>
            <ac:spMk id="4" creationId="{56B1D928-4811-F540-1F71-C2A08B5349E8}"/>
          </ac:spMkLst>
        </pc:spChg>
        <pc:spChg chg="add del">
          <ac:chgData name="Chithirala Praveen" userId="fb210ae6-8cdf-449d-9cc8-526357eb2346" providerId="ADAL" clId="{5176DC85-417A-407F-8314-80781F3134F0}" dt="2023-01-30T09:13:45.513" v="1121"/>
          <ac:spMkLst>
            <pc:docMk/>
            <pc:sldMk cId="487876578" sldId="323"/>
            <ac:spMk id="6" creationId="{CF233883-50FF-E360-38C6-EBD77D13A785}"/>
          </ac:spMkLst>
        </pc:spChg>
        <pc:picChg chg="add del">
          <ac:chgData name="Chithirala Praveen" userId="fb210ae6-8cdf-449d-9cc8-526357eb2346" providerId="ADAL" clId="{5176DC85-417A-407F-8314-80781F3134F0}" dt="2023-01-30T09:13:45.513" v="1121"/>
          <ac:picMkLst>
            <pc:docMk/>
            <pc:sldMk cId="487876578" sldId="323"/>
            <ac:picMk id="5122" creationId="{30BC81A9-A315-EC89-26AB-E3789A1BF5B9}"/>
          </ac:picMkLst>
        </pc:picChg>
        <pc:picChg chg="add mod">
          <ac:chgData name="Chithirala Praveen" userId="fb210ae6-8cdf-449d-9cc8-526357eb2346" providerId="ADAL" clId="{5176DC85-417A-407F-8314-80781F3134F0}" dt="2023-01-30T09:14:44.948" v="1137" actId="14100"/>
          <ac:picMkLst>
            <pc:docMk/>
            <pc:sldMk cId="487876578" sldId="323"/>
            <ac:picMk id="5124" creationId="{B070E767-62C0-9300-DBA4-B73895365AC5}"/>
          </ac:picMkLst>
        </pc:picChg>
      </pc:sldChg>
      <pc:sldChg chg="delSp modSp new mod">
        <pc:chgData name="Chithirala Praveen" userId="fb210ae6-8cdf-449d-9cc8-526357eb2346" providerId="ADAL" clId="{5176DC85-417A-407F-8314-80781F3134F0}" dt="2023-01-30T09:17:29.249" v="1167" actId="21"/>
        <pc:sldMkLst>
          <pc:docMk/>
          <pc:sldMk cId="3797945661" sldId="324"/>
        </pc:sldMkLst>
        <pc:spChg chg="del">
          <ac:chgData name="Chithirala Praveen" userId="fb210ae6-8cdf-449d-9cc8-526357eb2346" providerId="ADAL" clId="{5176DC85-417A-407F-8314-80781F3134F0}" dt="2023-01-30T09:15:08.432" v="1144" actId="21"/>
          <ac:spMkLst>
            <pc:docMk/>
            <pc:sldMk cId="3797945661" sldId="324"/>
            <ac:spMk id="2" creationId="{ED3F7DE3-DDE8-5021-8F51-AFEB04D8B7A0}"/>
          </ac:spMkLst>
        </pc:spChg>
        <pc:spChg chg="mod">
          <ac:chgData name="Chithirala Praveen" userId="fb210ae6-8cdf-449d-9cc8-526357eb2346" providerId="ADAL" clId="{5176DC85-417A-407F-8314-80781F3134F0}" dt="2023-01-30T09:17:23.552" v="1166" actId="14100"/>
          <ac:spMkLst>
            <pc:docMk/>
            <pc:sldMk cId="3797945661" sldId="324"/>
            <ac:spMk id="3" creationId="{72D76EC2-7A11-662D-8B2D-598781D3809F}"/>
          </ac:spMkLst>
        </pc:spChg>
        <pc:spChg chg="del mod">
          <ac:chgData name="Chithirala Praveen" userId="fb210ae6-8cdf-449d-9cc8-526357eb2346" providerId="ADAL" clId="{5176DC85-417A-407F-8314-80781F3134F0}" dt="2023-01-30T09:15:03.403" v="1143" actId="21"/>
          <ac:spMkLst>
            <pc:docMk/>
            <pc:sldMk cId="3797945661" sldId="324"/>
            <ac:spMk id="4" creationId="{CE25CCB6-6C7A-30E6-55EF-655F6FA62947}"/>
          </ac:spMkLst>
        </pc:spChg>
        <pc:spChg chg="del">
          <ac:chgData name="Chithirala Praveen" userId="fb210ae6-8cdf-449d-9cc8-526357eb2346" providerId="ADAL" clId="{5176DC85-417A-407F-8314-80781F3134F0}" dt="2023-01-30T09:17:29.249" v="1167" actId="21"/>
          <ac:spMkLst>
            <pc:docMk/>
            <pc:sldMk cId="3797945661" sldId="324"/>
            <ac:spMk id="5" creationId="{7390C1C4-8E2F-942A-C937-63AB947D9995}"/>
          </ac:spMkLst>
        </pc:spChg>
      </pc:sldChg>
      <pc:sldChg chg="addSp delSp modSp new mod setBg">
        <pc:chgData name="Chithirala Praveen" userId="fb210ae6-8cdf-449d-9cc8-526357eb2346" providerId="ADAL" clId="{5176DC85-417A-407F-8314-80781F3134F0}" dt="2023-01-30T09:20:20.660" v="1200" actId="2711"/>
        <pc:sldMkLst>
          <pc:docMk/>
          <pc:sldMk cId="4127792578" sldId="325"/>
        </pc:sldMkLst>
        <pc:spChg chg="del mod">
          <ac:chgData name="Chithirala Praveen" userId="fb210ae6-8cdf-449d-9cc8-526357eb2346" providerId="ADAL" clId="{5176DC85-417A-407F-8314-80781F3134F0}" dt="2023-01-30T09:17:45.352" v="1173" actId="21"/>
          <ac:spMkLst>
            <pc:docMk/>
            <pc:sldMk cId="4127792578" sldId="325"/>
            <ac:spMk id="2" creationId="{71CED221-9012-7EB0-2BFE-32ED77866242}"/>
          </ac:spMkLst>
        </pc:spChg>
        <pc:spChg chg="mod">
          <ac:chgData name="Chithirala Praveen" userId="fb210ae6-8cdf-449d-9cc8-526357eb2346" providerId="ADAL" clId="{5176DC85-417A-407F-8314-80781F3134F0}" dt="2023-01-30T09:20:20.660" v="1200" actId="2711"/>
          <ac:spMkLst>
            <pc:docMk/>
            <pc:sldMk cId="4127792578" sldId="325"/>
            <ac:spMk id="3" creationId="{E743AE79-7226-D6E0-1D10-547F1429699F}"/>
          </ac:spMkLst>
        </pc:spChg>
        <pc:spChg chg="del mod">
          <ac:chgData name="Chithirala Praveen" userId="fb210ae6-8cdf-449d-9cc8-526357eb2346" providerId="ADAL" clId="{5176DC85-417A-407F-8314-80781F3134F0}" dt="2023-01-30T09:17:40.534" v="1170" actId="21"/>
          <ac:spMkLst>
            <pc:docMk/>
            <pc:sldMk cId="4127792578" sldId="325"/>
            <ac:spMk id="4" creationId="{C4C4A5C5-472A-2398-DC0C-FD3465F4E326}"/>
          </ac:spMkLst>
        </pc:spChg>
        <pc:spChg chg="del mod">
          <ac:chgData name="Chithirala Praveen" userId="fb210ae6-8cdf-449d-9cc8-526357eb2346" providerId="ADAL" clId="{5176DC85-417A-407F-8314-80781F3134F0}" dt="2023-01-30T09:19:20.029" v="1191" actId="21"/>
          <ac:spMkLst>
            <pc:docMk/>
            <pc:sldMk cId="4127792578" sldId="325"/>
            <ac:spMk id="5" creationId="{6B0F7760-E8F8-E1B7-CA57-B392F93DB45F}"/>
          </ac:spMkLst>
        </pc:spChg>
        <pc:spChg chg="add del mod">
          <ac:chgData name="Chithirala Praveen" userId="fb210ae6-8cdf-449d-9cc8-526357eb2346" providerId="ADAL" clId="{5176DC85-417A-407F-8314-80781F3134F0}" dt="2023-01-30T09:18:36.095" v="1182"/>
          <ac:spMkLst>
            <pc:docMk/>
            <pc:sldMk cId="4127792578" sldId="325"/>
            <ac:spMk id="7" creationId="{01C3BF60-A54A-4C3A-6D25-FBBF2A8B2F8C}"/>
          </ac:spMkLst>
        </pc:spChg>
        <pc:spChg chg="add del mod">
          <ac:chgData name="Chithirala Praveen" userId="fb210ae6-8cdf-449d-9cc8-526357eb2346" providerId="ADAL" clId="{5176DC85-417A-407F-8314-80781F3134F0}" dt="2023-01-30T09:18:36.095" v="1182"/>
          <ac:spMkLst>
            <pc:docMk/>
            <pc:sldMk cId="4127792578" sldId="325"/>
            <ac:spMk id="8" creationId="{EF805B73-85CC-E32F-CB2C-E3BD02677735}"/>
          </ac:spMkLst>
        </pc:spChg>
        <pc:spChg chg="add del mod">
          <ac:chgData name="Chithirala Praveen" userId="fb210ae6-8cdf-449d-9cc8-526357eb2346" providerId="ADAL" clId="{5176DC85-417A-407F-8314-80781F3134F0}" dt="2023-01-30T09:18:46.311" v="1184"/>
          <ac:spMkLst>
            <pc:docMk/>
            <pc:sldMk cId="4127792578" sldId="325"/>
            <ac:spMk id="10" creationId="{B9BB68AB-4A90-2530-2648-42BF2FC65D91}"/>
          </ac:spMkLst>
        </pc:spChg>
        <pc:spChg chg="add del mod">
          <ac:chgData name="Chithirala Praveen" userId="fb210ae6-8cdf-449d-9cc8-526357eb2346" providerId="ADAL" clId="{5176DC85-417A-407F-8314-80781F3134F0}" dt="2023-01-30T09:18:46.311" v="1184"/>
          <ac:spMkLst>
            <pc:docMk/>
            <pc:sldMk cId="4127792578" sldId="325"/>
            <ac:spMk id="11" creationId="{07E99D19-1A64-55BA-2900-1B89067B2E99}"/>
          </ac:spMkLst>
        </pc:spChg>
        <pc:graphicFrameChg chg="add del mod">
          <ac:chgData name="Chithirala Praveen" userId="fb210ae6-8cdf-449d-9cc8-526357eb2346" providerId="ADAL" clId="{5176DC85-417A-407F-8314-80781F3134F0}" dt="2023-01-30T09:18:36.095" v="1182"/>
          <ac:graphicFrameMkLst>
            <pc:docMk/>
            <pc:sldMk cId="4127792578" sldId="325"/>
            <ac:graphicFrameMk id="6" creationId="{5FC56E2D-8BA8-BD31-73EE-9BAA4092346F}"/>
          </ac:graphicFrameMkLst>
        </pc:graphicFrameChg>
        <pc:graphicFrameChg chg="add del mod">
          <ac:chgData name="Chithirala Praveen" userId="fb210ae6-8cdf-449d-9cc8-526357eb2346" providerId="ADAL" clId="{5176DC85-417A-407F-8314-80781F3134F0}" dt="2023-01-30T09:18:46.311" v="1184"/>
          <ac:graphicFrameMkLst>
            <pc:docMk/>
            <pc:sldMk cId="4127792578" sldId="325"/>
            <ac:graphicFrameMk id="9" creationId="{3665D1A2-23CA-6B21-2E84-F88C29CB9744}"/>
          </ac:graphicFrameMkLst>
        </pc:graphicFrameChg>
        <pc:picChg chg="add del mod">
          <ac:chgData name="Chithirala Praveen" userId="fb210ae6-8cdf-449d-9cc8-526357eb2346" providerId="ADAL" clId="{5176DC85-417A-407F-8314-80781F3134F0}" dt="2023-01-30T09:18:36.095" v="1182"/>
          <ac:picMkLst>
            <pc:docMk/>
            <pc:sldMk cId="4127792578" sldId="325"/>
            <ac:picMk id="6148" creationId="{420ADFF8-8A1A-9F52-63D3-B8747860BC2D}"/>
          </ac:picMkLst>
        </pc:picChg>
        <pc:picChg chg="add del mod">
          <ac:chgData name="Chithirala Praveen" userId="fb210ae6-8cdf-449d-9cc8-526357eb2346" providerId="ADAL" clId="{5176DC85-417A-407F-8314-80781F3134F0}" dt="2023-01-30T09:18:36.095" v="1182"/>
          <ac:picMkLst>
            <pc:docMk/>
            <pc:sldMk cId="4127792578" sldId="325"/>
            <ac:picMk id="6149" creationId="{92B65A8D-8734-407E-0AF1-C1CBF0376B0D}"/>
          </ac:picMkLst>
        </pc:picChg>
        <pc:picChg chg="add del mod">
          <ac:chgData name="Chithirala Praveen" userId="fb210ae6-8cdf-449d-9cc8-526357eb2346" providerId="ADAL" clId="{5176DC85-417A-407F-8314-80781F3134F0}" dt="2023-01-30T09:18:36.095" v="1182"/>
          <ac:picMkLst>
            <pc:docMk/>
            <pc:sldMk cId="4127792578" sldId="325"/>
            <ac:picMk id="6150" creationId="{87188F20-2D4F-137C-7BFB-71E2F7303E4E}"/>
          </ac:picMkLst>
        </pc:picChg>
        <pc:picChg chg="add del mod">
          <ac:chgData name="Chithirala Praveen" userId="fb210ae6-8cdf-449d-9cc8-526357eb2346" providerId="ADAL" clId="{5176DC85-417A-407F-8314-80781F3134F0}" dt="2023-01-30T09:18:36.095" v="1182"/>
          <ac:picMkLst>
            <pc:docMk/>
            <pc:sldMk cId="4127792578" sldId="325"/>
            <ac:picMk id="6151" creationId="{EAB169BF-BBC8-53FB-A4D0-2C2E8AFFB73E}"/>
          </ac:picMkLst>
        </pc:picChg>
        <pc:picChg chg="add del mod">
          <ac:chgData name="Chithirala Praveen" userId="fb210ae6-8cdf-449d-9cc8-526357eb2346" providerId="ADAL" clId="{5176DC85-417A-407F-8314-80781F3134F0}" dt="2023-01-30T09:18:36.095" v="1182"/>
          <ac:picMkLst>
            <pc:docMk/>
            <pc:sldMk cId="4127792578" sldId="325"/>
            <ac:picMk id="6152" creationId="{0B577080-47A9-9E22-EC81-45C0CC116C4A}"/>
          </ac:picMkLst>
        </pc:picChg>
        <pc:picChg chg="add del mod">
          <ac:chgData name="Chithirala Praveen" userId="fb210ae6-8cdf-449d-9cc8-526357eb2346" providerId="ADAL" clId="{5176DC85-417A-407F-8314-80781F3134F0}" dt="2023-01-30T09:18:36.095" v="1182"/>
          <ac:picMkLst>
            <pc:docMk/>
            <pc:sldMk cId="4127792578" sldId="325"/>
            <ac:picMk id="6153" creationId="{B99B78D3-96B8-BCD7-0E36-A3C0CD777EEF}"/>
          </ac:picMkLst>
        </pc:picChg>
        <pc:picChg chg="add del mod">
          <ac:chgData name="Chithirala Praveen" userId="fb210ae6-8cdf-449d-9cc8-526357eb2346" providerId="ADAL" clId="{5176DC85-417A-407F-8314-80781F3134F0}" dt="2023-01-30T09:18:36.095" v="1182"/>
          <ac:picMkLst>
            <pc:docMk/>
            <pc:sldMk cId="4127792578" sldId="325"/>
            <ac:picMk id="6154" creationId="{7C47A54B-34BD-2B02-7761-8808C201AE77}"/>
          </ac:picMkLst>
        </pc:picChg>
        <pc:picChg chg="add del mod">
          <ac:chgData name="Chithirala Praveen" userId="fb210ae6-8cdf-449d-9cc8-526357eb2346" providerId="ADAL" clId="{5176DC85-417A-407F-8314-80781F3134F0}" dt="2023-01-30T09:18:36.095" v="1182"/>
          <ac:picMkLst>
            <pc:docMk/>
            <pc:sldMk cId="4127792578" sldId="325"/>
            <ac:picMk id="6155" creationId="{2BF2DF19-C02E-614A-FCF9-2533A5A4E144}"/>
          </ac:picMkLst>
        </pc:picChg>
        <pc:picChg chg="add del mod">
          <ac:chgData name="Chithirala Praveen" userId="fb210ae6-8cdf-449d-9cc8-526357eb2346" providerId="ADAL" clId="{5176DC85-417A-407F-8314-80781F3134F0}" dt="2023-01-30T09:18:46.311" v="1184"/>
          <ac:picMkLst>
            <pc:docMk/>
            <pc:sldMk cId="4127792578" sldId="325"/>
            <ac:picMk id="6158" creationId="{8131D459-FC9A-298D-A99E-DBFF8D510424}"/>
          </ac:picMkLst>
        </pc:picChg>
        <pc:picChg chg="add del mod">
          <ac:chgData name="Chithirala Praveen" userId="fb210ae6-8cdf-449d-9cc8-526357eb2346" providerId="ADAL" clId="{5176DC85-417A-407F-8314-80781F3134F0}" dt="2023-01-30T09:18:46.311" v="1184"/>
          <ac:picMkLst>
            <pc:docMk/>
            <pc:sldMk cId="4127792578" sldId="325"/>
            <ac:picMk id="6159" creationId="{1C30DA80-01F4-C05A-5CC1-1A74886BA1A5}"/>
          </ac:picMkLst>
        </pc:picChg>
        <pc:picChg chg="add del mod">
          <ac:chgData name="Chithirala Praveen" userId="fb210ae6-8cdf-449d-9cc8-526357eb2346" providerId="ADAL" clId="{5176DC85-417A-407F-8314-80781F3134F0}" dt="2023-01-30T09:18:46.311" v="1184"/>
          <ac:picMkLst>
            <pc:docMk/>
            <pc:sldMk cId="4127792578" sldId="325"/>
            <ac:picMk id="6160" creationId="{181F179D-8429-D72D-48D6-656F0F4289F7}"/>
          </ac:picMkLst>
        </pc:picChg>
        <pc:picChg chg="add del mod">
          <ac:chgData name="Chithirala Praveen" userId="fb210ae6-8cdf-449d-9cc8-526357eb2346" providerId="ADAL" clId="{5176DC85-417A-407F-8314-80781F3134F0}" dt="2023-01-30T09:18:46.311" v="1184"/>
          <ac:picMkLst>
            <pc:docMk/>
            <pc:sldMk cId="4127792578" sldId="325"/>
            <ac:picMk id="6161" creationId="{0B8F576F-49D1-CDAC-02D8-8274918BD27D}"/>
          </ac:picMkLst>
        </pc:picChg>
        <pc:picChg chg="add del mod">
          <ac:chgData name="Chithirala Praveen" userId="fb210ae6-8cdf-449d-9cc8-526357eb2346" providerId="ADAL" clId="{5176DC85-417A-407F-8314-80781F3134F0}" dt="2023-01-30T09:18:46.311" v="1184"/>
          <ac:picMkLst>
            <pc:docMk/>
            <pc:sldMk cId="4127792578" sldId="325"/>
            <ac:picMk id="6162" creationId="{EA9FD819-2411-F789-3A00-B5F5542BF158}"/>
          </ac:picMkLst>
        </pc:picChg>
        <pc:picChg chg="add del mod">
          <ac:chgData name="Chithirala Praveen" userId="fb210ae6-8cdf-449d-9cc8-526357eb2346" providerId="ADAL" clId="{5176DC85-417A-407F-8314-80781F3134F0}" dt="2023-01-30T09:18:46.311" v="1184"/>
          <ac:picMkLst>
            <pc:docMk/>
            <pc:sldMk cId="4127792578" sldId="325"/>
            <ac:picMk id="6163" creationId="{EB3DB2AF-527D-E138-FDBB-53EC91067DD1}"/>
          </ac:picMkLst>
        </pc:picChg>
        <pc:picChg chg="add del mod">
          <ac:chgData name="Chithirala Praveen" userId="fb210ae6-8cdf-449d-9cc8-526357eb2346" providerId="ADAL" clId="{5176DC85-417A-407F-8314-80781F3134F0}" dt="2023-01-30T09:18:46.311" v="1184"/>
          <ac:picMkLst>
            <pc:docMk/>
            <pc:sldMk cId="4127792578" sldId="325"/>
            <ac:picMk id="6164" creationId="{D3B99F26-21C3-3723-0D6C-C2D4FE5F178D}"/>
          </ac:picMkLst>
        </pc:picChg>
        <pc:picChg chg="add del mod">
          <ac:chgData name="Chithirala Praveen" userId="fb210ae6-8cdf-449d-9cc8-526357eb2346" providerId="ADAL" clId="{5176DC85-417A-407F-8314-80781F3134F0}" dt="2023-01-30T09:18:46.311" v="1184"/>
          <ac:picMkLst>
            <pc:docMk/>
            <pc:sldMk cId="4127792578" sldId="325"/>
            <ac:picMk id="6165" creationId="{DEDFF65C-A2CF-34C8-1F6B-53AFF104886C}"/>
          </ac:picMkLst>
        </pc:picChg>
      </pc:sldChg>
      <pc:sldChg chg="delSp modSp new mod">
        <pc:chgData name="Chithirala Praveen" userId="fb210ae6-8cdf-449d-9cc8-526357eb2346" providerId="ADAL" clId="{5176DC85-417A-407F-8314-80781F3134F0}" dt="2023-01-30T10:14:29.020" v="1820" actId="255"/>
        <pc:sldMkLst>
          <pc:docMk/>
          <pc:sldMk cId="3086174405" sldId="326"/>
        </pc:sldMkLst>
        <pc:spChg chg="del">
          <ac:chgData name="Chithirala Praveen" userId="fb210ae6-8cdf-449d-9cc8-526357eb2346" providerId="ADAL" clId="{5176DC85-417A-407F-8314-80781F3134F0}" dt="2023-01-30T09:20:32.865" v="1204" actId="21"/>
          <ac:spMkLst>
            <pc:docMk/>
            <pc:sldMk cId="3086174405" sldId="326"/>
            <ac:spMk id="2" creationId="{3469C973-0637-1F6C-78BC-415D42F199B2}"/>
          </ac:spMkLst>
        </pc:spChg>
        <pc:spChg chg="mod">
          <ac:chgData name="Chithirala Praveen" userId="fb210ae6-8cdf-449d-9cc8-526357eb2346" providerId="ADAL" clId="{5176DC85-417A-407F-8314-80781F3134F0}" dt="2023-01-30T10:14:29.020" v="1820" actId="255"/>
          <ac:spMkLst>
            <pc:docMk/>
            <pc:sldMk cId="3086174405" sldId="326"/>
            <ac:spMk id="3" creationId="{9D95DBBA-36A6-62B8-DF30-BC64DB7188F9}"/>
          </ac:spMkLst>
        </pc:spChg>
        <pc:spChg chg="del mod">
          <ac:chgData name="Chithirala Praveen" userId="fb210ae6-8cdf-449d-9cc8-526357eb2346" providerId="ADAL" clId="{5176DC85-417A-407F-8314-80781F3134F0}" dt="2023-01-30T09:20:29.570" v="1203" actId="21"/>
          <ac:spMkLst>
            <pc:docMk/>
            <pc:sldMk cId="3086174405" sldId="326"/>
            <ac:spMk id="4" creationId="{7225B982-8595-5C2B-5E37-F7FA79A6F8A7}"/>
          </ac:spMkLst>
        </pc:spChg>
        <pc:spChg chg="del">
          <ac:chgData name="Chithirala Praveen" userId="fb210ae6-8cdf-449d-9cc8-526357eb2346" providerId="ADAL" clId="{5176DC85-417A-407F-8314-80781F3134F0}" dt="2023-01-30T09:21:27.153" v="1210" actId="21"/>
          <ac:spMkLst>
            <pc:docMk/>
            <pc:sldMk cId="3086174405" sldId="326"/>
            <ac:spMk id="5" creationId="{57E0D910-A9ED-7DEA-AEE1-E882629EDA95}"/>
          </ac:spMkLst>
        </pc:spChg>
      </pc:sldChg>
      <pc:sldChg chg="delSp modSp new mod">
        <pc:chgData name="Chithirala Praveen" userId="fb210ae6-8cdf-449d-9cc8-526357eb2346" providerId="ADAL" clId="{5176DC85-417A-407F-8314-80781F3134F0}" dt="2023-01-30T10:14:17.765" v="1819" actId="255"/>
        <pc:sldMkLst>
          <pc:docMk/>
          <pc:sldMk cId="753420496" sldId="327"/>
        </pc:sldMkLst>
        <pc:spChg chg="del">
          <ac:chgData name="Chithirala Praveen" userId="fb210ae6-8cdf-449d-9cc8-526357eb2346" providerId="ADAL" clId="{5176DC85-417A-407F-8314-80781F3134F0}" dt="2023-01-30T09:22:00.823" v="1218" actId="21"/>
          <ac:spMkLst>
            <pc:docMk/>
            <pc:sldMk cId="753420496" sldId="327"/>
            <ac:spMk id="2" creationId="{EB39572E-7016-35A6-0ED8-99BC57F78110}"/>
          </ac:spMkLst>
        </pc:spChg>
        <pc:spChg chg="mod">
          <ac:chgData name="Chithirala Praveen" userId="fb210ae6-8cdf-449d-9cc8-526357eb2346" providerId="ADAL" clId="{5176DC85-417A-407F-8314-80781F3134F0}" dt="2023-01-30T10:14:17.765" v="1819" actId="255"/>
          <ac:spMkLst>
            <pc:docMk/>
            <pc:sldMk cId="753420496" sldId="327"/>
            <ac:spMk id="3" creationId="{6FFFB42D-571F-6747-C0D6-B9907907CA21}"/>
          </ac:spMkLst>
        </pc:spChg>
        <pc:spChg chg="del mod">
          <ac:chgData name="Chithirala Praveen" userId="fb210ae6-8cdf-449d-9cc8-526357eb2346" providerId="ADAL" clId="{5176DC85-417A-407F-8314-80781F3134F0}" dt="2023-01-30T09:21:57.363" v="1217" actId="21"/>
          <ac:spMkLst>
            <pc:docMk/>
            <pc:sldMk cId="753420496" sldId="327"/>
            <ac:spMk id="4" creationId="{5FE00EB1-0362-08F3-7A31-3848990CDABE}"/>
          </ac:spMkLst>
        </pc:spChg>
        <pc:spChg chg="del">
          <ac:chgData name="Chithirala Praveen" userId="fb210ae6-8cdf-449d-9cc8-526357eb2346" providerId="ADAL" clId="{5176DC85-417A-407F-8314-80781F3134F0}" dt="2023-01-30T09:22:44.373" v="1227" actId="21"/>
          <ac:spMkLst>
            <pc:docMk/>
            <pc:sldMk cId="753420496" sldId="327"/>
            <ac:spMk id="5" creationId="{425A7834-9028-7DA3-5FDA-81B616FCB485}"/>
          </ac:spMkLst>
        </pc:spChg>
      </pc:sldChg>
      <pc:sldChg chg="addSp delSp modSp new mod">
        <pc:chgData name="Chithirala Praveen" userId="fb210ae6-8cdf-449d-9cc8-526357eb2346" providerId="ADAL" clId="{5176DC85-417A-407F-8314-80781F3134F0}" dt="2023-01-30T09:29:31.365" v="1287" actId="1076"/>
        <pc:sldMkLst>
          <pc:docMk/>
          <pc:sldMk cId="539012613" sldId="328"/>
        </pc:sldMkLst>
        <pc:spChg chg="del">
          <ac:chgData name="Chithirala Praveen" userId="fb210ae6-8cdf-449d-9cc8-526357eb2346" providerId="ADAL" clId="{5176DC85-417A-407F-8314-80781F3134F0}" dt="2023-01-30T09:23:11.400" v="1231" actId="21"/>
          <ac:spMkLst>
            <pc:docMk/>
            <pc:sldMk cId="539012613" sldId="328"/>
            <ac:spMk id="2" creationId="{8965E5E1-D469-AE4E-17C4-E3E4F75CEE05}"/>
          </ac:spMkLst>
        </pc:spChg>
        <pc:spChg chg="mod">
          <ac:chgData name="Chithirala Praveen" userId="fb210ae6-8cdf-449d-9cc8-526357eb2346" providerId="ADAL" clId="{5176DC85-417A-407F-8314-80781F3134F0}" dt="2023-01-30T09:27:52.380" v="1280" actId="1037"/>
          <ac:spMkLst>
            <pc:docMk/>
            <pc:sldMk cId="539012613" sldId="328"/>
            <ac:spMk id="3" creationId="{D7567763-8192-9DC1-1CDF-1A9280A33467}"/>
          </ac:spMkLst>
        </pc:spChg>
        <pc:spChg chg="del mod">
          <ac:chgData name="Chithirala Praveen" userId="fb210ae6-8cdf-449d-9cc8-526357eb2346" providerId="ADAL" clId="{5176DC85-417A-407F-8314-80781F3134F0}" dt="2023-01-30T09:23:07.345" v="1230" actId="21"/>
          <ac:spMkLst>
            <pc:docMk/>
            <pc:sldMk cId="539012613" sldId="328"/>
            <ac:spMk id="4" creationId="{8CD112B0-F71A-BFB3-35A1-53DB0291474D}"/>
          </ac:spMkLst>
        </pc:spChg>
        <pc:spChg chg="del">
          <ac:chgData name="Chithirala Praveen" userId="fb210ae6-8cdf-449d-9cc8-526357eb2346" providerId="ADAL" clId="{5176DC85-417A-407F-8314-80781F3134F0}" dt="2023-01-30T09:28:40.628" v="1286" actId="21"/>
          <ac:spMkLst>
            <pc:docMk/>
            <pc:sldMk cId="539012613" sldId="328"/>
            <ac:spMk id="5" creationId="{5DD2A825-225D-4208-2566-A5029E026520}"/>
          </ac:spMkLst>
        </pc:spChg>
        <pc:spChg chg="add del mod">
          <ac:chgData name="Chithirala Praveen" userId="fb210ae6-8cdf-449d-9cc8-526357eb2346" providerId="ADAL" clId="{5176DC85-417A-407F-8314-80781F3134F0}" dt="2023-01-30T09:25:31.462" v="1247" actId="21"/>
          <ac:spMkLst>
            <pc:docMk/>
            <pc:sldMk cId="539012613" sldId="328"/>
            <ac:spMk id="6" creationId="{C436F5BF-CE85-0450-77C5-F671C7C834E3}"/>
          </ac:spMkLst>
        </pc:spChg>
        <pc:spChg chg="add del">
          <ac:chgData name="Chithirala Praveen" userId="fb210ae6-8cdf-449d-9cc8-526357eb2346" providerId="ADAL" clId="{5176DC85-417A-407F-8314-80781F3134F0}" dt="2023-01-30T09:26:23.707" v="1250"/>
          <ac:spMkLst>
            <pc:docMk/>
            <pc:sldMk cId="539012613" sldId="328"/>
            <ac:spMk id="7" creationId="{919A9439-512E-9998-33F8-01255496D98A}"/>
          </ac:spMkLst>
        </pc:spChg>
        <pc:spChg chg="add del mod">
          <ac:chgData name="Chithirala Praveen" userId="fb210ae6-8cdf-449d-9cc8-526357eb2346" providerId="ADAL" clId="{5176DC85-417A-407F-8314-80781F3134F0}" dt="2023-01-30T09:27:01.323" v="1258" actId="21"/>
          <ac:spMkLst>
            <pc:docMk/>
            <pc:sldMk cId="539012613" sldId="328"/>
            <ac:spMk id="8" creationId="{1AEEC61F-CDC4-20DC-314F-C21148580759}"/>
          </ac:spMkLst>
        </pc:spChg>
        <pc:spChg chg="add mod">
          <ac:chgData name="Chithirala Praveen" userId="fb210ae6-8cdf-449d-9cc8-526357eb2346" providerId="ADAL" clId="{5176DC85-417A-407F-8314-80781F3134F0}" dt="2023-01-30T09:28:16.151" v="1285" actId="14100"/>
          <ac:spMkLst>
            <pc:docMk/>
            <pc:sldMk cId="539012613" sldId="328"/>
            <ac:spMk id="10" creationId="{910F7A64-51C1-955B-EC34-095E2A8F1882}"/>
          </ac:spMkLst>
        </pc:spChg>
        <pc:picChg chg="add del mod">
          <ac:chgData name="Chithirala Praveen" userId="fb210ae6-8cdf-449d-9cc8-526357eb2346" providerId="ADAL" clId="{5176DC85-417A-407F-8314-80781F3134F0}" dt="2023-01-30T09:25:31.462" v="1247" actId="21"/>
          <ac:picMkLst>
            <pc:docMk/>
            <pc:sldMk cId="539012613" sldId="328"/>
            <ac:picMk id="7170" creationId="{76577DAE-C248-B0C9-EF27-A804AE907F67}"/>
          </ac:picMkLst>
        </pc:picChg>
        <pc:picChg chg="add del">
          <ac:chgData name="Chithirala Praveen" userId="fb210ae6-8cdf-449d-9cc8-526357eb2346" providerId="ADAL" clId="{5176DC85-417A-407F-8314-80781F3134F0}" dt="2023-01-30T09:26:23.707" v="1250"/>
          <ac:picMkLst>
            <pc:docMk/>
            <pc:sldMk cId="539012613" sldId="328"/>
            <ac:picMk id="7172" creationId="{603F20FC-2E0C-A59D-A098-07041E38F0A5}"/>
          </ac:picMkLst>
        </pc:picChg>
        <pc:picChg chg="add mod">
          <ac:chgData name="Chithirala Praveen" userId="fb210ae6-8cdf-449d-9cc8-526357eb2346" providerId="ADAL" clId="{5176DC85-417A-407F-8314-80781F3134F0}" dt="2023-01-30T09:29:31.365" v="1287" actId="1076"/>
          <ac:picMkLst>
            <pc:docMk/>
            <pc:sldMk cId="539012613" sldId="328"/>
            <ac:picMk id="7174" creationId="{0F705E89-ABB9-5F02-4B7A-0CA099FE8D3E}"/>
          </ac:picMkLst>
        </pc:picChg>
      </pc:sldChg>
      <pc:sldChg chg="delSp modSp new mod">
        <pc:chgData name="Chithirala Praveen" userId="fb210ae6-8cdf-449d-9cc8-526357eb2346" providerId="ADAL" clId="{5176DC85-417A-407F-8314-80781F3134F0}" dt="2023-01-30T10:25:41.258" v="2306" actId="14100"/>
        <pc:sldMkLst>
          <pc:docMk/>
          <pc:sldMk cId="172139765" sldId="329"/>
        </pc:sldMkLst>
        <pc:spChg chg="del">
          <ac:chgData name="Chithirala Praveen" userId="fb210ae6-8cdf-449d-9cc8-526357eb2346" providerId="ADAL" clId="{5176DC85-417A-407F-8314-80781F3134F0}" dt="2023-01-30T09:32:12.288" v="1293" actId="21"/>
          <ac:spMkLst>
            <pc:docMk/>
            <pc:sldMk cId="172139765" sldId="329"/>
            <ac:spMk id="2" creationId="{50C1C9B3-4921-A824-6DC3-D2F6997B3B47}"/>
          </ac:spMkLst>
        </pc:spChg>
        <pc:spChg chg="mod">
          <ac:chgData name="Chithirala Praveen" userId="fb210ae6-8cdf-449d-9cc8-526357eb2346" providerId="ADAL" clId="{5176DC85-417A-407F-8314-80781F3134F0}" dt="2023-01-30T10:25:41.258" v="2306" actId="14100"/>
          <ac:spMkLst>
            <pc:docMk/>
            <pc:sldMk cId="172139765" sldId="329"/>
            <ac:spMk id="3" creationId="{ABB417C0-3D7C-2C8C-6169-DBDEFF6F2BFA}"/>
          </ac:spMkLst>
        </pc:spChg>
        <pc:spChg chg="del mod">
          <ac:chgData name="Chithirala Praveen" userId="fb210ae6-8cdf-449d-9cc8-526357eb2346" providerId="ADAL" clId="{5176DC85-417A-407F-8314-80781F3134F0}" dt="2023-01-30T09:32:07.361" v="1292" actId="21"/>
          <ac:spMkLst>
            <pc:docMk/>
            <pc:sldMk cId="172139765" sldId="329"/>
            <ac:spMk id="4" creationId="{E043FB61-9772-8342-63C9-F4EE297B58BB}"/>
          </ac:spMkLst>
        </pc:spChg>
        <pc:spChg chg="del">
          <ac:chgData name="Chithirala Praveen" userId="fb210ae6-8cdf-449d-9cc8-526357eb2346" providerId="ADAL" clId="{5176DC85-417A-407F-8314-80781F3134F0}" dt="2023-01-30T10:01:33.309" v="1816" actId="21"/>
          <ac:spMkLst>
            <pc:docMk/>
            <pc:sldMk cId="172139765" sldId="329"/>
            <ac:spMk id="5" creationId="{8C3258DE-3F28-7C61-179D-585CE6885D9C}"/>
          </ac:spMkLst>
        </pc:spChg>
      </pc:sldChg>
      <pc:sldChg chg="delSp modSp new mod">
        <pc:chgData name="Chithirala Praveen" userId="fb210ae6-8cdf-449d-9cc8-526357eb2346" providerId="ADAL" clId="{5176DC85-417A-407F-8314-80781F3134F0}" dt="2023-01-30T11:22:21.283" v="2936" actId="1076"/>
        <pc:sldMkLst>
          <pc:docMk/>
          <pc:sldMk cId="916171495" sldId="330"/>
        </pc:sldMkLst>
        <pc:spChg chg="del">
          <ac:chgData name="Chithirala Praveen" userId="fb210ae6-8cdf-449d-9cc8-526357eb2346" providerId="ADAL" clId="{5176DC85-417A-407F-8314-80781F3134F0}" dt="2023-01-30T10:25:55.763" v="2310" actId="21"/>
          <ac:spMkLst>
            <pc:docMk/>
            <pc:sldMk cId="916171495" sldId="330"/>
            <ac:spMk id="2" creationId="{89B32DAB-2F82-D7AB-7B74-1F0D1C8A8461}"/>
          </ac:spMkLst>
        </pc:spChg>
        <pc:spChg chg="mod">
          <ac:chgData name="Chithirala Praveen" userId="fb210ae6-8cdf-449d-9cc8-526357eb2346" providerId="ADAL" clId="{5176DC85-417A-407F-8314-80781F3134F0}" dt="2023-01-30T11:22:21.283" v="2936" actId="1076"/>
          <ac:spMkLst>
            <pc:docMk/>
            <pc:sldMk cId="916171495" sldId="330"/>
            <ac:spMk id="3" creationId="{23F3BD07-4A4A-805A-3ED1-A3EF474511B0}"/>
          </ac:spMkLst>
        </pc:spChg>
        <pc:spChg chg="del mod">
          <ac:chgData name="Chithirala Praveen" userId="fb210ae6-8cdf-449d-9cc8-526357eb2346" providerId="ADAL" clId="{5176DC85-417A-407F-8314-80781F3134F0}" dt="2023-01-30T10:25:51.777" v="2309" actId="21"/>
          <ac:spMkLst>
            <pc:docMk/>
            <pc:sldMk cId="916171495" sldId="330"/>
            <ac:spMk id="4" creationId="{B83F0C04-6AD6-39E2-C230-557E7C340C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1/30/2023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map" TargetMode="External"/><Relationship Id="rId2" Type="http://schemas.openxmlformats.org/officeDocument/2006/relationships/hyperlink" Target="https://www.geeksforgeeks.org/arrays-in-javascri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56592" y="1986926"/>
            <a:ext cx="6185966" cy="2057441"/>
          </a:xfrm>
        </p:spPr>
        <p:txBody>
          <a:bodyPr/>
          <a:lstStyle/>
          <a:p>
            <a:r>
              <a:rPr lang="en-US" sz="3500" dirty="0"/>
              <a:t>React list and React Keys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Praveen</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57E227-5D82-85DF-BEB1-F47D053DF932}"/>
              </a:ext>
            </a:extLst>
          </p:cNvPr>
          <p:cNvSpPr>
            <a:spLocks noGrp="1"/>
          </p:cNvSpPr>
          <p:nvPr>
            <p:ph type="body" sz="quarter" idx="28"/>
          </p:nvPr>
        </p:nvSpPr>
        <p:spPr>
          <a:xfrm>
            <a:off x="509574" y="274955"/>
            <a:ext cx="9111504" cy="5942965"/>
          </a:xfrm>
        </p:spPr>
        <p:txBody>
          <a:bodyPr/>
          <a:lstStyle/>
          <a:p>
            <a:endParaRPr lang="en-IN" dirty="0"/>
          </a:p>
          <a:p>
            <a:r>
              <a:rPr lang="en-IN" sz="1100" dirty="0"/>
              <a:t>import React from 'react';</a:t>
            </a:r>
          </a:p>
          <a:p>
            <a:r>
              <a:rPr lang="en-IN" sz="1100" dirty="0"/>
              <a:t>import </a:t>
            </a:r>
            <a:r>
              <a:rPr lang="en-IN" sz="1100" dirty="0" err="1"/>
              <a:t>ReactDOM</a:t>
            </a:r>
            <a:r>
              <a:rPr lang="en-IN" sz="1100" dirty="0"/>
              <a:t> from 'react-</a:t>
            </a:r>
            <a:r>
              <a:rPr lang="en-IN" sz="1100" dirty="0" err="1"/>
              <a:t>dom</a:t>
            </a:r>
            <a:r>
              <a:rPr lang="en-IN" sz="1100" dirty="0"/>
              <a:t>';</a:t>
            </a:r>
          </a:p>
          <a:p>
            <a:r>
              <a:rPr lang="en-IN" sz="1100" dirty="0"/>
              <a:t>// Component that will return an</a:t>
            </a:r>
          </a:p>
          <a:p>
            <a:r>
              <a:rPr lang="en-IN" sz="1100" dirty="0"/>
              <a:t>// unordered list</a:t>
            </a:r>
          </a:p>
          <a:p>
            <a:r>
              <a:rPr lang="en-IN" sz="1100" dirty="0"/>
              <a:t>function </a:t>
            </a:r>
            <a:r>
              <a:rPr lang="en-IN" sz="1100" dirty="0" err="1"/>
              <a:t>Navmenu</a:t>
            </a:r>
            <a:r>
              <a:rPr lang="en-IN" sz="1100" dirty="0"/>
              <a:t>(props)</a:t>
            </a:r>
          </a:p>
          <a:p>
            <a:r>
              <a:rPr lang="en-IN" sz="1100" dirty="0"/>
              <a:t>{</a:t>
            </a:r>
          </a:p>
          <a:p>
            <a:r>
              <a:rPr lang="en-IN" sz="1100" dirty="0"/>
              <a:t>	</a:t>
            </a:r>
            <a:r>
              <a:rPr lang="en-IN" sz="1100" dirty="0" err="1"/>
              <a:t>const</a:t>
            </a:r>
            <a:r>
              <a:rPr lang="en-IN" sz="1100" dirty="0"/>
              <a:t> list = </a:t>
            </a:r>
            <a:r>
              <a:rPr lang="en-IN" sz="1100" dirty="0" err="1"/>
              <a:t>props.menuitems</a:t>
            </a:r>
            <a:r>
              <a:rPr lang="en-IN" sz="1100" dirty="0"/>
              <a:t>;</a:t>
            </a:r>
          </a:p>
          <a:p>
            <a:r>
              <a:rPr lang="en-IN" sz="1100" dirty="0"/>
              <a:t>	</a:t>
            </a:r>
            <a:r>
              <a:rPr lang="en-IN" sz="1100" dirty="0" err="1"/>
              <a:t>const</a:t>
            </a:r>
            <a:r>
              <a:rPr lang="en-IN" sz="1100" dirty="0"/>
              <a:t> </a:t>
            </a:r>
            <a:r>
              <a:rPr lang="en-IN" sz="1100" dirty="0" err="1"/>
              <a:t>updatedList</a:t>
            </a:r>
            <a:r>
              <a:rPr lang="en-IN" sz="1100" dirty="0"/>
              <a:t> = </a:t>
            </a:r>
            <a:r>
              <a:rPr lang="en-IN" sz="1100" dirty="0" err="1"/>
              <a:t>list.map</a:t>
            </a:r>
            <a:r>
              <a:rPr lang="en-IN" sz="1100" dirty="0"/>
              <a:t>((</a:t>
            </a:r>
            <a:r>
              <a:rPr lang="en-IN" sz="1100" dirty="0" err="1"/>
              <a:t>listItems</a:t>
            </a:r>
            <a:r>
              <a:rPr lang="en-IN" sz="1100" dirty="0"/>
              <a:t>)=&gt;{</a:t>
            </a:r>
          </a:p>
          <a:p>
            <a:r>
              <a:rPr lang="en-IN" sz="1100" dirty="0"/>
              <a:t>		return &lt;li&gt;{</a:t>
            </a:r>
            <a:r>
              <a:rPr lang="en-IN" sz="1100" dirty="0" err="1"/>
              <a:t>listItems</a:t>
            </a:r>
            <a:r>
              <a:rPr lang="en-IN" sz="1100" dirty="0"/>
              <a:t>}&lt;/li&gt;;</a:t>
            </a:r>
          </a:p>
          <a:p>
            <a:r>
              <a:rPr lang="en-IN" sz="1100" dirty="0"/>
              <a:t>	});</a:t>
            </a:r>
          </a:p>
          <a:p>
            <a:r>
              <a:rPr lang="en-IN" sz="1100" dirty="0"/>
              <a:t>	return(</a:t>
            </a:r>
          </a:p>
          <a:p>
            <a:r>
              <a:rPr lang="en-IN" sz="1100" dirty="0"/>
              <a:t>		&lt;</a:t>
            </a:r>
            <a:r>
              <a:rPr lang="en-IN" sz="1100" dirty="0" err="1"/>
              <a:t>ul</a:t>
            </a:r>
            <a:r>
              <a:rPr lang="en-IN" sz="1100" dirty="0"/>
              <a:t>&gt;{</a:t>
            </a:r>
            <a:r>
              <a:rPr lang="en-IN" sz="1100" dirty="0" err="1"/>
              <a:t>updatedList</a:t>
            </a:r>
            <a:r>
              <a:rPr lang="en-IN" sz="1100" dirty="0"/>
              <a:t>}&lt;/</a:t>
            </a:r>
            <a:r>
              <a:rPr lang="en-IN" sz="1100" dirty="0" err="1"/>
              <a:t>ul</a:t>
            </a:r>
            <a:r>
              <a:rPr lang="en-IN" sz="1100" dirty="0"/>
              <a:t>&gt;</a:t>
            </a:r>
          </a:p>
          <a:p>
            <a:r>
              <a:rPr lang="en-IN" sz="1100" dirty="0"/>
              <a:t>	);</a:t>
            </a:r>
          </a:p>
          <a:p>
            <a:r>
              <a:rPr lang="en-IN" sz="1100" dirty="0"/>
              <a:t>}</a:t>
            </a:r>
          </a:p>
          <a:p>
            <a:r>
              <a:rPr lang="en-IN" sz="1100" dirty="0" err="1"/>
              <a:t>const</a:t>
            </a:r>
            <a:r>
              <a:rPr lang="en-IN" sz="1100" dirty="0"/>
              <a:t> </a:t>
            </a:r>
            <a:r>
              <a:rPr lang="en-IN" sz="1100" dirty="0" err="1"/>
              <a:t>menuItems</a:t>
            </a:r>
            <a:r>
              <a:rPr lang="en-IN" sz="1100" dirty="0"/>
              <a:t> = [1,2,3,4,5];</a:t>
            </a:r>
          </a:p>
          <a:p>
            <a:r>
              <a:rPr lang="en-IN" sz="1100" dirty="0" err="1"/>
              <a:t>ReactDOM.render</a:t>
            </a:r>
            <a:r>
              <a:rPr lang="en-IN" sz="1100" dirty="0"/>
              <a:t>(</a:t>
            </a:r>
          </a:p>
          <a:p>
            <a:r>
              <a:rPr lang="en-IN" sz="1100" dirty="0"/>
              <a:t>	&lt;</a:t>
            </a:r>
            <a:r>
              <a:rPr lang="en-IN" sz="1100" dirty="0" err="1"/>
              <a:t>Navmenu</a:t>
            </a:r>
            <a:r>
              <a:rPr lang="en-IN" sz="1100" dirty="0"/>
              <a:t> </a:t>
            </a:r>
            <a:r>
              <a:rPr lang="en-IN" sz="1100" dirty="0" err="1"/>
              <a:t>menuitems</a:t>
            </a:r>
            <a:r>
              <a:rPr lang="en-IN" sz="1100" dirty="0"/>
              <a:t> = {</a:t>
            </a:r>
            <a:r>
              <a:rPr lang="en-IN" sz="1100" dirty="0" err="1"/>
              <a:t>menuItems</a:t>
            </a:r>
            <a:r>
              <a:rPr lang="en-IN" sz="1100" dirty="0"/>
              <a:t>} /&gt;,</a:t>
            </a:r>
          </a:p>
          <a:p>
            <a:r>
              <a:rPr lang="en-IN" sz="1100" dirty="0"/>
              <a:t>	</a:t>
            </a:r>
            <a:r>
              <a:rPr lang="en-IN" sz="1100" dirty="0" err="1"/>
              <a:t>document.getElementById</a:t>
            </a:r>
            <a:r>
              <a:rPr lang="en-IN" sz="1100" dirty="0"/>
              <a:t>('root')</a:t>
            </a:r>
          </a:p>
          <a:p>
            <a:r>
              <a:rPr lang="en-IN" sz="1100" dirty="0"/>
              <a:t>);</a:t>
            </a:r>
          </a:p>
          <a:p>
            <a:endParaRPr lang="en-IN" dirty="0"/>
          </a:p>
        </p:txBody>
      </p:sp>
      <p:sp>
        <p:nvSpPr>
          <p:cNvPr id="5" name="Footer Placeholder 4">
            <a:extLst>
              <a:ext uri="{FF2B5EF4-FFF2-40B4-BE49-F238E27FC236}">
                <a16:creationId xmlns:a16="http://schemas.microsoft.com/office/drawing/2014/main" id="{35BA320C-46A5-ACCB-B6C0-E9D16994608A}"/>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61483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9CC108-7BDE-9142-3FEB-F7BE5BF32247}"/>
              </a:ext>
            </a:extLst>
          </p:cNvPr>
          <p:cNvSpPr>
            <a:spLocks noGrp="1"/>
          </p:cNvSpPr>
          <p:nvPr>
            <p:ph type="body" sz="quarter" idx="28"/>
          </p:nvPr>
        </p:nvSpPr>
        <p:spPr>
          <a:xfrm>
            <a:off x="1238442" y="1076659"/>
            <a:ext cx="8409139" cy="3455584"/>
          </a:xfrm>
        </p:spPr>
        <p:txBody>
          <a:bodyPr/>
          <a:lstStyle/>
          <a:p>
            <a:r>
              <a:rPr lang="en-IN" b="1" i="0" dirty="0">
                <a:effectLst/>
              </a:rPr>
              <a:t>Output: </a:t>
            </a:r>
            <a:endParaRPr lang="en-IN" dirty="0"/>
          </a:p>
        </p:txBody>
      </p:sp>
      <p:sp>
        <p:nvSpPr>
          <p:cNvPr id="5" name="Footer Placeholder 4">
            <a:extLst>
              <a:ext uri="{FF2B5EF4-FFF2-40B4-BE49-F238E27FC236}">
                <a16:creationId xmlns:a16="http://schemas.microsoft.com/office/drawing/2014/main" id="{E3457642-56E0-DDA8-0B1A-550E90C07B91}"/>
              </a:ext>
            </a:extLst>
          </p:cNvPr>
          <p:cNvSpPr>
            <a:spLocks noGrp="1"/>
          </p:cNvSpPr>
          <p:nvPr>
            <p:ph type="ftr" sz="quarter" idx="52"/>
          </p:nvPr>
        </p:nvSpPr>
        <p:spPr/>
        <p:txBody>
          <a:bodyPr/>
          <a:lstStyle/>
          <a:p>
            <a:r>
              <a:rPr lang="en-US" noProof="0"/>
              <a:t>Presentation Title</a:t>
            </a:r>
            <a:endParaRPr lang="en-US" noProof="0" dirty="0"/>
          </a:p>
        </p:txBody>
      </p:sp>
      <p:pic>
        <p:nvPicPr>
          <p:cNvPr id="3085" name="Picture 13">
            <a:extLst>
              <a:ext uri="{FF2B5EF4-FFF2-40B4-BE49-F238E27FC236}">
                <a16:creationId xmlns:a16="http://schemas.microsoft.com/office/drawing/2014/main" id="{BC9E0893-37DE-3DCA-2E74-E6EDAA4E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469" y="1597301"/>
            <a:ext cx="6864625" cy="293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65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F6C1308-5C0E-3FFA-4641-631F4A53CDEB}"/>
              </a:ext>
            </a:extLst>
          </p:cNvPr>
          <p:cNvSpPr>
            <a:spLocks noGrp="1"/>
          </p:cNvSpPr>
          <p:nvPr>
            <p:ph type="ftr" sz="quarter" idx="52"/>
          </p:nvPr>
        </p:nvSpPr>
        <p:spPr/>
        <p:txBody>
          <a:bodyPr/>
          <a:lstStyle/>
          <a:p>
            <a:r>
              <a:rPr lang="en-US" noProof="0"/>
              <a:t>Presentation Title</a:t>
            </a:r>
            <a:endParaRPr lang="en-US" noProof="0" dirty="0"/>
          </a:p>
        </p:txBody>
      </p:sp>
      <p:sp>
        <p:nvSpPr>
          <p:cNvPr id="6" name="Title 1">
            <a:extLst>
              <a:ext uri="{FF2B5EF4-FFF2-40B4-BE49-F238E27FC236}">
                <a16:creationId xmlns:a16="http://schemas.microsoft.com/office/drawing/2014/main" id="{ADF4EC88-A65E-6E30-CB10-E9115D338AC4}"/>
              </a:ext>
            </a:extLst>
          </p:cNvPr>
          <p:cNvSpPr>
            <a:spLocks noGrp="1"/>
          </p:cNvSpPr>
          <p:nvPr>
            <p:ph type="body" sz="quarter" idx="28"/>
          </p:nvPr>
        </p:nvSpPr>
        <p:spPr>
          <a:xfrm>
            <a:off x="509588" y="741363"/>
            <a:ext cx="8859837" cy="3989387"/>
          </a:xfrm>
        </p:spPr>
        <p:txBody>
          <a:bodyPr/>
          <a:lstStyle/>
          <a:p>
            <a:endParaRPr lang="en-US" dirty="0"/>
          </a:p>
          <a:p>
            <a:r>
              <a:rPr lang="en-US" dirty="0"/>
              <a:t>You can see in the above output that the unordered list is successfully rendered to the browser but a warning message is logged to the console. </a:t>
            </a:r>
          </a:p>
          <a:p>
            <a:endParaRPr lang="en-US" dirty="0"/>
          </a:p>
          <a:p>
            <a:r>
              <a:rPr lang="en-US" dirty="0"/>
              <a:t>Warning: Each child in an array or iterator</a:t>
            </a:r>
          </a:p>
          <a:p>
            <a:r>
              <a:rPr lang="en-US" dirty="0"/>
              <a:t>         should have a unique "key" prop</a:t>
            </a:r>
          </a:p>
          <a:p>
            <a:r>
              <a:rPr lang="en-US" dirty="0"/>
              <a:t>The above warning message says that each of the list items in our unordered list should have a unique key. </a:t>
            </a:r>
          </a:p>
          <a:p>
            <a:r>
              <a:rPr lang="en-US" dirty="0"/>
              <a:t>A “key” is a special string attribute you need to include when creating lists of elements in React. We will discuss about keys in detail in further articles. For now, let’s just assign a string key to each of our list items in the above code.</a:t>
            </a:r>
          </a:p>
          <a:p>
            <a:r>
              <a:rPr lang="en-US" sz="1800" b="0" i="0" dirty="0">
                <a:effectLst/>
              </a:rPr>
              <a:t>Below is the updated code with keys:  </a:t>
            </a:r>
            <a:endParaRPr lang="en-IN" sz="1800" dirty="0"/>
          </a:p>
        </p:txBody>
      </p:sp>
    </p:spTree>
    <p:extLst>
      <p:ext uri="{BB962C8B-B14F-4D97-AF65-F5344CB8AC3E}">
        <p14:creationId xmlns:p14="http://schemas.microsoft.com/office/powerpoint/2010/main" val="19369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8DABE5A-3721-2EB7-033E-FC2960C4C925}"/>
              </a:ext>
            </a:extLst>
          </p:cNvPr>
          <p:cNvSpPr>
            <a:spLocks noGrp="1"/>
          </p:cNvSpPr>
          <p:nvPr>
            <p:ph type="ftr" sz="quarter" idx="52"/>
          </p:nvPr>
        </p:nvSpPr>
        <p:spPr/>
        <p:txBody>
          <a:bodyPr/>
          <a:lstStyle/>
          <a:p>
            <a:r>
              <a:rPr lang="en-US" noProof="0" dirty="0"/>
              <a:t>Presentation Title</a:t>
            </a:r>
          </a:p>
        </p:txBody>
      </p:sp>
      <p:sp>
        <p:nvSpPr>
          <p:cNvPr id="6" name="Title 1">
            <a:extLst>
              <a:ext uri="{FF2B5EF4-FFF2-40B4-BE49-F238E27FC236}">
                <a16:creationId xmlns:a16="http://schemas.microsoft.com/office/drawing/2014/main" id="{04EBF461-7975-E366-8C84-4168CA0F0D1C}"/>
              </a:ext>
            </a:extLst>
          </p:cNvPr>
          <p:cNvSpPr>
            <a:spLocks noGrp="1"/>
          </p:cNvSpPr>
          <p:nvPr>
            <p:ph type="body" sz="quarter" idx="28"/>
          </p:nvPr>
        </p:nvSpPr>
        <p:spPr>
          <a:xfrm>
            <a:off x="1060174" y="689113"/>
            <a:ext cx="9010927" cy="5528808"/>
          </a:xfrm>
        </p:spPr>
        <p:txBody>
          <a:bodyPr/>
          <a:lstStyle/>
          <a:p>
            <a:endParaRPr lang="en-IN" dirty="0"/>
          </a:p>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 Component that will return an</a:t>
            </a:r>
          </a:p>
          <a:p>
            <a:r>
              <a:rPr lang="en-IN" dirty="0"/>
              <a:t>// unordered list</a:t>
            </a:r>
          </a:p>
          <a:p>
            <a:r>
              <a:rPr lang="en-IN" dirty="0"/>
              <a:t>function </a:t>
            </a:r>
            <a:r>
              <a:rPr lang="en-IN" dirty="0" err="1"/>
              <a:t>Navmenu</a:t>
            </a:r>
            <a:r>
              <a:rPr lang="en-IN" dirty="0"/>
              <a:t>(props)</a:t>
            </a:r>
          </a:p>
          <a:p>
            <a:r>
              <a:rPr lang="en-IN" dirty="0"/>
              <a:t>{</a:t>
            </a:r>
          </a:p>
          <a:p>
            <a:r>
              <a:rPr lang="en-IN" dirty="0"/>
              <a:t>	</a:t>
            </a:r>
            <a:r>
              <a:rPr lang="en-IN" dirty="0" err="1"/>
              <a:t>const</a:t>
            </a:r>
            <a:r>
              <a:rPr lang="en-IN" dirty="0"/>
              <a:t> list = </a:t>
            </a:r>
            <a:r>
              <a:rPr lang="en-IN" dirty="0" err="1"/>
              <a:t>props.menuitems</a:t>
            </a:r>
            <a:r>
              <a:rPr lang="en-IN" dirty="0"/>
              <a:t>;</a:t>
            </a:r>
          </a:p>
          <a:p>
            <a:r>
              <a:rPr lang="en-IN" dirty="0"/>
              <a:t>	</a:t>
            </a:r>
            <a:r>
              <a:rPr lang="en-IN" dirty="0" err="1"/>
              <a:t>const</a:t>
            </a:r>
            <a:r>
              <a:rPr lang="en-IN" dirty="0"/>
              <a:t> </a:t>
            </a:r>
            <a:r>
              <a:rPr lang="en-IN" dirty="0" err="1"/>
              <a:t>updatedList</a:t>
            </a:r>
            <a:r>
              <a:rPr lang="en-IN" dirty="0"/>
              <a:t> = </a:t>
            </a:r>
            <a:r>
              <a:rPr lang="en-IN" dirty="0" err="1"/>
              <a:t>list.map</a:t>
            </a:r>
            <a:r>
              <a:rPr lang="en-IN" dirty="0"/>
              <a:t>((</a:t>
            </a:r>
            <a:r>
              <a:rPr lang="en-IN" dirty="0" err="1"/>
              <a:t>listItems</a:t>
            </a:r>
            <a:r>
              <a:rPr lang="en-IN" dirty="0"/>
              <a:t>)=&gt;{</a:t>
            </a:r>
          </a:p>
          <a:p>
            <a:r>
              <a:rPr lang="en-IN" dirty="0"/>
              <a:t>		return(</a:t>
            </a:r>
          </a:p>
          <a:p>
            <a:r>
              <a:rPr lang="en-IN" dirty="0"/>
              <a:t>				&lt;li key={</a:t>
            </a:r>
            <a:r>
              <a:rPr lang="en-IN" dirty="0" err="1"/>
              <a:t>listItems.toString</a:t>
            </a:r>
            <a:r>
              <a:rPr lang="en-IN" dirty="0"/>
              <a:t>()}&gt;</a:t>
            </a:r>
          </a:p>
          <a:p>
            <a:r>
              <a:rPr lang="en-IN" dirty="0"/>
              <a:t>					{</a:t>
            </a:r>
            <a:r>
              <a:rPr lang="en-IN" dirty="0" err="1"/>
              <a:t>listItems</a:t>
            </a:r>
            <a:r>
              <a:rPr lang="en-IN" dirty="0"/>
              <a:t>}</a:t>
            </a:r>
          </a:p>
          <a:p>
            <a:r>
              <a:rPr lang="en-IN" dirty="0"/>
              <a:t>				&lt;/li&gt;</a:t>
            </a:r>
          </a:p>
          <a:p>
            <a:r>
              <a:rPr lang="en-IN" dirty="0"/>
              <a:t>			);</a:t>
            </a:r>
          </a:p>
          <a:p>
            <a:r>
              <a:rPr lang="en-IN" dirty="0"/>
              <a:t>	});</a:t>
            </a:r>
          </a:p>
        </p:txBody>
      </p:sp>
    </p:spTree>
    <p:extLst>
      <p:ext uri="{BB962C8B-B14F-4D97-AF65-F5344CB8AC3E}">
        <p14:creationId xmlns:p14="http://schemas.microsoft.com/office/powerpoint/2010/main" val="185957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6A6D4A-479F-82C4-76A1-EE1FDEDAC5C8}"/>
              </a:ext>
            </a:extLst>
          </p:cNvPr>
          <p:cNvSpPr>
            <a:spLocks noGrp="1"/>
          </p:cNvSpPr>
          <p:nvPr>
            <p:ph type="body" sz="quarter" idx="28"/>
          </p:nvPr>
        </p:nvSpPr>
        <p:spPr>
          <a:xfrm>
            <a:off x="636104" y="437322"/>
            <a:ext cx="9250017" cy="5075582"/>
          </a:xfrm>
        </p:spPr>
        <p:txBody>
          <a:bodyPr/>
          <a:lstStyle/>
          <a:p>
            <a:r>
              <a:rPr lang="en-IN" dirty="0"/>
              <a:t>return(</a:t>
            </a:r>
          </a:p>
          <a:p>
            <a:r>
              <a:rPr lang="en-IN" dirty="0"/>
              <a:t>		&lt;</a:t>
            </a:r>
            <a:r>
              <a:rPr lang="en-IN" dirty="0" err="1"/>
              <a:t>ul</a:t>
            </a:r>
            <a:r>
              <a:rPr lang="en-IN" dirty="0"/>
              <a:t>&gt;{</a:t>
            </a:r>
            <a:r>
              <a:rPr lang="en-IN" dirty="0" err="1"/>
              <a:t>updatedList</a:t>
            </a:r>
            <a:r>
              <a:rPr lang="en-IN" dirty="0"/>
              <a:t>}&lt;/</a:t>
            </a:r>
            <a:r>
              <a:rPr lang="en-IN" dirty="0" err="1"/>
              <a:t>ul</a:t>
            </a:r>
            <a:r>
              <a:rPr lang="en-IN" dirty="0"/>
              <a:t>&gt;</a:t>
            </a:r>
          </a:p>
          <a:p>
            <a:r>
              <a:rPr lang="en-IN" dirty="0"/>
              <a:t>	);</a:t>
            </a:r>
          </a:p>
          <a:p>
            <a:r>
              <a:rPr lang="en-IN" dirty="0"/>
              <a:t>}</a:t>
            </a:r>
          </a:p>
          <a:p>
            <a:r>
              <a:rPr lang="en-IN" dirty="0" err="1"/>
              <a:t>const</a:t>
            </a:r>
            <a:r>
              <a:rPr lang="en-IN" dirty="0"/>
              <a:t> </a:t>
            </a:r>
            <a:r>
              <a:rPr lang="en-IN" dirty="0" err="1"/>
              <a:t>menuItems</a:t>
            </a:r>
            <a:r>
              <a:rPr lang="en-IN" dirty="0"/>
              <a:t> = [1,2,3,4,5];</a:t>
            </a:r>
          </a:p>
          <a:p>
            <a:r>
              <a:rPr lang="en-IN" dirty="0" err="1"/>
              <a:t>ReactDOM.render</a:t>
            </a:r>
            <a:r>
              <a:rPr lang="en-IN" dirty="0"/>
              <a:t>(</a:t>
            </a:r>
          </a:p>
          <a:p>
            <a:r>
              <a:rPr lang="en-IN" dirty="0"/>
              <a:t>	&lt;</a:t>
            </a:r>
            <a:r>
              <a:rPr lang="en-IN" dirty="0" err="1"/>
              <a:t>Navmenu</a:t>
            </a:r>
            <a:r>
              <a:rPr lang="en-IN" dirty="0"/>
              <a:t> </a:t>
            </a:r>
            <a:r>
              <a:rPr lang="en-IN" dirty="0" err="1"/>
              <a:t>menuitems</a:t>
            </a:r>
            <a:r>
              <a:rPr lang="en-IN" dirty="0"/>
              <a:t> = {</a:t>
            </a:r>
            <a:r>
              <a:rPr lang="en-IN" dirty="0" err="1"/>
              <a:t>menuItems</a:t>
            </a:r>
            <a:r>
              <a:rPr lang="en-IN" dirty="0"/>
              <a:t>} /&gt;,</a:t>
            </a:r>
          </a:p>
          <a:p>
            <a:r>
              <a:rPr lang="en-IN" dirty="0"/>
              <a:t>	</a:t>
            </a:r>
            <a:r>
              <a:rPr lang="en-IN" dirty="0" err="1"/>
              <a:t>document.getElementById</a:t>
            </a:r>
            <a:r>
              <a:rPr lang="en-IN" dirty="0"/>
              <a:t>('root')</a:t>
            </a:r>
          </a:p>
          <a:p>
            <a:r>
              <a:rPr lang="en-IN" dirty="0"/>
              <a:t>);</a:t>
            </a:r>
          </a:p>
          <a:p>
            <a:endParaRPr lang="en-IN" dirty="0"/>
          </a:p>
          <a:p>
            <a:r>
              <a:rPr lang="en-US" sz="1800" b="0" i="0" dirty="0">
                <a:effectLst/>
              </a:rPr>
              <a:t>This code will give the same output as that of the previous code but this time without any warning. Keys are used in React to identify which items in the list are changed, updated, or deleted. In other words, we can say that keys are used to give an identity to the elements in the lists. </a:t>
            </a:r>
            <a:endParaRPr lang="en-IN" sz="1800" dirty="0"/>
          </a:p>
          <a:p>
            <a:endParaRPr lang="en-IN" dirty="0"/>
          </a:p>
          <a:p>
            <a:endParaRPr lang="en-IN" dirty="0"/>
          </a:p>
          <a:p>
            <a:endParaRPr lang="en-IN" dirty="0"/>
          </a:p>
        </p:txBody>
      </p:sp>
      <p:sp>
        <p:nvSpPr>
          <p:cNvPr id="5" name="Footer Placeholder 4">
            <a:extLst>
              <a:ext uri="{FF2B5EF4-FFF2-40B4-BE49-F238E27FC236}">
                <a16:creationId xmlns:a16="http://schemas.microsoft.com/office/drawing/2014/main" id="{05C7FB7D-3970-14E5-C86E-11530826588A}"/>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79938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2AA4A7-E9DB-DD50-79D8-2B8C84EEE73F}"/>
              </a:ext>
            </a:extLst>
          </p:cNvPr>
          <p:cNvSpPr>
            <a:spLocks noGrp="1"/>
          </p:cNvSpPr>
          <p:nvPr>
            <p:ph type="body" sz="quarter" idx="28"/>
          </p:nvPr>
        </p:nvSpPr>
        <p:spPr>
          <a:xfrm>
            <a:off x="524388" y="1179443"/>
            <a:ext cx="9454498" cy="4691270"/>
          </a:xfrm>
        </p:spPr>
        <p:txBody>
          <a:bodyPr/>
          <a:lstStyle/>
          <a:p>
            <a:r>
              <a:rPr lang="en-US" sz="1800" dirty="0"/>
              <a:t>why we will use list in react java script?</a:t>
            </a:r>
          </a:p>
          <a:p>
            <a:endParaRPr lang="en-US" sz="1800" dirty="0"/>
          </a:p>
          <a:p>
            <a:r>
              <a:rPr lang="en-US" sz="1800" dirty="0"/>
              <a:t>There  are several reasons why you might use a list in a react application:</a:t>
            </a:r>
          </a:p>
          <a:p>
            <a:endParaRPr lang="en-US" sz="1800" dirty="0"/>
          </a:p>
          <a:p>
            <a:r>
              <a:rPr lang="en-US" sz="1800" dirty="0"/>
              <a:t>1. displaying  a collection of data:</a:t>
            </a:r>
          </a:p>
          <a:p>
            <a:r>
              <a:rPr lang="en-US" sz="1800" dirty="0"/>
              <a:t>   List are commonly way to display a collection of item , such as a list of products, article, other types of content.</a:t>
            </a:r>
          </a:p>
          <a:p>
            <a:endParaRPr lang="en-US" sz="1800" dirty="0"/>
          </a:p>
          <a:p>
            <a:r>
              <a:rPr lang="en-US" sz="1800" dirty="0"/>
              <a:t>2. Dynamic rendering :</a:t>
            </a:r>
          </a:p>
          <a:p>
            <a:r>
              <a:rPr lang="en-US" sz="1800" dirty="0"/>
              <a:t>    </a:t>
            </a:r>
          </a:p>
          <a:p>
            <a:r>
              <a:rPr lang="en-US" sz="1800" dirty="0"/>
              <a:t>   Lists can be generated based on data from an </a:t>
            </a:r>
            <a:r>
              <a:rPr lang="en-US" sz="1800" dirty="0" err="1"/>
              <a:t>api</a:t>
            </a:r>
            <a:r>
              <a:rPr lang="en-US" sz="1800" dirty="0"/>
              <a:t>, a database, or other source . this allows for the list to update automatically when the data changes .</a:t>
            </a:r>
          </a:p>
          <a:p>
            <a:endParaRPr lang="en-US" sz="1800" dirty="0"/>
          </a:p>
          <a:p>
            <a:endParaRPr lang="en-US" sz="1800" dirty="0"/>
          </a:p>
          <a:p>
            <a:r>
              <a:rPr lang="en-IN" dirty="0"/>
              <a:t> </a:t>
            </a:r>
          </a:p>
        </p:txBody>
      </p:sp>
      <p:sp>
        <p:nvSpPr>
          <p:cNvPr id="5" name="Footer Placeholder 4">
            <a:extLst>
              <a:ext uri="{FF2B5EF4-FFF2-40B4-BE49-F238E27FC236}">
                <a16:creationId xmlns:a16="http://schemas.microsoft.com/office/drawing/2014/main" id="{0D4E13C0-1F93-4331-2A81-D31C50716F40}"/>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66602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14745-7205-089F-F94C-0959EE31DDEF}"/>
              </a:ext>
            </a:extLst>
          </p:cNvPr>
          <p:cNvSpPr>
            <a:spLocks noGrp="1"/>
          </p:cNvSpPr>
          <p:nvPr>
            <p:ph type="body" sz="quarter" idx="28"/>
          </p:nvPr>
        </p:nvSpPr>
        <p:spPr>
          <a:xfrm>
            <a:off x="509573" y="1497496"/>
            <a:ext cx="9946391" cy="3657600"/>
          </a:xfrm>
        </p:spPr>
        <p:txBody>
          <a:bodyPr/>
          <a:lstStyle/>
          <a:p>
            <a:r>
              <a:rPr lang="en-US" dirty="0"/>
              <a:t>3. Interactivity: </a:t>
            </a:r>
          </a:p>
          <a:p>
            <a:r>
              <a:rPr lang="en-US" dirty="0"/>
              <a:t>    Lists  can be made interactive by adding  event handlers to the individual items , which allows for thing like selecting an item or triggering an action, when an item is clicked.</a:t>
            </a:r>
          </a:p>
          <a:p>
            <a:endParaRPr lang="en-US" dirty="0"/>
          </a:p>
          <a:p>
            <a:r>
              <a:rPr lang="en-US" dirty="0"/>
              <a:t>4. Re-useability:</a:t>
            </a:r>
          </a:p>
          <a:p>
            <a:r>
              <a:rPr lang="en-US" dirty="0"/>
              <a:t>     List can be broken down into individual components that can be reused throughout  the application . this allows for a more modular and maintainable  codebase.</a:t>
            </a:r>
          </a:p>
          <a:p>
            <a:endParaRPr lang="en-US" dirty="0"/>
          </a:p>
          <a:p>
            <a:r>
              <a:rPr lang="en-US" dirty="0"/>
              <a:t>5. Performance :</a:t>
            </a:r>
          </a:p>
          <a:p>
            <a:r>
              <a:rPr lang="en-US" dirty="0"/>
              <a:t>    React 's virtual Dom  allows for efficient  updates and rendering  of lists ,  even  when the list contains a large number of items.</a:t>
            </a:r>
            <a:endParaRPr lang="en-IN" dirty="0"/>
          </a:p>
        </p:txBody>
      </p:sp>
      <p:sp>
        <p:nvSpPr>
          <p:cNvPr id="5" name="Footer Placeholder 4">
            <a:extLst>
              <a:ext uri="{FF2B5EF4-FFF2-40B4-BE49-F238E27FC236}">
                <a16:creationId xmlns:a16="http://schemas.microsoft.com/office/drawing/2014/main" id="{23547F1C-E7EC-AC2D-F92F-794C08654412}"/>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50022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4B3B-BBE7-6EA3-BDF5-FFBE864C1855}"/>
              </a:ext>
            </a:extLst>
          </p:cNvPr>
          <p:cNvSpPr>
            <a:spLocks noGrp="1"/>
          </p:cNvSpPr>
          <p:nvPr>
            <p:ph type="title"/>
          </p:nvPr>
        </p:nvSpPr>
        <p:spPr>
          <a:xfrm>
            <a:off x="609600" y="689113"/>
            <a:ext cx="3379304" cy="503583"/>
          </a:xfrm>
        </p:spPr>
        <p:txBody>
          <a:bodyPr/>
          <a:lstStyle/>
          <a:p>
            <a:r>
              <a:rPr lang="en-US" dirty="0"/>
              <a:t>React  Keys</a:t>
            </a:r>
            <a:endParaRPr lang="en-IN" dirty="0"/>
          </a:p>
        </p:txBody>
      </p:sp>
      <p:sp>
        <p:nvSpPr>
          <p:cNvPr id="3" name="Text Placeholder 2">
            <a:extLst>
              <a:ext uri="{FF2B5EF4-FFF2-40B4-BE49-F238E27FC236}">
                <a16:creationId xmlns:a16="http://schemas.microsoft.com/office/drawing/2014/main" id="{42A844C8-D009-558B-38CC-2187736BD106}"/>
              </a:ext>
            </a:extLst>
          </p:cNvPr>
          <p:cNvSpPr>
            <a:spLocks noGrp="1"/>
          </p:cNvSpPr>
          <p:nvPr>
            <p:ph type="body" sz="quarter" idx="28"/>
          </p:nvPr>
        </p:nvSpPr>
        <p:spPr>
          <a:xfrm>
            <a:off x="795130" y="2213112"/>
            <a:ext cx="9223512" cy="2994991"/>
          </a:xfrm>
        </p:spPr>
        <p:txBody>
          <a:bodyPr/>
          <a:lstStyle/>
          <a:p>
            <a:r>
              <a:rPr lang="en-US" sz="1800" b="0" i="0" dirty="0">
                <a:effectLst/>
              </a:rPr>
              <a:t>A “key” is a special string attribute you need to include when creating lists of elements in React. Keys are used in React to identify which items in the list are changed, updated, or deleted. In other words, we can say that keys are used to give an identity to the elements in the lists. The next thing that comes to mind is that what should be good to be chosen as key for the items in lists. It is recommended to use a string as a key that uniquely identifies the items in the list. Below example shows a list with string keys: </a:t>
            </a:r>
            <a:r>
              <a:rPr lang="en-US" sz="2000" b="0" i="0" dirty="0">
                <a:solidFill>
                  <a:srgbClr val="273239"/>
                </a:solidFill>
                <a:effectLst/>
                <a:latin typeface="urw-din"/>
              </a:rPr>
              <a:t> </a:t>
            </a:r>
            <a:endParaRPr lang="en-IN" sz="1800" dirty="0"/>
          </a:p>
        </p:txBody>
      </p:sp>
      <p:sp>
        <p:nvSpPr>
          <p:cNvPr id="5" name="Footer Placeholder 4">
            <a:extLst>
              <a:ext uri="{FF2B5EF4-FFF2-40B4-BE49-F238E27FC236}">
                <a16:creationId xmlns:a16="http://schemas.microsoft.com/office/drawing/2014/main" id="{7AFC4143-A885-D923-8378-E0BC5E495DC1}"/>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12951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7C3B46-7E73-A923-46A8-3037D0569ACA}"/>
              </a:ext>
            </a:extLst>
          </p:cNvPr>
          <p:cNvSpPr>
            <a:spLocks noGrp="1"/>
          </p:cNvSpPr>
          <p:nvPr>
            <p:ph type="body" sz="quarter" idx="28"/>
          </p:nvPr>
        </p:nvSpPr>
        <p:spPr>
          <a:xfrm>
            <a:off x="484632" y="715617"/>
            <a:ext cx="9653280" cy="5632173"/>
          </a:xfrm>
        </p:spPr>
        <p:txBody>
          <a:bodyPr/>
          <a:lstStyle/>
          <a:p>
            <a:r>
              <a:rPr lang="en-IN" dirty="0" err="1"/>
              <a:t>const</a:t>
            </a:r>
            <a:r>
              <a:rPr lang="en-IN" dirty="0"/>
              <a:t> numbers = [ 1, 2, 3, 4, 5 ];</a:t>
            </a:r>
          </a:p>
          <a:p>
            <a:endParaRPr lang="en-IN" dirty="0"/>
          </a:p>
          <a:p>
            <a:r>
              <a:rPr lang="en-IN" dirty="0" err="1"/>
              <a:t>const</a:t>
            </a:r>
            <a:r>
              <a:rPr lang="en-IN" dirty="0"/>
              <a:t> </a:t>
            </a:r>
            <a:r>
              <a:rPr lang="en-IN" dirty="0" err="1"/>
              <a:t>updatedNums</a:t>
            </a:r>
            <a:r>
              <a:rPr lang="en-IN" dirty="0"/>
              <a:t> = </a:t>
            </a:r>
            <a:r>
              <a:rPr lang="en-IN" dirty="0" err="1"/>
              <a:t>numbers.map</a:t>
            </a:r>
            <a:r>
              <a:rPr lang="en-IN" dirty="0"/>
              <a:t>((number)=&gt;{</a:t>
            </a:r>
          </a:p>
          <a:p>
            <a:r>
              <a:rPr lang="en-IN" dirty="0"/>
              <a:t>return &lt;li key={index}&gt;{number} &lt;/li&gt;;</a:t>
            </a:r>
          </a:p>
          <a:p>
            <a:r>
              <a:rPr lang="en-IN" dirty="0"/>
              <a:t>});</a:t>
            </a:r>
          </a:p>
          <a:p>
            <a:endParaRPr lang="en-IN" dirty="0"/>
          </a:p>
          <a:p>
            <a:r>
              <a:rPr lang="en-US" sz="1800" b="0" i="0" dirty="0">
                <a:effectLst/>
              </a:rPr>
              <a:t>You can also assign the array indexes as keys to the list items. The below example assigns array indexes as key to the elements. </a:t>
            </a:r>
          </a:p>
          <a:p>
            <a:r>
              <a:rPr lang="en-IN" sz="1800" dirty="0" err="1"/>
              <a:t>const</a:t>
            </a:r>
            <a:r>
              <a:rPr lang="en-IN" sz="1800" dirty="0"/>
              <a:t> numbers = [ 1, 2, 3, 4, 5 ];</a:t>
            </a:r>
          </a:p>
          <a:p>
            <a:endParaRPr lang="en-IN" sz="1800" dirty="0"/>
          </a:p>
          <a:p>
            <a:r>
              <a:rPr lang="en-IN" sz="1800" dirty="0" err="1"/>
              <a:t>const</a:t>
            </a:r>
            <a:r>
              <a:rPr lang="en-IN" sz="1800" dirty="0"/>
              <a:t> </a:t>
            </a:r>
            <a:r>
              <a:rPr lang="en-IN" sz="1800" dirty="0" err="1"/>
              <a:t>updatedNums</a:t>
            </a:r>
            <a:r>
              <a:rPr lang="en-IN" sz="1800" dirty="0"/>
              <a:t> = </a:t>
            </a:r>
            <a:r>
              <a:rPr lang="en-IN" sz="1800" dirty="0" err="1"/>
              <a:t>numbers.map</a:t>
            </a:r>
            <a:r>
              <a:rPr lang="en-IN" sz="1800" dirty="0"/>
              <a:t>((number, index)=&gt;</a:t>
            </a:r>
          </a:p>
          <a:p>
            <a:r>
              <a:rPr lang="en-IN" sz="1800" dirty="0"/>
              <a:t>&lt;li key = {index}&gt;</a:t>
            </a:r>
          </a:p>
          <a:p>
            <a:r>
              <a:rPr lang="en-IN" sz="1800" dirty="0"/>
              <a:t>{number}</a:t>
            </a:r>
          </a:p>
          <a:p>
            <a:r>
              <a:rPr lang="en-IN" sz="1800" dirty="0"/>
              <a:t>&lt;/li&gt;</a:t>
            </a:r>
          </a:p>
          <a:p>
            <a:r>
              <a:rPr lang="en-IN" sz="1800" dirty="0"/>
              <a:t>);</a:t>
            </a:r>
          </a:p>
          <a:p>
            <a:endParaRPr lang="en-IN" sz="1800" dirty="0"/>
          </a:p>
        </p:txBody>
      </p:sp>
      <p:sp>
        <p:nvSpPr>
          <p:cNvPr id="5" name="Footer Placeholder 4">
            <a:extLst>
              <a:ext uri="{FF2B5EF4-FFF2-40B4-BE49-F238E27FC236}">
                <a16:creationId xmlns:a16="http://schemas.microsoft.com/office/drawing/2014/main" id="{E6076335-5B8B-4A8F-F628-EB0B878C06BC}"/>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443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EA69D0-F1B5-5F62-7E8E-530AAB83CACE}"/>
              </a:ext>
            </a:extLst>
          </p:cNvPr>
          <p:cNvSpPr>
            <a:spLocks noGrp="1"/>
          </p:cNvSpPr>
          <p:nvPr>
            <p:ph type="body" sz="quarter" idx="28"/>
          </p:nvPr>
        </p:nvSpPr>
        <p:spPr>
          <a:xfrm>
            <a:off x="993913" y="1444487"/>
            <a:ext cx="9998765" cy="3763617"/>
          </a:xfrm>
        </p:spPr>
        <p:txBody>
          <a:bodyPr/>
          <a:lstStyle/>
          <a:p>
            <a:r>
              <a:rPr lang="en-US" sz="1800" b="0" i="0" dirty="0">
                <a:effectLst/>
              </a:rPr>
              <a:t>Assigning indexes as keys are </a:t>
            </a:r>
            <a:r>
              <a:rPr lang="en-US" sz="1800" b="1" i="0" dirty="0">
                <a:effectLst/>
              </a:rPr>
              <a:t>highly discouraged</a:t>
            </a:r>
            <a:r>
              <a:rPr lang="en-US" sz="1800" b="0" i="0" dirty="0">
                <a:effectLst/>
              </a:rPr>
              <a:t> because if the elements of the arrays get reordered in the future then it will get confusing for the developer as the keys for the elements will also change.</a:t>
            </a:r>
          </a:p>
          <a:p>
            <a:pPr algn="ctr" fontAlgn="base"/>
            <a:r>
              <a:rPr lang="en-US" sz="2000" b="1" i="0" dirty="0">
                <a:effectLst/>
                <a:latin typeface="Abadi" panose="020B0604020104020204" pitchFamily="34" charset="0"/>
              </a:rPr>
              <a:t>Using Keys with Components</a:t>
            </a:r>
            <a:endParaRPr lang="en-US" sz="2000" b="0" i="0" dirty="0">
              <a:effectLst/>
              <a:latin typeface="Abadi" panose="020B0604020104020204" pitchFamily="34" charset="0"/>
            </a:endParaRPr>
          </a:p>
          <a:p>
            <a:pPr algn="l" fontAlgn="base"/>
            <a:r>
              <a:rPr lang="en-US" sz="2000" b="0" i="0" dirty="0">
                <a:effectLst/>
                <a:latin typeface="Abadi" panose="020B0604020104020204" pitchFamily="34" charset="0"/>
              </a:rPr>
              <a:t>Consider a situation where you have created a separate component for list items and you are extracting list items from that component. In that case, you will have to assign keys to the component you are returning from the iterator and not to the list items. That is you should assign keys to &lt;Component /&gt; and not to &lt;li&gt; A good practice to avoid mistakes is to keep in mind that anything you are returning from inside of the map() function is needed to be assigned key. </a:t>
            </a:r>
          </a:p>
          <a:p>
            <a:endParaRPr lang="en-IN" sz="1800" dirty="0"/>
          </a:p>
        </p:txBody>
      </p:sp>
      <p:sp>
        <p:nvSpPr>
          <p:cNvPr id="5" name="Footer Placeholder 4">
            <a:extLst>
              <a:ext uri="{FF2B5EF4-FFF2-40B4-BE49-F238E27FC236}">
                <a16:creationId xmlns:a16="http://schemas.microsoft.com/office/drawing/2014/main" id="{6DD8122F-4261-7C69-6ADA-6AC933EA0CC4}"/>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5333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Define React list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Why will use react list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Example of list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endParaRPr lang="en-US" dirty="0"/>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8DDAA1-7754-A57C-8514-E761CBC9A88E}"/>
              </a:ext>
            </a:extLst>
          </p:cNvPr>
          <p:cNvSpPr>
            <a:spLocks noGrp="1"/>
          </p:cNvSpPr>
          <p:nvPr>
            <p:ph type="body" sz="quarter" idx="28"/>
          </p:nvPr>
        </p:nvSpPr>
        <p:spPr>
          <a:xfrm>
            <a:off x="1219200" y="274955"/>
            <a:ext cx="8706678" cy="5662019"/>
          </a:xfrm>
        </p:spPr>
        <p:txBody>
          <a:bodyPr/>
          <a:lstStyle/>
          <a:p>
            <a:r>
              <a:rPr lang="en-US" sz="1800" b="0" i="0" dirty="0">
                <a:effectLst/>
              </a:rPr>
              <a:t>Below code shows </a:t>
            </a:r>
            <a:r>
              <a:rPr lang="en-US" sz="1800" b="1" i="0" dirty="0">
                <a:effectLst/>
              </a:rPr>
              <a:t>incorrect usage</a:t>
            </a:r>
            <a:r>
              <a:rPr lang="en-US" sz="1800" b="0" i="0" dirty="0">
                <a:effectLst/>
              </a:rPr>
              <a:t> of keys:</a:t>
            </a:r>
          </a:p>
          <a:p>
            <a:endParaRPr lang="en-IN" sz="1800" dirty="0"/>
          </a:p>
          <a:p>
            <a:r>
              <a:rPr lang="en-IN" sz="1800" dirty="0"/>
              <a:t>import React from 'react';</a:t>
            </a:r>
          </a:p>
          <a:p>
            <a:r>
              <a:rPr lang="en-IN" sz="1800" dirty="0"/>
              <a:t>import </a:t>
            </a:r>
            <a:r>
              <a:rPr lang="en-IN" sz="1800" dirty="0" err="1"/>
              <a:t>ReactDOM</a:t>
            </a:r>
            <a:r>
              <a:rPr lang="en-IN" sz="1800" dirty="0"/>
              <a:t> from 'react-</a:t>
            </a:r>
            <a:r>
              <a:rPr lang="en-IN" sz="1800" dirty="0" err="1"/>
              <a:t>dom</a:t>
            </a:r>
            <a:r>
              <a:rPr lang="en-IN" sz="1800" dirty="0"/>
              <a:t>';</a:t>
            </a:r>
          </a:p>
          <a:p>
            <a:r>
              <a:rPr lang="en-IN" sz="1800" dirty="0"/>
              <a:t>// Component to be extracted</a:t>
            </a:r>
          </a:p>
          <a:p>
            <a:r>
              <a:rPr lang="en-IN" sz="1800" dirty="0"/>
              <a:t>function </a:t>
            </a:r>
            <a:r>
              <a:rPr lang="en-IN" sz="1800" dirty="0" err="1"/>
              <a:t>MenuItems</a:t>
            </a:r>
            <a:r>
              <a:rPr lang="en-IN" sz="1800" dirty="0"/>
              <a:t>(props)</a:t>
            </a:r>
          </a:p>
          <a:p>
            <a:r>
              <a:rPr lang="en-IN" sz="1800" dirty="0"/>
              <a:t>{</a:t>
            </a:r>
          </a:p>
          <a:p>
            <a:r>
              <a:rPr lang="en-IN" sz="1800" dirty="0" err="1"/>
              <a:t>const</a:t>
            </a:r>
            <a:r>
              <a:rPr lang="en-IN" sz="1800" dirty="0"/>
              <a:t> item = </a:t>
            </a:r>
            <a:r>
              <a:rPr lang="en-IN" sz="1800" dirty="0" err="1"/>
              <a:t>props.item</a:t>
            </a:r>
            <a:r>
              <a:rPr lang="en-IN" sz="1800" dirty="0"/>
              <a:t>;</a:t>
            </a:r>
          </a:p>
          <a:p>
            <a:r>
              <a:rPr lang="en-IN" sz="1800" dirty="0"/>
              <a:t>return(</a:t>
            </a:r>
          </a:p>
          <a:p>
            <a:r>
              <a:rPr lang="en-IN" sz="1800" dirty="0"/>
              <a:t>&lt;li key = {</a:t>
            </a:r>
            <a:r>
              <a:rPr lang="en-IN" sz="1800" dirty="0" err="1"/>
              <a:t>item.toString</a:t>
            </a:r>
            <a:r>
              <a:rPr lang="en-IN" sz="1800" dirty="0"/>
              <a:t>()}&gt;</a:t>
            </a:r>
          </a:p>
          <a:p>
            <a:r>
              <a:rPr lang="en-IN" sz="1800" dirty="0"/>
              <a:t>{item}</a:t>
            </a:r>
          </a:p>
          <a:p>
            <a:r>
              <a:rPr lang="en-IN" sz="1800" dirty="0"/>
              <a:t>&lt;/li&gt;</a:t>
            </a:r>
          </a:p>
          <a:p>
            <a:r>
              <a:rPr lang="en-IN" sz="1800" dirty="0"/>
              <a:t>);</a:t>
            </a:r>
          </a:p>
          <a:p>
            <a:r>
              <a:rPr lang="en-IN" sz="1800" dirty="0"/>
              <a:t>}			</a:t>
            </a:r>
          </a:p>
        </p:txBody>
      </p:sp>
      <p:sp>
        <p:nvSpPr>
          <p:cNvPr id="5" name="Footer Placeholder 4">
            <a:extLst>
              <a:ext uri="{FF2B5EF4-FFF2-40B4-BE49-F238E27FC236}">
                <a16:creationId xmlns:a16="http://schemas.microsoft.com/office/drawing/2014/main" id="{BCD2A420-06E3-0F8E-A9D6-2314EA47D47C}"/>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649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2D3E14-171E-8F57-2777-CAF48B95DBEB}"/>
              </a:ext>
            </a:extLst>
          </p:cNvPr>
          <p:cNvSpPr>
            <a:spLocks noGrp="1"/>
          </p:cNvSpPr>
          <p:nvPr>
            <p:ph type="body" sz="quarter" idx="28"/>
          </p:nvPr>
        </p:nvSpPr>
        <p:spPr>
          <a:xfrm>
            <a:off x="848139" y="274954"/>
            <a:ext cx="9713843" cy="5942965"/>
          </a:xfrm>
        </p:spPr>
        <p:txBody>
          <a:bodyPr/>
          <a:lstStyle/>
          <a:p>
            <a:r>
              <a:rPr lang="en-IN" sz="1200" dirty="0"/>
              <a:t>// Component that will return an</a:t>
            </a:r>
          </a:p>
          <a:p>
            <a:r>
              <a:rPr lang="en-IN" sz="1200" dirty="0"/>
              <a:t>// unordered list</a:t>
            </a:r>
          </a:p>
          <a:p>
            <a:r>
              <a:rPr lang="en-IN" sz="1200" dirty="0"/>
              <a:t>function </a:t>
            </a:r>
            <a:r>
              <a:rPr lang="en-IN" sz="1200" dirty="0" err="1"/>
              <a:t>Navmenu</a:t>
            </a:r>
            <a:r>
              <a:rPr lang="en-IN" sz="1200" dirty="0"/>
              <a:t>(props)</a:t>
            </a:r>
          </a:p>
          <a:p>
            <a:r>
              <a:rPr lang="en-IN" sz="1200" dirty="0"/>
              <a:t>{</a:t>
            </a:r>
          </a:p>
          <a:p>
            <a:r>
              <a:rPr lang="en-IN" sz="1200" dirty="0" err="1"/>
              <a:t>const</a:t>
            </a:r>
            <a:r>
              <a:rPr lang="en-IN" sz="1200" dirty="0"/>
              <a:t> list = </a:t>
            </a:r>
            <a:r>
              <a:rPr lang="en-IN" sz="1200" dirty="0" err="1"/>
              <a:t>props.menuitems</a:t>
            </a:r>
            <a:r>
              <a:rPr lang="en-IN" sz="1200" dirty="0"/>
              <a:t>;</a:t>
            </a:r>
          </a:p>
          <a:p>
            <a:r>
              <a:rPr lang="en-IN" sz="1200" dirty="0" err="1"/>
              <a:t>const</a:t>
            </a:r>
            <a:r>
              <a:rPr lang="en-IN" sz="1200" dirty="0"/>
              <a:t> </a:t>
            </a:r>
            <a:r>
              <a:rPr lang="en-IN" sz="1200" dirty="0" err="1"/>
              <a:t>updatedList</a:t>
            </a:r>
            <a:r>
              <a:rPr lang="en-IN" sz="1200" dirty="0"/>
              <a:t> = </a:t>
            </a:r>
            <a:r>
              <a:rPr lang="en-IN" sz="1200" dirty="0" err="1"/>
              <a:t>list.map</a:t>
            </a:r>
            <a:r>
              <a:rPr lang="en-IN" sz="1200" dirty="0"/>
              <a:t>((</a:t>
            </a:r>
            <a:r>
              <a:rPr lang="en-IN" sz="1200" dirty="0" err="1"/>
              <a:t>listItems</a:t>
            </a:r>
            <a:r>
              <a:rPr lang="en-IN" sz="1200" dirty="0"/>
              <a:t>)=&gt;{</a:t>
            </a:r>
          </a:p>
          <a:p>
            <a:r>
              <a:rPr lang="en-IN" sz="1200" dirty="0"/>
              <a:t>return (</a:t>
            </a:r>
          </a:p>
          <a:p>
            <a:r>
              <a:rPr lang="en-IN" sz="1200" dirty="0"/>
              <a:t>&lt;</a:t>
            </a:r>
            <a:r>
              <a:rPr lang="en-IN" sz="1200" dirty="0" err="1"/>
              <a:t>MenuItems</a:t>
            </a:r>
            <a:r>
              <a:rPr lang="en-IN" sz="1200" dirty="0"/>
              <a:t> item = { </a:t>
            </a:r>
            <a:r>
              <a:rPr lang="en-IN" sz="1200" dirty="0" err="1"/>
              <a:t>listItems</a:t>
            </a:r>
            <a:r>
              <a:rPr lang="en-IN" sz="1200" dirty="0"/>
              <a:t> } /&gt;</a:t>
            </a:r>
          </a:p>
          <a:p>
            <a:r>
              <a:rPr lang="en-IN" sz="1200" dirty="0"/>
              <a:t>);</a:t>
            </a:r>
          </a:p>
          <a:p>
            <a:r>
              <a:rPr lang="en-IN" sz="1200" dirty="0"/>
              <a:t>});			</a:t>
            </a:r>
          </a:p>
          <a:p>
            <a:r>
              <a:rPr lang="en-IN" sz="1200" dirty="0"/>
              <a:t>return(</a:t>
            </a:r>
          </a:p>
          <a:p>
            <a:r>
              <a:rPr lang="en-IN" sz="1200" dirty="0"/>
              <a:t>&lt;</a:t>
            </a:r>
            <a:r>
              <a:rPr lang="en-IN" sz="1200" dirty="0" err="1"/>
              <a:t>ul</a:t>
            </a:r>
            <a:r>
              <a:rPr lang="en-IN" sz="1200" dirty="0"/>
              <a:t>&gt;{</a:t>
            </a:r>
            <a:r>
              <a:rPr lang="en-IN" sz="1200" dirty="0" err="1"/>
              <a:t>updatedList</a:t>
            </a:r>
            <a:r>
              <a:rPr lang="en-IN" sz="1200" dirty="0"/>
              <a:t>}&lt;/</a:t>
            </a:r>
            <a:r>
              <a:rPr lang="en-IN" sz="1200" dirty="0" err="1"/>
              <a:t>ul</a:t>
            </a:r>
            <a:r>
              <a:rPr lang="en-IN" sz="1200" dirty="0"/>
              <a:t>&gt;);</a:t>
            </a:r>
          </a:p>
          <a:p>
            <a:r>
              <a:rPr lang="en-IN" sz="1200" dirty="0"/>
              <a:t>}</a:t>
            </a:r>
          </a:p>
          <a:p>
            <a:r>
              <a:rPr lang="en-IN" sz="1200" dirty="0" err="1"/>
              <a:t>const</a:t>
            </a:r>
            <a:r>
              <a:rPr lang="en-IN" sz="1200" dirty="0"/>
              <a:t> </a:t>
            </a:r>
            <a:r>
              <a:rPr lang="en-IN" sz="1200" dirty="0" err="1"/>
              <a:t>menuItems</a:t>
            </a:r>
            <a:r>
              <a:rPr lang="en-IN" sz="1200" dirty="0"/>
              <a:t> = [1, 2, 3, 4, 5];</a:t>
            </a:r>
          </a:p>
          <a:p>
            <a:r>
              <a:rPr lang="en-IN" sz="1200" dirty="0" err="1"/>
              <a:t>ReactDOM.render</a:t>
            </a:r>
            <a:r>
              <a:rPr lang="en-IN" sz="1200" dirty="0"/>
              <a:t>(</a:t>
            </a:r>
          </a:p>
          <a:p>
            <a:r>
              <a:rPr lang="en-IN" sz="1200" dirty="0"/>
              <a:t>&lt;</a:t>
            </a:r>
            <a:r>
              <a:rPr lang="en-IN" sz="1200" dirty="0" err="1"/>
              <a:t>Navmenu</a:t>
            </a:r>
            <a:r>
              <a:rPr lang="en-IN" sz="1200" dirty="0"/>
              <a:t> </a:t>
            </a:r>
            <a:r>
              <a:rPr lang="en-IN" sz="1200" dirty="0" err="1"/>
              <a:t>menuitems</a:t>
            </a:r>
            <a:r>
              <a:rPr lang="en-IN" sz="1200" dirty="0"/>
              <a:t> = {</a:t>
            </a:r>
          </a:p>
          <a:p>
            <a:r>
              <a:rPr lang="en-IN" sz="1200" dirty="0" err="1"/>
              <a:t>menuItems</a:t>
            </a:r>
            <a:r>
              <a:rPr lang="en-IN" sz="1200" dirty="0"/>
              <a:t>} /&gt;,</a:t>
            </a:r>
          </a:p>
          <a:p>
            <a:r>
              <a:rPr lang="en-IN" sz="1200" dirty="0" err="1"/>
              <a:t>document.getElementById</a:t>
            </a:r>
            <a:r>
              <a:rPr lang="en-IN" sz="1200" dirty="0"/>
              <a:t>('root')</a:t>
            </a:r>
          </a:p>
          <a:p>
            <a:r>
              <a:rPr lang="en-IN" sz="1200" dirty="0"/>
              <a:t>);</a:t>
            </a:r>
          </a:p>
        </p:txBody>
      </p:sp>
      <p:sp>
        <p:nvSpPr>
          <p:cNvPr id="5" name="Footer Placeholder 4">
            <a:extLst>
              <a:ext uri="{FF2B5EF4-FFF2-40B4-BE49-F238E27FC236}">
                <a16:creationId xmlns:a16="http://schemas.microsoft.com/office/drawing/2014/main" id="{CBA6A294-DB76-ABFC-4089-75F0F4337D76}"/>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54484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42C273-050A-5E74-C327-E01D352170FD}"/>
              </a:ext>
            </a:extLst>
          </p:cNvPr>
          <p:cNvSpPr>
            <a:spLocks noGrp="1"/>
          </p:cNvSpPr>
          <p:nvPr>
            <p:ph type="body" sz="quarter" idx="28"/>
          </p:nvPr>
        </p:nvSpPr>
        <p:spPr>
          <a:xfrm>
            <a:off x="662607" y="861391"/>
            <a:ext cx="9992139" cy="3325346"/>
          </a:xfrm>
        </p:spPr>
        <p:txBody>
          <a:bodyPr/>
          <a:lstStyle/>
          <a:p>
            <a:r>
              <a:rPr lang="en-IN" dirty="0" err="1"/>
              <a:t>OutPut</a:t>
            </a:r>
            <a:r>
              <a:rPr lang="en-IN" dirty="0"/>
              <a:t>:</a:t>
            </a:r>
          </a:p>
        </p:txBody>
      </p:sp>
      <p:sp>
        <p:nvSpPr>
          <p:cNvPr id="5" name="Footer Placeholder 4">
            <a:extLst>
              <a:ext uri="{FF2B5EF4-FFF2-40B4-BE49-F238E27FC236}">
                <a16:creationId xmlns:a16="http://schemas.microsoft.com/office/drawing/2014/main" id="{34424A91-A4B3-C1D0-0D94-78B7851538F7}"/>
              </a:ext>
            </a:extLst>
          </p:cNvPr>
          <p:cNvSpPr>
            <a:spLocks noGrp="1"/>
          </p:cNvSpPr>
          <p:nvPr>
            <p:ph type="ftr" sz="quarter" idx="52"/>
          </p:nvPr>
        </p:nvSpPr>
        <p:spPr/>
        <p:txBody>
          <a:bodyPr/>
          <a:lstStyle/>
          <a:p>
            <a:r>
              <a:rPr lang="en-US" noProof="0"/>
              <a:t>Presentation Title</a:t>
            </a:r>
            <a:endParaRPr lang="en-US" noProof="0" dirty="0"/>
          </a:p>
        </p:txBody>
      </p:sp>
      <p:pic>
        <p:nvPicPr>
          <p:cNvPr id="5124" name="Picture 4">
            <a:extLst>
              <a:ext uri="{FF2B5EF4-FFF2-40B4-BE49-F238E27FC236}">
                <a16:creationId xmlns:a16="http://schemas.microsoft.com/office/drawing/2014/main" id="{B070E767-62C0-9300-DBA4-B73895365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209" y="1571642"/>
            <a:ext cx="8295861" cy="320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7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D76EC2-7A11-662D-8B2D-598781D3809F}"/>
              </a:ext>
            </a:extLst>
          </p:cNvPr>
          <p:cNvSpPr>
            <a:spLocks noGrp="1"/>
          </p:cNvSpPr>
          <p:nvPr>
            <p:ph type="body" sz="quarter" idx="28"/>
          </p:nvPr>
        </p:nvSpPr>
        <p:spPr>
          <a:xfrm>
            <a:off x="484632" y="410817"/>
            <a:ext cx="10160495" cy="5807103"/>
          </a:xfrm>
        </p:spPr>
        <p:txBody>
          <a:bodyPr/>
          <a:lstStyle/>
          <a:p>
            <a:r>
              <a:rPr lang="en-US" b="0" i="0" dirty="0">
                <a:effectLst/>
              </a:rPr>
              <a:t>You can see in the above output that the list is rendered successfully but a warning is thrown to the console that the elements inside the iterator are not assigned </a:t>
            </a:r>
            <a:r>
              <a:rPr lang="en-US" b="0" i="1" dirty="0">
                <a:effectLst/>
              </a:rPr>
              <a:t>keys</a:t>
            </a:r>
            <a:r>
              <a:rPr lang="en-US" b="0" i="0" dirty="0">
                <a:effectLst/>
              </a:rPr>
              <a:t>. This is because we had not assigned </a:t>
            </a:r>
            <a:r>
              <a:rPr lang="en-US" b="0" i="1" dirty="0">
                <a:effectLst/>
              </a:rPr>
              <a:t>key</a:t>
            </a:r>
            <a:r>
              <a:rPr lang="en-US" b="0" i="0" dirty="0">
                <a:effectLst/>
              </a:rPr>
              <a:t> to the elements we are returning to the map() iterator.</a:t>
            </a:r>
          </a:p>
          <a:p>
            <a:r>
              <a:rPr lang="en-US" b="0" i="0" dirty="0">
                <a:effectLst/>
              </a:rPr>
              <a:t>Below example shows </a:t>
            </a:r>
            <a:r>
              <a:rPr lang="en-US" b="1" i="0" dirty="0">
                <a:effectLst/>
              </a:rPr>
              <a:t>correct usage</a:t>
            </a:r>
            <a:r>
              <a:rPr lang="en-US" b="0" i="0" dirty="0">
                <a:effectLst/>
              </a:rPr>
              <a:t> of keys: </a:t>
            </a:r>
          </a:p>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 Component to be extracted</a:t>
            </a:r>
          </a:p>
          <a:p>
            <a:r>
              <a:rPr lang="en-IN" dirty="0"/>
              <a:t>function </a:t>
            </a:r>
            <a:r>
              <a:rPr lang="en-IN" dirty="0" err="1"/>
              <a:t>MenuItems</a:t>
            </a:r>
            <a:r>
              <a:rPr lang="en-IN" dirty="0"/>
              <a:t>(props) {</a:t>
            </a:r>
          </a:p>
          <a:p>
            <a:r>
              <a:rPr lang="en-IN" dirty="0"/>
              <a:t>	</a:t>
            </a:r>
            <a:r>
              <a:rPr lang="en-IN" dirty="0" err="1"/>
              <a:t>const</a:t>
            </a:r>
            <a:r>
              <a:rPr lang="en-IN" dirty="0"/>
              <a:t> item = </a:t>
            </a:r>
            <a:r>
              <a:rPr lang="en-IN" dirty="0" err="1"/>
              <a:t>props.item</a:t>
            </a:r>
            <a:r>
              <a:rPr lang="en-IN" dirty="0"/>
              <a:t>;</a:t>
            </a:r>
          </a:p>
          <a:p>
            <a:r>
              <a:rPr lang="en-IN" dirty="0"/>
              <a:t>	return &lt;li&gt;{item}&lt;/li&gt;;</a:t>
            </a:r>
          </a:p>
          <a:p>
            <a:r>
              <a:rPr lang="en-IN" dirty="0"/>
              <a:t>}</a:t>
            </a:r>
          </a:p>
          <a:p>
            <a:r>
              <a:rPr lang="en-IN" dirty="0"/>
              <a:t>// Component that will return an</a:t>
            </a:r>
          </a:p>
          <a:p>
            <a:r>
              <a:rPr lang="en-IN" dirty="0"/>
              <a:t>// unordered list</a:t>
            </a:r>
          </a:p>
          <a:p>
            <a:r>
              <a:rPr lang="en-IN" dirty="0"/>
              <a:t>function </a:t>
            </a:r>
            <a:r>
              <a:rPr lang="en-IN" dirty="0" err="1"/>
              <a:t>Navmenu</a:t>
            </a:r>
            <a:r>
              <a:rPr lang="en-IN" dirty="0"/>
              <a:t>(props) {</a:t>
            </a:r>
          </a:p>
          <a:p>
            <a:r>
              <a:rPr lang="en-IN" dirty="0"/>
              <a:t>	</a:t>
            </a:r>
            <a:r>
              <a:rPr lang="en-IN" dirty="0" err="1"/>
              <a:t>const</a:t>
            </a:r>
            <a:r>
              <a:rPr lang="en-IN" dirty="0"/>
              <a:t> list = </a:t>
            </a:r>
            <a:r>
              <a:rPr lang="en-IN" dirty="0" err="1"/>
              <a:t>props.menuitems</a:t>
            </a:r>
            <a:r>
              <a:rPr lang="en-IN" dirty="0"/>
              <a:t>;</a:t>
            </a:r>
          </a:p>
          <a:p>
            <a:r>
              <a:rPr lang="en-IN" dirty="0"/>
              <a:t>	</a:t>
            </a:r>
            <a:r>
              <a:rPr lang="en-IN" dirty="0" err="1"/>
              <a:t>const</a:t>
            </a:r>
            <a:r>
              <a:rPr lang="en-IN" dirty="0"/>
              <a:t> </a:t>
            </a:r>
            <a:r>
              <a:rPr lang="en-IN" dirty="0" err="1"/>
              <a:t>updatedList</a:t>
            </a:r>
            <a:r>
              <a:rPr lang="en-IN" dirty="0"/>
              <a:t> = </a:t>
            </a:r>
            <a:r>
              <a:rPr lang="en-IN" dirty="0" err="1"/>
              <a:t>list.map</a:t>
            </a:r>
            <a:r>
              <a:rPr lang="en-IN" dirty="0"/>
              <a:t>((</a:t>
            </a:r>
            <a:r>
              <a:rPr lang="en-IN" dirty="0" err="1"/>
              <a:t>listItems</a:t>
            </a:r>
            <a:r>
              <a:rPr lang="en-IN" dirty="0"/>
              <a:t>) =&gt; {</a:t>
            </a:r>
          </a:p>
          <a:p>
            <a:r>
              <a:rPr lang="en-IN" dirty="0"/>
              <a:t>		return &lt;</a:t>
            </a:r>
            <a:r>
              <a:rPr lang="en-IN" dirty="0" err="1"/>
              <a:t>MenuItems</a:t>
            </a:r>
            <a:r>
              <a:rPr lang="en-IN" dirty="0"/>
              <a:t> key={</a:t>
            </a:r>
            <a:r>
              <a:rPr lang="en-IN" dirty="0" err="1"/>
              <a:t>listItems.toString</a:t>
            </a:r>
            <a:r>
              <a:rPr lang="en-IN" dirty="0"/>
              <a:t>()} item={</a:t>
            </a:r>
            <a:r>
              <a:rPr lang="en-IN" dirty="0" err="1"/>
              <a:t>listItems</a:t>
            </a:r>
            <a:r>
              <a:rPr lang="en-IN" dirty="0"/>
              <a:t>} /&gt;;</a:t>
            </a:r>
          </a:p>
          <a:p>
            <a:r>
              <a:rPr lang="en-IN" dirty="0"/>
              <a:t>	});</a:t>
            </a:r>
          </a:p>
        </p:txBody>
      </p:sp>
    </p:spTree>
    <p:extLst>
      <p:ext uri="{BB962C8B-B14F-4D97-AF65-F5344CB8AC3E}">
        <p14:creationId xmlns:p14="http://schemas.microsoft.com/office/powerpoint/2010/main" val="3797945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43AE79-7226-D6E0-1D10-547F1429699F}"/>
              </a:ext>
            </a:extLst>
          </p:cNvPr>
          <p:cNvSpPr>
            <a:spLocks noGrp="1"/>
          </p:cNvSpPr>
          <p:nvPr>
            <p:ph type="body" sz="quarter" idx="28"/>
          </p:nvPr>
        </p:nvSpPr>
        <p:spPr>
          <a:xfrm>
            <a:off x="371061" y="556590"/>
            <a:ext cx="10111409" cy="5367131"/>
          </a:xfrm>
        </p:spPr>
        <p:txBody>
          <a:bodyPr/>
          <a:lstStyle/>
          <a:p>
            <a:r>
              <a:rPr lang="en-IN" dirty="0"/>
              <a:t>return &lt;</a:t>
            </a:r>
            <a:r>
              <a:rPr lang="en-IN" dirty="0" err="1"/>
              <a:t>ul</a:t>
            </a:r>
            <a:r>
              <a:rPr lang="en-IN" dirty="0"/>
              <a:t>&gt;{</a:t>
            </a:r>
            <a:r>
              <a:rPr lang="en-IN" dirty="0" err="1"/>
              <a:t>updatedList</a:t>
            </a:r>
            <a:r>
              <a:rPr lang="en-IN" dirty="0"/>
              <a:t>}&lt;/</a:t>
            </a:r>
            <a:r>
              <a:rPr lang="en-IN" dirty="0" err="1"/>
              <a:t>ul</a:t>
            </a:r>
            <a:r>
              <a:rPr lang="en-IN" dirty="0"/>
              <a:t>&gt;;</a:t>
            </a:r>
          </a:p>
          <a:p>
            <a:r>
              <a:rPr lang="en-IN" dirty="0"/>
              <a:t>}</a:t>
            </a:r>
          </a:p>
          <a:p>
            <a:r>
              <a:rPr lang="en-IN" dirty="0" err="1"/>
              <a:t>const</a:t>
            </a:r>
            <a:r>
              <a:rPr lang="en-IN" dirty="0"/>
              <a:t> </a:t>
            </a:r>
            <a:r>
              <a:rPr lang="en-IN" dirty="0" err="1"/>
              <a:t>menuItems</a:t>
            </a:r>
            <a:r>
              <a:rPr lang="en-IN" dirty="0"/>
              <a:t> = [1, 2, 3, 4, 5];</a:t>
            </a:r>
          </a:p>
          <a:p>
            <a:r>
              <a:rPr lang="en-IN" dirty="0" err="1"/>
              <a:t>ReactDOM.render</a:t>
            </a:r>
            <a:r>
              <a:rPr lang="en-IN" dirty="0"/>
              <a:t>(</a:t>
            </a:r>
          </a:p>
          <a:p>
            <a:r>
              <a:rPr lang="en-IN" dirty="0"/>
              <a:t>	&lt;</a:t>
            </a:r>
            <a:r>
              <a:rPr lang="en-IN" dirty="0" err="1"/>
              <a:t>Navmenu</a:t>
            </a:r>
            <a:r>
              <a:rPr lang="en-IN" dirty="0"/>
              <a:t> </a:t>
            </a:r>
            <a:r>
              <a:rPr lang="en-IN" dirty="0" err="1"/>
              <a:t>menuitems</a:t>
            </a:r>
            <a:r>
              <a:rPr lang="en-IN" dirty="0"/>
              <a:t>={</a:t>
            </a:r>
            <a:r>
              <a:rPr lang="en-IN" dirty="0" err="1"/>
              <a:t>menuItems</a:t>
            </a:r>
            <a:r>
              <a:rPr lang="en-IN" dirty="0"/>
              <a:t>} /&gt;,</a:t>
            </a:r>
          </a:p>
          <a:p>
            <a:r>
              <a:rPr lang="en-IN" dirty="0"/>
              <a:t>	</a:t>
            </a:r>
            <a:r>
              <a:rPr lang="en-IN" dirty="0" err="1"/>
              <a:t>document.getElementById</a:t>
            </a:r>
            <a:r>
              <a:rPr lang="en-IN" dirty="0"/>
              <a:t>("root")</a:t>
            </a:r>
          </a:p>
          <a:p>
            <a:r>
              <a:rPr lang="en-IN" dirty="0"/>
              <a:t>);</a:t>
            </a:r>
          </a:p>
          <a:p>
            <a:pPr algn="l" fontAlgn="base"/>
            <a:r>
              <a:rPr lang="en-US" b="0" i="0" dirty="0">
                <a:effectLst/>
              </a:rPr>
              <a:t>The above code will run successfully without any warning message.</a:t>
            </a:r>
            <a:br>
              <a:rPr lang="en-US" b="0" i="0" dirty="0">
                <a:effectLst/>
              </a:rPr>
            </a:br>
            <a:r>
              <a:rPr lang="en-US" b="0" i="0" dirty="0">
                <a:effectLst/>
              </a:rPr>
              <a:t> </a:t>
            </a:r>
          </a:p>
          <a:p>
            <a:pPr algn="ctr" fontAlgn="base"/>
            <a:r>
              <a:rPr lang="en-US" b="1" i="0" dirty="0">
                <a:effectLst/>
              </a:rPr>
              <a:t>Uniqueness of Keys</a:t>
            </a:r>
            <a:endParaRPr lang="en-US" b="0" i="0" dirty="0">
              <a:effectLst/>
            </a:endParaRPr>
          </a:p>
          <a:p>
            <a:endParaRPr lang="en-IN" dirty="0"/>
          </a:p>
          <a:p>
            <a:r>
              <a:rPr lang="en-US" b="0" i="0" dirty="0">
                <a:effectLst/>
              </a:rPr>
              <a:t>We have told many times while discussing about keys that keys assigned to the array elements must be unique. By this, we did not mean that the keys should be globally unique. All the elements in a particular array should have unique keys. That is, two different arrays can have the same set of keys</a:t>
            </a:r>
            <a:r>
              <a:rPr lang="en-US" b="0" i="0" dirty="0">
                <a:solidFill>
                  <a:srgbClr val="273239"/>
                </a:solidFill>
                <a:effectLst/>
                <a:latin typeface="urw-din"/>
              </a:rPr>
              <a:t>.</a:t>
            </a:r>
          </a:p>
          <a:p>
            <a:r>
              <a:rPr lang="en-US" b="0" i="0" dirty="0">
                <a:effectLst/>
              </a:rPr>
              <a:t>In the below code we have created two different arrays </a:t>
            </a:r>
            <a:r>
              <a:rPr lang="en-US" b="0" i="1" dirty="0">
                <a:effectLst/>
              </a:rPr>
              <a:t>menuItems1</a:t>
            </a:r>
            <a:r>
              <a:rPr lang="en-US" b="0" i="0" dirty="0">
                <a:effectLst/>
              </a:rPr>
              <a:t> and </a:t>
            </a:r>
            <a:r>
              <a:rPr lang="en-US" b="0" i="1" dirty="0">
                <a:effectLst/>
              </a:rPr>
              <a:t>menuItems2</a:t>
            </a:r>
            <a:r>
              <a:rPr lang="en-US" b="0" i="0" dirty="0">
                <a:effectLst/>
              </a:rPr>
              <a:t>. You can see in the below code that the keys for the first 5 items for both arrays are the same still the code runs successfully without any warning. </a:t>
            </a:r>
            <a:endParaRPr lang="en-IN" dirty="0"/>
          </a:p>
        </p:txBody>
      </p:sp>
    </p:spTree>
    <p:extLst>
      <p:ext uri="{BB962C8B-B14F-4D97-AF65-F5344CB8AC3E}">
        <p14:creationId xmlns:p14="http://schemas.microsoft.com/office/powerpoint/2010/main" val="412779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95DBBA-36A6-62B8-DF30-BC64DB7188F9}"/>
              </a:ext>
            </a:extLst>
          </p:cNvPr>
          <p:cNvSpPr>
            <a:spLocks noGrp="1"/>
          </p:cNvSpPr>
          <p:nvPr>
            <p:ph type="body" sz="quarter" idx="28"/>
          </p:nvPr>
        </p:nvSpPr>
        <p:spPr>
          <a:xfrm>
            <a:off x="304800" y="516834"/>
            <a:ext cx="10482471" cy="5605670"/>
          </a:xfrm>
        </p:spPr>
        <p:txBody>
          <a:bodyPr/>
          <a:lstStyle/>
          <a:p>
            <a:r>
              <a:rPr lang="en-IN" sz="1700" dirty="0"/>
              <a:t>import React from "react";</a:t>
            </a:r>
          </a:p>
          <a:p>
            <a:r>
              <a:rPr lang="en-IN" sz="1700" dirty="0"/>
              <a:t>import </a:t>
            </a:r>
            <a:r>
              <a:rPr lang="en-IN" sz="1700" dirty="0" err="1"/>
              <a:t>ReactDOM</a:t>
            </a:r>
            <a:r>
              <a:rPr lang="en-IN" sz="1700" dirty="0"/>
              <a:t> from "react-</a:t>
            </a:r>
            <a:r>
              <a:rPr lang="en-IN" sz="1700" dirty="0" err="1"/>
              <a:t>dom</a:t>
            </a:r>
            <a:r>
              <a:rPr lang="en-IN" sz="1700" dirty="0"/>
              <a:t>";</a:t>
            </a:r>
          </a:p>
          <a:p>
            <a:r>
              <a:rPr lang="en-IN" sz="1700" dirty="0"/>
              <a:t>// Component to be extracted</a:t>
            </a:r>
          </a:p>
          <a:p>
            <a:r>
              <a:rPr lang="en-IN" sz="1700" dirty="0"/>
              <a:t>function </a:t>
            </a:r>
            <a:r>
              <a:rPr lang="en-IN" sz="1700" dirty="0" err="1"/>
              <a:t>MenuItems</a:t>
            </a:r>
            <a:r>
              <a:rPr lang="en-IN" sz="1700" dirty="0"/>
              <a:t>(props) {</a:t>
            </a:r>
          </a:p>
          <a:p>
            <a:r>
              <a:rPr lang="en-IN" sz="1700" dirty="0"/>
              <a:t>	</a:t>
            </a:r>
            <a:r>
              <a:rPr lang="en-IN" sz="1700" dirty="0" err="1"/>
              <a:t>const</a:t>
            </a:r>
            <a:r>
              <a:rPr lang="en-IN" sz="1700" dirty="0"/>
              <a:t> item = </a:t>
            </a:r>
            <a:r>
              <a:rPr lang="en-IN" sz="1700" dirty="0" err="1"/>
              <a:t>props.item</a:t>
            </a:r>
            <a:r>
              <a:rPr lang="en-IN" sz="1700" dirty="0"/>
              <a:t>;</a:t>
            </a:r>
          </a:p>
          <a:p>
            <a:r>
              <a:rPr lang="en-IN" sz="1700" dirty="0"/>
              <a:t>	return &lt;li&gt;{item}&lt;/li&gt;;</a:t>
            </a:r>
          </a:p>
          <a:p>
            <a:r>
              <a:rPr lang="en-IN" sz="1700" dirty="0"/>
              <a:t>}</a:t>
            </a:r>
          </a:p>
          <a:p>
            <a:r>
              <a:rPr lang="en-IN" sz="1700" dirty="0"/>
              <a:t>// Component that will return an</a:t>
            </a:r>
          </a:p>
          <a:p>
            <a:r>
              <a:rPr lang="en-IN" sz="1700" dirty="0"/>
              <a:t>// unordered list</a:t>
            </a:r>
          </a:p>
          <a:p>
            <a:r>
              <a:rPr lang="en-IN" sz="1700" dirty="0"/>
              <a:t>function </a:t>
            </a:r>
            <a:r>
              <a:rPr lang="en-IN" sz="1700" dirty="0" err="1"/>
              <a:t>Navmenu</a:t>
            </a:r>
            <a:r>
              <a:rPr lang="en-IN" sz="1700" dirty="0"/>
              <a:t>(props) {</a:t>
            </a:r>
          </a:p>
          <a:p>
            <a:r>
              <a:rPr lang="en-IN" sz="1700" dirty="0"/>
              <a:t>	</a:t>
            </a:r>
            <a:r>
              <a:rPr lang="en-IN" sz="1700" dirty="0" err="1"/>
              <a:t>const</a:t>
            </a:r>
            <a:r>
              <a:rPr lang="en-IN" sz="1700" dirty="0"/>
              <a:t> list = </a:t>
            </a:r>
            <a:r>
              <a:rPr lang="en-IN" sz="1700" dirty="0" err="1"/>
              <a:t>props.menuitems</a:t>
            </a:r>
            <a:r>
              <a:rPr lang="en-IN" sz="1700" dirty="0"/>
              <a:t>;</a:t>
            </a:r>
          </a:p>
          <a:p>
            <a:r>
              <a:rPr lang="en-IN" sz="1700" dirty="0"/>
              <a:t>	</a:t>
            </a:r>
            <a:r>
              <a:rPr lang="en-IN" sz="1700" dirty="0" err="1"/>
              <a:t>const</a:t>
            </a:r>
            <a:r>
              <a:rPr lang="en-IN" sz="1700" dirty="0"/>
              <a:t> </a:t>
            </a:r>
            <a:r>
              <a:rPr lang="en-IN" sz="1700" dirty="0" err="1"/>
              <a:t>updatedList</a:t>
            </a:r>
            <a:r>
              <a:rPr lang="en-IN" sz="1700" dirty="0"/>
              <a:t> = </a:t>
            </a:r>
            <a:r>
              <a:rPr lang="en-IN" sz="1700" dirty="0" err="1"/>
              <a:t>list.map</a:t>
            </a:r>
            <a:r>
              <a:rPr lang="en-IN" sz="1700" dirty="0"/>
              <a:t>((</a:t>
            </a:r>
            <a:r>
              <a:rPr lang="en-IN" sz="1700" dirty="0" err="1"/>
              <a:t>listItems</a:t>
            </a:r>
            <a:r>
              <a:rPr lang="en-IN" sz="1700" dirty="0"/>
              <a:t>) =&gt; {</a:t>
            </a:r>
          </a:p>
          <a:p>
            <a:r>
              <a:rPr lang="en-IN" sz="1700" dirty="0"/>
              <a:t>		return &lt;</a:t>
            </a:r>
            <a:r>
              <a:rPr lang="en-IN" sz="1700" dirty="0" err="1"/>
              <a:t>MenuItems</a:t>
            </a:r>
            <a:r>
              <a:rPr lang="en-IN" sz="1700" dirty="0"/>
              <a:t> key={</a:t>
            </a:r>
            <a:r>
              <a:rPr lang="en-IN" sz="1700" dirty="0" err="1"/>
              <a:t>listItems.toString</a:t>
            </a:r>
            <a:r>
              <a:rPr lang="en-IN" sz="1700" dirty="0"/>
              <a:t>()} item={</a:t>
            </a:r>
            <a:r>
              <a:rPr lang="en-IN" sz="1700" dirty="0" err="1"/>
              <a:t>listItems</a:t>
            </a:r>
            <a:r>
              <a:rPr lang="en-IN" sz="1700" dirty="0"/>
              <a:t>} /&gt;;</a:t>
            </a:r>
          </a:p>
          <a:p>
            <a:r>
              <a:rPr lang="en-IN" sz="1700" dirty="0"/>
              <a:t>	});</a:t>
            </a:r>
          </a:p>
        </p:txBody>
      </p:sp>
    </p:spTree>
    <p:extLst>
      <p:ext uri="{BB962C8B-B14F-4D97-AF65-F5344CB8AC3E}">
        <p14:creationId xmlns:p14="http://schemas.microsoft.com/office/powerpoint/2010/main" val="308617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FFB42D-571F-6747-C0D6-B9907907CA21}"/>
              </a:ext>
            </a:extLst>
          </p:cNvPr>
          <p:cNvSpPr>
            <a:spLocks noGrp="1"/>
          </p:cNvSpPr>
          <p:nvPr>
            <p:ph type="body" sz="quarter" idx="28"/>
          </p:nvPr>
        </p:nvSpPr>
        <p:spPr>
          <a:xfrm>
            <a:off x="808383" y="1378225"/>
            <a:ext cx="10018642" cy="4174435"/>
          </a:xfrm>
        </p:spPr>
        <p:txBody>
          <a:bodyPr/>
          <a:lstStyle/>
          <a:p>
            <a:r>
              <a:rPr lang="en-IN" sz="1800" dirty="0"/>
              <a:t>return &lt;</a:t>
            </a:r>
            <a:r>
              <a:rPr lang="en-IN" sz="1800" dirty="0" err="1"/>
              <a:t>ul</a:t>
            </a:r>
            <a:r>
              <a:rPr lang="en-IN" sz="1800" dirty="0"/>
              <a:t>&gt;{</a:t>
            </a:r>
            <a:r>
              <a:rPr lang="en-IN" sz="1800" dirty="0" err="1"/>
              <a:t>updatedList</a:t>
            </a:r>
            <a:r>
              <a:rPr lang="en-IN" sz="1800" dirty="0"/>
              <a:t>}&lt;/</a:t>
            </a:r>
            <a:r>
              <a:rPr lang="en-IN" sz="1800" dirty="0" err="1"/>
              <a:t>ul</a:t>
            </a:r>
            <a:r>
              <a:rPr lang="en-IN" sz="1800" dirty="0"/>
              <a:t>&gt;;</a:t>
            </a:r>
          </a:p>
          <a:p>
            <a:r>
              <a:rPr lang="en-IN" sz="1800" dirty="0"/>
              <a:t>}</a:t>
            </a:r>
          </a:p>
          <a:p>
            <a:r>
              <a:rPr lang="en-IN" sz="1800" dirty="0" err="1"/>
              <a:t>const</a:t>
            </a:r>
            <a:r>
              <a:rPr lang="en-IN" sz="1800" dirty="0"/>
              <a:t> menuItems1 = [1, 2, 3, 4, 5];</a:t>
            </a:r>
          </a:p>
          <a:p>
            <a:r>
              <a:rPr lang="en-IN" sz="1800" dirty="0" err="1"/>
              <a:t>const</a:t>
            </a:r>
            <a:r>
              <a:rPr lang="en-IN" sz="1800" dirty="0"/>
              <a:t> menuItems2 = [1, 2, 3, 4, 5, 6];</a:t>
            </a:r>
          </a:p>
          <a:p>
            <a:r>
              <a:rPr lang="en-IN" sz="1800" dirty="0" err="1"/>
              <a:t>ReactDOM.render</a:t>
            </a:r>
            <a:r>
              <a:rPr lang="en-IN" sz="1800" dirty="0"/>
              <a:t>(</a:t>
            </a:r>
          </a:p>
          <a:p>
            <a:r>
              <a:rPr lang="en-IN" sz="1800" dirty="0"/>
              <a:t>	&lt;div&gt;</a:t>
            </a:r>
          </a:p>
          <a:p>
            <a:r>
              <a:rPr lang="en-IN" sz="1800" dirty="0"/>
              <a:t>		&lt;</a:t>
            </a:r>
            <a:r>
              <a:rPr lang="en-IN" sz="1800" dirty="0" err="1"/>
              <a:t>Navmenu</a:t>
            </a:r>
            <a:r>
              <a:rPr lang="en-IN" sz="1800" dirty="0"/>
              <a:t> </a:t>
            </a:r>
            <a:r>
              <a:rPr lang="en-IN" sz="1800" dirty="0" err="1"/>
              <a:t>menuitems</a:t>
            </a:r>
            <a:r>
              <a:rPr lang="en-IN" sz="1800" dirty="0"/>
              <a:t>={menuItems1} /&gt;</a:t>
            </a:r>
          </a:p>
          <a:p>
            <a:r>
              <a:rPr lang="en-IN" sz="1800" dirty="0"/>
              <a:t>		&lt;</a:t>
            </a:r>
            <a:r>
              <a:rPr lang="en-IN" sz="1800" dirty="0" err="1"/>
              <a:t>Navmenu</a:t>
            </a:r>
            <a:r>
              <a:rPr lang="en-IN" sz="1800" dirty="0"/>
              <a:t> </a:t>
            </a:r>
            <a:r>
              <a:rPr lang="en-IN" sz="1800" dirty="0" err="1"/>
              <a:t>menuitems</a:t>
            </a:r>
            <a:r>
              <a:rPr lang="en-IN" sz="1800" dirty="0"/>
              <a:t>={menuItems2} /&gt;</a:t>
            </a:r>
          </a:p>
          <a:p>
            <a:r>
              <a:rPr lang="en-IN" sz="1800" dirty="0"/>
              <a:t>	&lt;/div&gt;,</a:t>
            </a:r>
          </a:p>
          <a:p>
            <a:r>
              <a:rPr lang="en-IN" sz="1800" dirty="0"/>
              <a:t>	</a:t>
            </a:r>
            <a:r>
              <a:rPr lang="en-IN" sz="1800" dirty="0" err="1"/>
              <a:t>document.getElementById</a:t>
            </a:r>
            <a:r>
              <a:rPr lang="en-IN" sz="1800" dirty="0"/>
              <a:t>("root")</a:t>
            </a:r>
          </a:p>
          <a:p>
            <a:r>
              <a:rPr lang="en-IN" sz="1800" dirty="0"/>
              <a:t>);</a:t>
            </a:r>
          </a:p>
        </p:txBody>
      </p:sp>
    </p:spTree>
    <p:extLst>
      <p:ext uri="{BB962C8B-B14F-4D97-AF65-F5344CB8AC3E}">
        <p14:creationId xmlns:p14="http://schemas.microsoft.com/office/powerpoint/2010/main" val="753420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567763-8192-9DC1-1CDF-1A9280A33467}"/>
              </a:ext>
            </a:extLst>
          </p:cNvPr>
          <p:cNvSpPr>
            <a:spLocks noGrp="1"/>
          </p:cNvSpPr>
          <p:nvPr>
            <p:ph type="body" sz="quarter" idx="28"/>
          </p:nvPr>
        </p:nvSpPr>
        <p:spPr>
          <a:xfrm>
            <a:off x="511137" y="927651"/>
            <a:ext cx="9838810" cy="4556507"/>
          </a:xfrm>
        </p:spPr>
        <p:txBody>
          <a:bodyPr/>
          <a:lstStyle/>
          <a:p>
            <a:r>
              <a:rPr lang="en-IN" dirty="0"/>
              <a:t>output:</a:t>
            </a:r>
          </a:p>
        </p:txBody>
      </p:sp>
      <p:pic>
        <p:nvPicPr>
          <p:cNvPr id="7174" name="Picture 6">
            <a:extLst>
              <a:ext uri="{FF2B5EF4-FFF2-40B4-BE49-F238E27FC236}">
                <a16:creationId xmlns:a16="http://schemas.microsoft.com/office/drawing/2014/main" id="{0F705E89-ABB9-5F02-4B7A-0CA099FE8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62" y="1572432"/>
            <a:ext cx="3557281" cy="18331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0F7A64-51C1-955B-EC34-095E2A8F1882}"/>
              </a:ext>
            </a:extLst>
          </p:cNvPr>
          <p:cNvSpPr txBox="1"/>
          <p:nvPr/>
        </p:nvSpPr>
        <p:spPr>
          <a:xfrm>
            <a:off x="675861" y="3706224"/>
            <a:ext cx="8468139" cy="1477328"/>
          </a:xfrm>
          <a:prstGeom prst="rect">
            <a:avLst/>
          </a:prstGeom>
          <a:noFill/>
        </p:spPr>
        <p:txBody>
          <a:bodyPr wrap="square">
            <a:spAutoFit/>
          </a:bodyPr>
          <a:lstStyle/>
          <a:p>
            <a:r>
              <a:rPr lang="en-US" b="1" i="0" dirty="0">
                <a:solidFill>
                  <a:schemeClr val="bg1"/>
                </a:solidFill>
                <a:effectLst/>
              </a:rPr>
              <a:t>Note</a:t>
            </a:r>
            <a:r>
              <a:rPr lang="en-US" b="0" i="0" dirty="0">
                <a:solidFill>
                  <a:schemeClr val="bg1"/>
                </a:solidFill>
                <a:effectLst/>
              </a:rPr>
              <a:t>: Keys are not the same as props, only the method of assigning “key” to a component is the same as that of props. Keys are internal to React and can not be accessed from inside of the component like props. Therefore, we can use the same value we have assigned to the Key for any other prop we are passing to the Component.</a:t>
            </a:r>
            <a:endParaRPr lang="en-IN" dirty="0">
              <a:solidFill>
                <a:schemeClr val="bg1"/>
              </a:solidFill>
            </a:endParaRPr>
          </a:p>
        </p:txBody>
      </p:sp>
    </p:spTree>
    <p:extLst>
      <p:ext uri="{BB962C8B-B14F-4D97-AF65-F5344CB8AC3E}">
        <p14:creationId xmlns:p14="http://schemas.microsoft.com/office/powerpoint/2010/main" val="539012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417C0-3D7C-2C8C-6169-DBDEFF6F2BFA}"/>
              </a:ext>
            </a:extLst>
          </p:cNvPr>
          <p:cNvSpPr>
            <a:spLocks noGrp="1"/>
          </p:cNvSpPr>
          <p:nvPr>
            <p:ph type="body" sz="quarter" idx="28"/>
          </p:nvPr>
        </p:nvSpPr>
        <p:spPr>
          <a:xfrm>
            <a:off x="477078" y="1285461"/>
            <a:ext cx="9793357" cy="4227443"/>
          </a:xfrm>
        </p:spPr>
        <p:txBody>
          <a:bodyPr/>
          <a:lstStyle/>
          <a:p>
            <a:r>
              <a:rPr lang="en-IN" sz="1800" dirty="0"/>
              <a:t>Why we will use  keys in react JS:</a:t>
            </a:r>
          </a:p>
          <a:p>
            <a:r>
              <a:rPr lang="en-IN" sz="1800" dirty="0"/>
              <a:t>There are several reason using keys in react they are:</a:t>
            </a:r>
          </a:p>
          <a:p>
            <a:r>
              <a:rPr lang="en-IN" sz="1800" dirty="0"/>
              <a:t>1.Performance :</a:t>
            </a:r>
          </a:p>
          <a:p>
            <a:r>
              <a:rPr lang="en-IN" sz="1800" dirty="0"/>
              <a:t>When react renders a list if elements it uses the key to keep track of each elements. If an elements changes , react assumes that the element has been removed and re-created ,and  will update  the component accordingly  if the key stays the same , react knowns that the element is still the same and wont  update it. This allow react to optimize updates and minimizes the amount of work that needs to be done.</a:t>
            </a:r>
          </a:p>
          <a:p>
            <a:r>
              <a:rPr lang="en-IN" sz="1800" dirty="0"/>
              <a:t>2. Identity :keys help react  to identity which items in a list are the same and which are different this is especially  important when items are added to the list .By providing a unique key for each item are the same and which are different , so that it can update  the Dom accessibility  </a:t>
            </a:r>
          </a:p>
        </p:txBody>
      </p:sp>
    </p:spTree>
    <p:extLst>
      <p:ext uri="{BB962C8B-B14F-4D97-AF65-F5344CB8AC3E}">
        <p14:creationId xmlns:p14="http://schemas.microsoft.com/office/powerpoint/2010/main" val="172139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F3BD07-4A4A-805A-3ED1-A3EF474511B0}"/>
              </a:ext>
            </a:extLst>
          </p:cNvPr>
          <p:cNvSpPr>
            <a:spLocks noGrp="1"/>
          </p:cNvSpPr>
          <p:nvPr>
            <p:ph type="body" sz="quarter" idx="28"/>
          </p:nvPr>
        </p:nvSpPr>
        <p:spPr>
          <a:xfrm>
            <a:off x="596349" y="1378226"/>
            <a:ext cx="10741815" cy="3651664"/>
          </a:xfrm>
        </p:spPr>
        <p:txBody>
          <a:bodyPr/>
          <a:lstStyle/>
          <a:p>
            <a:r>
              <a:rPr lang="en-IN" sz="1800" dirty="0"/>
              <a:t>3.Accessbility :</a:t>
            </a:r>
          </a:p>
          <a:p>
            <a:r>
              <a:rPr lang="en-IN" sz="1800" dirty="0"/>
              <a:t>Using keys can also help with accessibility. As it makes it easy for users to identify elements within a list .</a:t>
            </a:r>
          </a:p>
          <a:p>
            <a:r>
              <a:rPr lang="en-IN" sz="1800" dirty="0"/>
              <a:t>4.Debugging:</a:t>
            </a:r>
          </a:p>
          <a:p>
            <a:r>
              <a:rPr lang="en-IN" sz="1800" dirty="0"/>
              <a:t>Keys can also make it easier to debug your application, as it can help your identify which elements </a:t>
            </a:r>
          </a:p>
          <a:p>
            <a:r>
              <a:rPr lang="en-IN" sz="1800" dirty="0"/>
              <a:t>Were updated  and which were not.</a:t>
            </a:r>
          </a:p>
          <a:p>
            <a:r>
              <a:rPr lang="en-IN" sz="1800" dirty="0"/>
              <a:t>Key should be unique among siblings and constant also , its recommended  to use a unique  identifier from your data as the key if not ,use index as a key  but it should be used only when data is static and you don’t have any unique identifier.  </a:t>
            </a:r>
          </a:p>
        </p:txBody>
      </p:sp>
      <p:sp>
        <p:nvSpPr>
          <p:cNvPr id="5" name="Footer Placeholder 4">
            <a:extLst>
              <a:ext uri="{FF2B5EF4-FFF2-40B4-BE49-F238E27FC236}">
                <a16:creationId xmlns:a16="http://schemas.microsoft.com/office/drawing/2014/main" id="{0E30BCF5-9B28-9E85-621A-6ED8BB1B1CE7}"/>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91617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2914-A291-B01E-A9B7-272CA1BB80E4}"/>
              </a:ext>
            </a:extLst>
          </p:cNvPr>
          <p:cNvSpPr>
            <a:spLocks noGrp="1"/>
          </p:cNvSpPr>
          <p:nvPr>
            <p:ph type="title"/>
          </p:nvPr>
        </p:nvSpPr>
        <p:spPr>
          <a:xfrm>
            <a:off x="484632" y="3429000"/>
            <a:ext cx="4253399" cy="1740114"/>
          </a:xfrm>
        </p:spPr>
        <p:txBody>
          <a:bodyPr/>
          <a:lstStyle/>
          <a:p>
            <a:r>
              <a:rPr lang="en-IN" sz="3500" dirty="0"/>
              <a:t>Agenda</a:t>
            </a:r>
          </a:p>
        </p:txBody>
      </p:sp>
      <p:sp>
        <p:nvSpPr>
          <p:cNvPr id="3" name="Text Placeholder 2">
            <a:extLst>
              <a:ext uri="{FF2B5EF4-FFF2-40B4-BE49-F238E27FC236}">
                <a16:creationId xmlns:a16="http://schemas.microsoft.com/office/drawing/2014/main" id="{11A94BB9-E478-5401-089F-E544FB97C408}"/>
              </a:ext>
            </a:extLst>
          </p:cNvPr>
          <p:cNvSpPr>
            <a:spLocks noGrp="1"/>
          </p:cNvSpPr>
          <p:nvPr>
            <p:ph type="body" sz="quarter" idx="28"/>
          </p:nvPr>
        </p:nvSpPr>
        <p:spPr/>
        <p:txBody>
          <a:bodyPr/>
          <a:lstStyle/>
          <a:p>
            <a:r>
              <a:rPr lang="en-IN" dirty="0"/>
              <a:t>Introduction</a:t>
            </a:r>
          </a:p>
        </p:txBody>
      </p:sp>
      <p:sp>
        <p:nvSpPr>
          <p:cNvPr id="4" name="Text Placeholder 3">
            <a:extLst>
              <a:ext uri="{FF2B5EF4-FFF2-40B4-BE49-F238E27FC236}">
                <a16:creationId xmlns:a16="http://schemas.microsoft.com/office/drawing/2014/main" id="{5E07B438-7C61-AB8E-0544-E5012B5E5670}"/>
              </a:ext>
            </a:extLst>
          </p:cNvPr>
          <p:cNvSpPr>
            <a:spLocks noGrp="1"/>
          </p:cNvSpPr>
          <p:nvPr>
            <p:ph type="body" sz="quarter" idx="29"/>
          </p:nvPr>
        </p:nvSpPr>
        <p:spPr/>
        <p:txBody>
          <a:bodyPr/>
          <a:lstStyle/>
          <a:p>
            <a:r>
              <a:rPr lang="en-IN" dirty="0"/>
              <a:t>Definition of keys</a:t>
            </a:r>
          </a:p>
        </p:txBody>
      </p:sp>
      <p:sp>
        <p:nvSpPr>
          <p:cNvPr id="5" name="Text Placeholder 4">
            <a:extLst>
              <a:ext uri="{FF2B5EF4-FFF2-40B4-BE49-F238E27FC236}">
                <a16:creationId xmlns:a16="http://schemas.microsoft.com/office/drawing/2014/main" id="{E5BA5B6E-9E1E-B5F1-9180-C710D57A3EBE}"/>
              </a:ext>
            </a:extLst>
          </p:cNvPr>
          <p:cNvSpPr>
            <a:spLocks noGrp="1"/>
          </p:cNvSpPr>
          <p:nvPr>
            <p:ph type="body" sz="quarter" idx="30"/>
          </p:nvPr>
        </p:nvSpPr>
        <p:spPr/>
        <p:txBody>
          <a:bodyPr/>
          <a:lstStyle/>
          <a:p>
            <a:r>
              <a:rPr lang="en-IN" dirty="0"/>
              <a:t>Why will use react keys</a:t>
            </a:r>
          </a:p>
        </p:txBody>
      </p:sp>
      <p:sp>
        <p:nvSpPr>
          <p:cNvPr id="6" name="Text Placeholder 5">
            <a:extLst>
              <a:ext uri="{FF2B5EF4-FFF2-40B4-BE49-F238E27FC236}">
                <a16:creationId xmlns:a16="http://schemas.microsoft.com/office/drawing/2014/main" id="{5B9C02E9-D73D-0691-6878-DD376F2907D2}"/>
              </a:ext>
            </a:extLst>
          </p:cNvPr>
          <p:cNvSpPr>
            <a:spLocks noGrp="1"/>
          </p:cNvSpPr>
          <p:nvPr>
            <p:ph type="body" sz="quarter" idx="31"/>
          </p:nvPr>
        </p:nvSpPr>
        <p:spPr/>
        <p:txBody>
          <a:bodyPr/>
          <a:lstStyle/>
          <a:p>
            <a:r>
              <a:rPr lang="en-IN" dirty="0"/>
              <a:t>Example of keys in react</a:t>
            </a:r>
          </a:p>
        </p:txBody>
      </p:sp>
      <p:sp>
        <p:nvSpPr>
          <p:cNvPr id="7" name="Text Placeholder 6">
            <a:extLst>
              <a:ext uri="{FF2B5EF4-FFF2-40B4-BE49-F238E27FC236}">
                <a16:creationId xmlns:a16="http://schemas.microsoft.com/office/drawing/2014/main" id="{E27E652A-F81C-09D7-7A11-A98C382737C0}"/>
              </a:ext>
            </a:extLst>
          </p:cNvPr>
          <p:cNvSpPr>
            <a:spLocks noGrp="1"/>
          </p:cNvSpPr>
          <p:nvPr>
            <p:ph type="body" sz="quarter" idx="32"/>
          </p:nvPr>
        </p:nvSpPr>
        <p:spPr/>
        <p:txBody>
          <a:bodyPr/>
          <a:lstStyle/>
          <a:p>
            <a:endParaRPr lang="en-IN"/>
          </a:p>
        </p:txBody>
      </p:sp>
      <p:sp>
        <p:nvSpPr>
          <p:cNvPr id="8" name="Footer Placeholder 7">
            <a:extLst>
              <a:ext uri="{FF2B5EF4-FFF2-40B4-BE49-F238E27FC236}">
                <a16:creationId xmlns:a16="http://schemas.microsoft.com/office/drawing/2014/main" id="{388909A5-24FF-DC05-3F2E-463B33740862}"/>
              </a:ext>
            </a:extLst>
          </p:cNvPr>
          <p:cNvSpPr>
            <a:spLocks noGrp="1"/>
          </p:cNvSpPr>
          <p:nvPr>
            <p:ph type="ftr" sz="quarter" idx="33"/>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416088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776423" y="749834"/>
            <a:ext cx="5117162" cy="1325563"/>
          </a:xfrm>
        </p:spPr>
        <p:txBody>
          <a:bodyPr/>
          <a:lstStyle/>
          <a:p>
            <a:r>
              <a:rPr lang="en-US" dirty="0"/>
              <a:t>React lists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874643" y="1669775"/>
            <a:ext cx="9342784" cy="3776868"/>
          </a:xfrm>
        </p:spPr>
        <p:txBody>
          <a:bodyPr/>
          <a:lstStyle/>
          <a:p>
            <a:endParaRPr lang="en-US" sz="1800" dirty="0"/>
          </a:p>
          <a:p>
            <a:r>
              <a:rPr lang="en-US" sz="1800" b="0" i="0" dirty="0">
                <a:effectLst/>
              </a:rPr>
              <a:t>Lists are very useful when it comes to developing the UI of any website. Lists are mainly used for displaying menus in a website, for example, the navbar menu. In regular JavaScript, we can use </a:t>
            </a:r>
            <a:r>
              <a:rPr lang="en-US" sz="1800" b="0" i="0" u="sng" dirty="0">
                <a:effectLst/>
                <a:hlinkClick r:id="rId2">
                  <a:extLst>
                    <a:ext uri="{A12FA001-AC4F-418D-AE19-62706E023703}">
                      <ahyp:hlinkClr xmlns:ahyp="http://schemas.microsoft.com/office/drawing/2018/hyperlinkcolor" val="tx"/>
                    </a:ext>
                  </a:extLst>
                </a:hlinkClick>
              </a:rPr>
              <a:t>arrays</a:t>
            </a:r>
            <a:r>
              <a:rPr lang="en-US" sz="1800" b="0" i="0" dirty="0">
                <a:effectLst/>
              </a:rPr>
              <a:t> for creating lists. We can create lists in React in a similar manner as we do in regular JavaScript. We will see how to do this in detail further in this article.</a:t>
            </a:r>
            <a:br>
              <a:rPr lang="en-US" sz="1800" dirty="0"/>
            </a:br>
            <a:r>
              <a:rPr lang="en-US" sz="1800" b="0" i="0" dirty="0">
                <a:effectLst/>
              </a:rPr>
              <a:t>Let’s first see how we can traverse and update any list in regular JavaScript. We can use the </a:t>
            </a:r>
            <a:r>
              <a:rPr lang="en-US" sz="1800" b="0" i="0" u="sng" dirty="0">
                <a:effectLst/>
                <a:hlinkClick r:id="rId3">
                  <a:extLst>
                    <a:ext uri="{A12FA001-AC4F-418D-AE19-62706E023703}">
                      <ahyp:hlinkClr xmlns:ahyp="http://schemas.microsoft.com/office/drawing/2018/hyperlinkcolor" val="tx"/>
                    </a:ext>
                  </a:extLst>
                </a:hlinkClick>
              </a:rPr>
              <a:t>map()</a:t>
            </a:r>
            <a:r>
              <a:rPr lang="en-US" sz="1800" b="0" i="0" dirty="0">
                <a:effectLst/>
              </a:rPr>
              <a:t> function in JavaScript for traversing the lists.</a:t>
            </a:r>
            <a:endParaRPr lang="en-IN" sz="1800" b="1" dirty="0"/>
          </a:p>
          <a:p>
            <a:endParaRPr lang="en-US" sz="1800" dirty="0">
              <a:solidFill>
                <a:schemeClr val="bg2"/>
              </a:solidFill>
              <a:latin typeface="inter-regular"/>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B4E83B-8436-9170-ECF5-66714EE62556}"/>
              </a:ext>
            </a:extLst>
          </p:cNvPr>
          <p:cNvSpPr>
            <a:spLocks noGrp="1"/>
          </p:cNvSpPr>
          <p:nvPr>
            <p:ph type="body" sz="quarter" idx="28"/>
          </p:nvPr>
        </p:nvSpPr>
        <p:spPr>
          <a:xfrm>
            <a:off x="940904" y="424070"/>
            <a:ext cx="9992138" cy="5075582"/>
          </a:xfrm>
        </p:spPr>
        <p:txBody>
          <a:bodyPr/>
          <a:lstStyle/>
          <a:p>
            <a:r>
              <a:rPr lang="en-US" sz="1800" b="0" i="0" dirty="0">
                <a:effectLst/>
              </a:rPr>
              <a:t>Below JavaScript code illustrate using map() function to traverse lists: </a:t>
            </a:r>
          </a:p>
          <a:p>
            <a:endParaRPr lang="en-US" sz="1800" dirty="0"/>
          </a:p>
          <a:p>
            <a:r>
              <a:rPr lang="en-IN" sz="1800" b="1" dirty="0"/>
              <a:t>&lt;script type="text/</a:t>
            </a:r>
            <a:r>
              <a:rPr lang="en-IN" sz="1800" b="1" dirty="0" err="1"/>
              <a:t>javascript</a:t>
            </a:r>
            <a:r>
              <a:rPr lang="en-IN" sz="1800" b="1" dirty="0"/>
              <a:t>"&gt;</a:t>
            </a:r>
          </a:p>
          <a:p>
            <a:r>
              <a:rPr lang="en-IN" sz="1800" b="1" dirty="0"/>
              <a:t>	var numbers = [1,2,3,4,5];</a:t>
            </a:r>
          </a:p>
          <a:p>
            <a:endParaRPr lang="en-IN" sz="1800" b="1" dirty="0"/>
          </a:p>
          <a:p>
            <a:r>
              <a:rPr lang="en-IN" sz="1800" b="1" dirty="0"/>
              <a:t>	</a:t>
            </a:r>
            <a:r>
              <a:rPr lang="en-IN" sz="1800" b="1" dirty="0" err="1"/>
              <a:t>const</a:t>
            </a:r>
            <a:r>
              <a:rPr lang="en-IN" sz="1800" b="1" dirty="0"/>
              <a:t> </a:t>
            </a:r>
            <a:r>
              <a:rPr lang="en-IN" sz="1800" b="1" dirty="0" err="1"/>
              <a:t>updatedNums</a:t>
            </a:r>
            <a:r>
              <a:rPr lang="en-IN" sz="1800" b="1" dirty="0"/>
              <a:t> = </a:t>
            </a:r>
            <a:r>
              <a:rPr lang="en-IN" sz="1800" b="1" dirty="0" err="1"/>
              <a:t>numbers.map</a:t>
            </a:r>
            <a:r>
              <a:rPr lang="en-IN" sz="1800" b="1" dirty="0"/>
              <a:t>((number)=&gt;{</a:t>
            </a:r>
          </a:p>
          <a:p>
            <a:r>
              <a:rPr lang="en-IN" sz="1800" b="1" dirty="0"/>
              <a:t>		return (number + 2);</a:t>
            </a:r>
          </a:p>
          <a:p>
            <a:r>
              <a:rPr lang="en-IN" sz="1800" b="1" dirty="0"/>
              <a:t>	});</a:t>
            </a:r>
          </a:p>
          <a:p>
            <a:endParaRPr lang="en-IN" sz="1800" b="1" dirty="0"/>
          </a:p>
          <a:p>
            <a:r>
              <a:rPr lang="en-IN" sz="1800" b="1" dirty="0"/>
              <a:t>	console.log(</a:t>
            </a:r>
            <a:r>
              <a:rPr lang="en-IN" sz="1800" b="1" dirty="0" err="1"/>
              <a:t>updatedNums</a:t>
            </a:r>
            <a:r>
              <a:rPr lang="en-IN" sz="1800" b="1" dirty="0"/>
              <a:t>);</a:t>
            </a:r>
          </a:p>
          <a:p>
            <a:r>
              <a:rPr lang="en-IN" sz="1800" b="1" dirty="0"/>
              <a:t>&lt;/script&gt;</a:t>
            </a:r>
          </a:p>
          <a:p>
            <a:endParaRPr lang="en-IN" sz="1800" b="1" dirty="0"/>
          </a:p>
        </p:txBody>
      </p:sp>
      <p:sp>
        <p:nvSpPr>
          <p:cNvPr id="5" name="Footer Placeholder 4">
            <a:extLst>
              <a:ext uri="{FF2B5EF4-FFF2-40B4-BE49-F238E27FC236}">
                <a16:creationId xmlns:a16="http://schemas.microsoft.com/office/drawing/2014/main" id="{8A375FC4-18E9-CBE8-13E9-DECC7BEDD52B}"/>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99211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4FE0CD-3DDA-0EC9-9C9B-065E49EA8D30}"/>
              </a:ext>
            </a:extLst>
          </p:cNvPr>
          <p:cNvSpPr>
            <a:spLocks noGrp="1"/>
          </p:cNvSpPr>
          <p:nvPr>
            <p:ph type="body" sz="quarter" idx="28"/>
          </p:nvPr>
        </p:nvSpPr>
        <p:spPr>
          <a:xfrm>
            <a:off x="509574" y="1431235"/>
            <a:ext cx="10502983" cy="3298841"/>
          </a:xfrm>
        </p:spPr>
        <p:txBody>
          <a:bodyPr/>
          <a:lstStyle/>
          <a:p>
            <a:r>
              <a:rPr lang="en-US" sz="1800" b="0" i="0" dirty="0">
                <a:effectLst/>
              </a:rPr>
              <a:t>The above code will log the below output to the console:  </a:t>
            </a:r>
          </a:p>
          <a:p>
            <a:r>
              <a:rPr lang="en-US" sz="1800" dirty="0"/>
              <a:t>Output:</a:t>
            </a:r>
          </a:p>
          <a:p>
            <a:r>
              <a:rPr lang="en-IN" sz="1800" dirty="0"/>
              <a:t>[3, 4, 5, 6, 7] </a:t>
            </a:r>
          </a:p>
          <a:p>
            <a:endParaRPr lang="en-IN" sz="1800" dirty="0"/>
          </a:p>
          <a:p>
            <a:r>
              <a:rPr lang="en-US" sz="1800" b="0" i="0" dirty="0">
                <a:effectLst/>
              </a:rPr>
              <a:t>Let us now create a list of elements in React. We will render the list </a:t>
            </a:r>
            <a:r>
              <a:rPr lang="en-US" sz="1800" b="0" i="1" dirty="0">
                <a:effectLst/>
              </a:rPr>
              <a:t>numbers</a:t>
            </a:r>
            <a:r>
              <a:rPr lang="en-US" sz="1800" b="0" i="0" dirty="0">
                <a:effectLst/>
              </a:rPr>
              <a:t> in the above code as an unordered list element in the browser rather than simply logging in to the console. To do this, we will traverse the list using the JavaScript map() function and updates elements to be enclosed between &lt;li&gt; &lt;/li&gt; elements. Finally we will wrap this new list within &lt;</a:t>
            </a:r>
            <a:r>
              <a:rPr lang="en-US" sz="1800" b="0" i="0" dirty="0" err="1">
                <a:effectLst/>
              </a:rPr>
              <a:t>ul</a:t>
            </a:r>
            <a:r>
              <a:rPr lang="en-US" sz="1800" b="0" i="0" dirty="0">
                <a:effectLst/>
              </a:rPr>
              <a:t>&gt; &lt;/</a:t>
            </a:r>
            <a:r>
              <a:rPr lang="en-US" sz="1800" b="0" i="0" dirty="0" err="1">
                <a:effectLst/>
              </a:rPr>
              <a:t>ul</a:t>
            </a:r>
            <a:r>
              <a:rPr lang="en-US" sz="1800" b="0" i="0" dirty="0">
                <a:effectLst/>
              </a:rPr>
              <a:t>&gt; elements and render it to the DOM.</a:t>
            </a:r>
          </a:p>
          <a:p>
            <a:endParaRPr lang="en-US" sz="1800" dirty="0"/>
          </a:p>
          <a:p>
            <a:endParaRPr lang="en-IN" sz="1800" dirty="0"/>
          </a:p>
        </p:txBody>
      </p:sp>
      <p:sp>
        <p:nvSpPr>
          <p:cNvPr id="5" name="Footer Placeholder 4">
            <a:extLst>
              <a:ext uri="{FF2B5EF4-FFF2-40B4-BE49-F238E27FC236}">
                <a16:creationId xmlns:a16="http://schemas.microsoft.com/office/drawing/2014/main" id="{0753F803-E6F9-2B61-0980-7EA343C36BFC}"/>
              </a:ext>
            </a:extLst>
          </p:cNvPr>
          <p:cNvSpPr>
            <a:spLocks noGrp="1"/>
          </p:cNvSpPr>
          <p:nvPr>
            <p:ph type="ftr" sz="quarter" idx="52"/>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6643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00A94BA-74A5-F319-9A70-DBA145CADBD4}"/>
              </a:ext>
            </a:extLst>
          </p:cNvPr>
          <p:cNvSpPr>
            <a:spLocks noGrp="1"/>
          </p:cNvSpPr>
          <p:nvPr>
            <p:ph type="ftr" sz="quarter" idx="52"/>
          </p:nvPr>
        </p:nvSpPr>
        <p:spPr/>
        <p:txBody>
          <a:bodyPr/>
          <a:lstStyle/>
          <a:p>
            <a:r>
              <a:rPr lang="en-US" noProof="0"/>
              <a:t>Presentation Title</a:t>
            </a:r>
            <a:endParaRPr lang="en-US" noProof="0" dirty="0"/>
          </a:p>
        </p:txBody>
      </p:sp>
      <p:sp>
        <p:nvSpPr>
          <p:cNvPr id="6" name="Title 1">
            <a:extLst>
              <a:ext uri="{FF2B5EF4-FFF2-40B4-BE49-F238E27FC236}">
                <a16:creationId xmlns:a16="http://schemas.microsoft.com/office/drawing/2014/main" id="{04B4D72D-E2B0-1557-0591-CF733232CDAF}"/>
              </a:ext>
            </a:extLst>
          </p:cNvPr>
          <p:cNvSpPr>
            <a:spLocks noGrp="1"/>
          </p:cNvSpPr>
          <p:nvPr>
            <p:ph type="body" sz="quarter" idx="28"/>
          </p:nvPr>
        </p:nvSpPr>
        <p:spPr>
          <a:xfrm>
            <a:off x="747713" y="274955"/>
            <a:ext cx="10450512" cy="6112592"/>
          </a:xfrm>
        </p:spPr>
        <p:txBody>
          <a:bodyPr/>
          <a:lstStyle/>
          <a:p>
            <a:r>
              <a:rPr lang="en-US" sz="1800" b="0" i="0" dirty="0">
                <a:effectLst/>
              </a:rPr>
              <a:t>The below code illustrates this:</a:t>
            </a:r>
          </a:p>
          <a:p>
            <a:r>
              <a:rPr lang="en-US" sz="1600" b="0" i="0" dirty="0">
                <a:effectLst/>
              </a:rPr>
              <a:t>import React from 'react';</a:t>
            </a:r>
          </a:p>
          <a:p>
            <a:r>
              <a:rPr lang="en-US" sz="1600" b="0" i="0" dirty="0">
                <a:effectLst/>
              </a:rPr>
              <a:t>import </a:t>
            </a:r>
            <a:r>
              <a:rPr lang="en-US" sz="1600" b="0" i="0" dirty="0" err="1">
                <a:effectLst/>
              </a:rPr>
              <a:t>ReactDOM</a:t>
            </a:r>
            <a:r>
              <a:rPr lang="en-US" sz="1600" b="0" i="0" dirty="0">
                <a:effectLst/>
              </a:rPr>
              <a:t> from 'react-</a:t>
            </a:r>
            <a:r>
              <a:rPr lang="en-US" sz="1600" b="0" i="0" dirty="0" err="1">
                <a:effectLst/>
              </a:rPr>
              <a:t>dom</a:t>
            </a:r>
            <a:r>
              <a:rPr lang="en-US" sz="1600" b="0" i="0" dirty="0">
                <a:effectLst/>
              </a:rPr>
              <a:t>';</a:t>
            </a:r>
          </a:p>
          <a:p>
            <a:endParaRPr lang="en-US" sz="1600" b="0" i="0" dirty="0">
              <a:effectLst/>
            </a:endParaRPr>
          </a:p>
          <a:p>
            <a:r>
              <a:rPr lang="en-US" sz="1600" b="0" i="0" dirty="0">
                <a:effectLst/>
              </a:rPr>
              <a:t>const numbers = [1,2,3,4,5];</a:t>
            </a:r>
          </a:p>
          <a:p>
            <a:endParaRPr lang="en-US" sz="1600" b="0" i="0" dirty="0">
              <a:effectLst/>
            </a:endParaRPr>
          </a:p>
          <a:p>
            <a:r>
              <a:rPr lang="en-US" sz="1600" b="0" i="0" dirty="0">
                <a:effectLst/>
              </a:rPr>
              <a:t>const </a:t>
            </a:r>
            <a:r>
              <a:rPr lang="en-US" sz="1600" b="0" i="0" dirty="0" err="1">
                <a:effectLst/>
              </a:rPr>
              <a:t>updatedNums</a:t>
            </a:r>
            <a:r>
              <a:rPr lang="en-US" sz="1600" b="0" i="0" dirty="0">
                <a:effectLst/>
              </a:rPr>
              <a:t> = </a:t>
            </a:r>
            <a:r>
              <a:rPr lang="en-US" sz="1600" b="0" i="0" dirty="0" err="1">
                <a:effectLst/>
              </a:rPr>
              <a:t>numbers.map</a:t>
            </a:r>
            <a:r>
              <a:rPr lang="en-US" sz="1600" b="0" i="0" dirty="0">
                <a:effectLst/>
              </a:rPr>
              <a:t>((number)=&gt;{</a:t>
            </a:r>
          </a:p>
          <a:p>
            <a:r>
              <a:rPr lang="en-US" sz="1600" b="0" i="0" dirty="0">
                <a:effectLst/>
              </a:rPr>
              <a:t>	return &lt;li&gt;{number}&lt;/li&gt;;</a:t>
            </a:r>
          </a:p>
          <a:p>
            <a:r>
              <a:rPr lang="en-US" sz="1600" b="0" i="0" dirty="0">
                <a:effectLst/>
              </a:rPr>
              <a:t>});</a:t>
            </a:r>
          </a:p>
          <a:p>
            <a:endParaRPr lang="en-US" sz="1600" b="0" i="0" dirty="0">
              <a:effectLst/>
            </a:endParaRPr>
          </a:p>
          <a:p>
            <a:r>
              <a:rPr lang="en-US" sz="1600" b="0" i="0" dirty="0" err="1">
                <a:effectLst/>
              </a:rPr>
              <a:t>ReactDOM.render</a:t>
            </a:r>
            <a:r>
              <a:rPr lang="en-US" sz="1600" b="0" i="0" dirty="0">
                <a:effectLst/>
              </a:rPr>
              <a:t>(</a:t>
            </a:r>
          </a:p>
          <a:p>
            <a:r>
              <a:rPr lang="en-US" sz="1600" b="0" i="0" dirty="0">
                <a:effectLst/>
              </a:rPr>
              <a:t>	&lt;</a:t>
            </a:r>
            <a:r>
              <a:rPr lang="en-US" sz="1600" b="0" i="0" dirty="0" err="1">
                <a:effectLst/>
              </a:rPr>
              <a:t>ul</a:t>
            </a:r>
            <a:r>
              <a:rPr lang="en-US" sz="1600" b="0" i="0" dirty="0">
                <a:effectLst/>
              </a:rPr>
              <a:t>&gt;</a:t>
            </a:r>
          </a:p>
          <a:p>
            <a:r>
              <a:rPr lang="en-US" sz="1600" b="0" i="0" dirty="0">
                <a:effectLst/>
              </a:rPr>
              <a:t>		{</a:t>
            </a:r>
            <a:r>
              <a:rPr lang="en-US" sz="1600" b="0" i="0" dirty="0" err="1">
                <a:effectLst/>
              </a:rPr>
              <a:t>updatedNums</a:t>
            </a:r>
            <a:r>
              <a:rPr lang="en-US" sz="1600" b="0" i="0" dirty="0">
                <a:effectLst/>
              </a:rPr>
              <a:t>}</a:t>
            </a:r>
          </a:p>
          <a:p>
            <a:r>
              <a:rPr lang="en-US" sz="1600" b="0" i="0" dirty="0">
                <a:effectLst/>
              </a:rPr>
              <a:t>	&lt;/</a:t>
            </a:r>
            <a:r>
              <a:rPr lang="en-US" sz="1600" b="0" i="0" dirty="0" err="1">
                <a:effectLst/>
              </a:rPr>
              <a:t>ul</a:t>
            </a:r>
            <a:r>
              <a:rPr lang="en-US" sz="1600" b="0" i="0" dirty="0">
                <a:effectLst/>
              </a:rPr>
              <a:t>&gt;,</a:t>
            </a:r>
          </a:p>
          <a:p>
            <a:r>
              <a:rPr lang="en-US" sz="1600" b="0" i="0" dirty="0">
                <a:effectLst/>
              </a:rPr>
              <a:t>	</a:t>
            </a:r>
            <a:r>
              <a:rPr lang="en-US" sz="1600" b="0" i="0" dirty="0" err="1">
                <a:effectLst/>
              </a:rPr>
              <a:t>document.getElementById</a:t>
            </a:r>
            <a:r>
              <a:rPr lang="en-US" sz="1600" b="0" i="0" dirty="0">
                <a:effectLst/>
              </a:rPr>
              <a:t>('root')</a:t>
            </a:r>
          </a:p>
          <a:p>
            <a:r>
              <a:rPr lang="en-US" sz="1600" b="0" i="0" dirty="0">
                <a:effectLst/>
              </a:rPr>
              <a:t>);</a:t>
            </a:r>
          </a:p>
          <a:p>
            <a:r>
              <a:rPr lang="en-US" sz="1800" b="0" i="0" dirty="0">
                <a:effectLst/>
              </a:rPr>
              <a:t>  </a:t>
            </a:r>
            <a:endParaRPr lang="en-IN" sz="1800" dirty="0"/>
          </a:p>
        </p:txBody>
      </p:sp>
    </p:spTree>
    <p:extLst>
      <p:ext uri="{BB962C8B-B14F-4D97-AF65-F5344CB8AC3E}">
        <p14:creationId xmlns:p14="http://schemas.microsoft.com/office/powerpoint/2010/main" val="187244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39F056-E041-3E3E-B37B-96A95D0AF6F7}"/>
              </a:ext>
            </a:extLst>
          </p:cNvPr>
          <p:cNvSpPr>
            <a:spLocks noGrp="1"/>
          </p:cNvSpPr>
          <p:nvPr>
            <p:ph type="body" sz="quarter" idx="28"/>
          </p:nvPr>
        </p:nvSpPr>
        <p:spPr>
          <a:xfrm>
            <a:off x="509573" y="1351721"/>
            <a:ext cx="9774114" cy="4068417"/>
          </a:xfrm>
        </p:spPr>
        <p:txBody>
          <a:bodyPr/>
          <a:lstStyle/>
          <a:p>
            <a:r>
              <a:rPr lang="en-US" sz="1800" b="0" i="0" dirty="0">
                <a:effectLst/>
              </a:rPr>
              <a:t>The above code will render an unordered list as shown in below output: </a:t>
            </a:r>
            <a:endParaRPr lang="en-IN" sz="1800" dirty="0"/>
          </a:p>
        </p:txBody>
      </p:sp>
      <p:sp>
        <p:nvSpPr>
          <p:cNvPr id="5" name="Footer Placeholder 4">
            <a:extLst>
              <a:ext uri="{FF2B5EF4-FFF2-40B4-BE49-F238E27FC236}">
                <a16:creationId xmlns:a16="http://schemas.microsoft.com/office/drawing/2014/main" id="{DC503702-D96B-1187-7406-CADC333E2382}"/>
              </a:ext>
            </a:extLst>
          </p:cNvPr>
          <p:cNvSpPr>
            <a:spLocks noGrp="1"/>
          </p:cNvSpPr>
          <p:nvPr>
            <p:ph type="ftr" sz="quarter" idx="52"/>
          </p:nvPr>
        </p:nvSpPr>
        <p:spPr/>
        <p:txBody>
          <a:bodyPr/>
          <a:lstStyle/>
          <a:p>
            <a:r>
              <a:rPr lang="en-US" noProof="0"/>
              <a:t>Presentation Title</a:t>
            </a:r>
            <a:endParaRPr lang="en-US" noProof="0" dirty="0"/>
          </a:p>
        </p:txBody>
      </p:sp>
      <p:pic>
        <p:nvPicPr>
          <p:cNvPr id="2050" name="Picture 2">
            <a:extLst>
              <a:ext uri="{FF2B5EF4-FFF2-40B4-BE49-F238E27FC236}">
                <a16:creationId xmlns:a16="http://schemas.microsoft.com/office/drawing/2014/main" id="{EA560F56-6EB5-02F0-310B-E08432686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330" y="2160104"/>
            <a:ext cx="4765399" cy="225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0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2DF947D-CB65-0CD9-FCB0-4550DCBDBFDC}"/>
              </a:ext>
            </a:extLst>
          </p:cNvPr>
          <p:cNvSpPr>
            <a:spLocks noGrp="1"/>
          </p:cNvSpPr>
          <p:nvPr>
            <p:ph type="ftr" sz="quarter" idx="52"/>
          </p:nvPr>
        </p:nvSpPr>
        <p:spPr/>
        <p:txBody>
          <a:bodyPr/>
          <a:lstStyle/>
          <a:p>
            <a:r>
              <a:rPr lang="en-US" noProof="0"/>
              <a:t>Presentation Title</a:t>
            </a:r>
            <a:endParaRPr lang="en-US" noProof="0" dirty="0"/>
          </a:p>
        </p:txBody>
      </p:sp>
      <p:sp>
        <p:nvSpPr>
          <p:cNvPr id="6" name="Title 1">
            <a:extLst>
              <a:ext uri="{FF2B5EF4-FFF2-40B4-BE49-F238E27FC236}">
                <a16:creationId xmlns:a16="http://schemas.microsoft.com/office/drawing/2014/main" id="{96E07902-6B41-C1DA-4111-0347BAFAB1AC}"/>
              </a:ext>
            </a:extLst>
          </p:cNvPr>
          <p:cNvSpPr>
            <a:spLocks noGrp="1"/>
          </p:cNvSpPr>
          <p:nvPr>
            <p:ph type="body" sz="quarter" idx="28"/>
          </p:nvPr>
        </p:nvSpPr>
        <p:spPr>
          <a:xfrm>
            <a:off x="509588" y="1298575"/>
            <a:ext cx="10091737" cy="4400550"/>
          </a:xfrm>
        </p:spPr>
        <p:txBody>
          <a:bodyPr/>
          <a:lstStyle/>
          <a:p>
            <a:r>
              <a:rPr lang="en-IN" sz="1800" b="1" i="0" dirty="0">
                <a:effectLst/>
              </a:rPr>
              <a:t>Rendering lists inside Components:</a:t>
            </a:r>
          </a:p>
          <a:p>
            <a:r>
              <a:rPr lang="en-US" sz="1800" b="0" i="0" dirty="0">
                <a:effectLst/>
              </a:rPr>
              <a:t>In the above code in React, we had directly rendered the list to the DOM. But usually this not a good practice to render lists in React. We already have talked about the uses of Components and had seen that everything in React is built as individual components. Consider the example of a Navigation Menu. It is obvious that in any website the items in a navigation menu are not hard coded. This item is fetched from the database and then displayed as lists in the browser. So from the component’s point of view, we can say that we will pass a list to a component using props and then use this component to render the list to the DOM. We can update the above code in which we have directly rendered the list to now a component that will accept an array as props and returns an unordered list. </a:t>
            </a:r>
            <a:endParaRPr lang="en-IN" sz="1800" dirty="0"/>
          </a:p>
        </p:txBody>
      </p:sp>
    </p:spTree>
    <p:extLst>
      <p:ext uri="{BB962C8B-B14F-4D97-AF65-F5344CB8AC3E}">
        <p14:creationId xmlns:p14="http://schemas.microsoft.com/office/powerpoint/2010/main" val="213906212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7f9b1e9-957b-413f-ae38-451ed6c3ed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0B7F0D3D61F384EB18654FCF4EA778B" ma:contentTypeVersion="13" ma:contentTypeDescription="Create a new document." ma:contentTypeScope="" ma:versionID="5d6a68ac7a02616edecd3e0a06e39539">
  <xsd:schema xmlns:xsd="http://www.w3.org/2001/XMLSchema" xmlns:xs="http://www.w3.org/2001/XMLSchema" xmlns:p="http://schemas.microsoft.com/office/2006/metadata/properties" xmlns:ns3="67f9b1e9-957b-413f-ae38-451ed6c3ed2c" xmlns:ns4="c8ecc3b7-bc86-4c25-8ccc-55a29d4cf7f6" targetNamespace="http://schemas.microsoft.com/office/2006/metadata/properties" ma:root="true" ma:fieldsID="1d5e3247c98ff56455ef74d1dc12c096" ns3:_="" ns4:_="">
    <xsd:import namespace="67f9b1e9-957b-413f-ae38-451ed6c3ed2c"/>
    <xsd:import namespace="c8ecc3b7-bc86-4c25-8ccc-55a29d4cf7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f9b1e9-957b-413f-ae38-451ed6c3ed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ecc3b7-bc86-4c25-8ccc-55a29d4cf7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c8ecc3b7-bc86-4c25-8ccc-55a29d4cf7f6"/>
    <ds:schemaRef ds:uri="67f9b1e9-957b-413f-ae38-451ed6c3ed2c"/>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E3A4D704-6825-4EB8-BF24-574933A20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f9b1e9-957b-413f-ae38-451ed6c3ed2c"/>
    <ds:schemaRef ds:uri="c8ecc3b7-bc86-4c25-8ccc-55a29d4cf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495</TotalTime>
  <Words>2542</Words>
  <Application>Microsoft Office PowerPoint</Application>
  <PresentationFormat>Widescreen</PresentationFormat>
  <Paragraphs>271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DengXian</vt:lpstr>
      <vt:lpstr>Abadi</vt:lpstr>
      <vt:lpstr>Arial</vt:lpstr>
      <vt:lpstr>Calibri</vt:lpstr>
      <vt:lpstr>inter-regular</vt:lpstr>
      <vt:lpstr>Posterama Text Black</vt:lpstr>
      <vt:lpstr>Posterama Text SemiBold</vt:lpstr>
      <vt:lpstr>urw-din</vt:lpstr>
      <vt:lpstr>Office 主题​​</vt:lpstr>
      <vt:lpstr>React list and React Keys</vt:lpstr>
      <vt:lpstr>Agenda</vt:lpstr>
      <vt:lpstr>Agenda</vt:lpstr>
      <vt:lpstr>React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  Keys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list and React Keys</dc:title>
  <dc:creator>Chithirala Praveen</dc:creator>
  <cp:lastModifiedBy>Chithirala Praveen</cp:lastModifiedBy>
  <cp:revision>1</cp:revision>
  <dcterms:created xsi:type="dcterms:W3CDTF">2023-01-27T04:21:29Z</dcterms:created>
  <dcterms:modified xsi:type="dcterms:W3CDTF">2023-01-30T11:22:22Z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0x01010080B7F0D3D61F384EB18654FCF4EA778B</vt:lpwstr>
  </property>
</Properties>
</file>