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74" r:id="rId7"/>
    <p:sldId id="263" r:id="rId8"/>
    <p:sldId id="281" r:id="rId9"/>
    <p:sldId id="264" r:id="rId10"/>
    <p:sldId id="275" r:id="rId11"/>
    <p:sldId id="267" r:id="rId12"/>
    <p:sldId id="273" r:id="rId13"/>
    <p:sldId id="268" r:id="rId14"/>
    <p:sldId id="269" r:id="rId15"/>
    <p:sldId id="270" r:id="rId16"/>
    <p:sldId id="282" r:id="rId17"/>
    <p:sldId id="276" r:id="rId18"/>
    <p:sldId id="284" r:id="rId19"/>
    <p:sldId id="280" r:id="rId20"/>
    <p:sldId id="283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876800"/>
            <a:ext cx="3733800" cy="17526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  <p:txBody>
          <a:bodyPr>
            <a:normAutofit fontScale="92500"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Prepared by-</a:t>
            </a:r>
          </a:p>
          <a:p>
            <a:r>
              <a:rPr lang="en-US" i="1" dirty="0" err="1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Sai</a:t>
            </a:r>
            <a:r>
              <a:rPr lang="en-US" i="1" dirty="0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Kumar- </a:t>
            </a:r>
            <a:r>
              <a:rPr lang="en-US" i="1" dirty="0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133281_IN</a:t>
            </a:r>
          </a:p>
          <a:p>
            <a:r>
              <a:rPr lang="en-US" i="1" dirty="0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  </a:t>
            </a:r>
            <a:r>
              <a:rPr lang="en-US" i="1" dirty="0" err="1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Sai</a:t>
            </a:r>
            <a:r>
              <a:rPr lang="en-US" i="1" dirty="0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Vamsi</a:t>
            </a:r>
            <a:r>
              <a:rPr lang="en-US" i="1" dirty="0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-133323_IN</a:t>
            </a:r>
            <a:endParaRPr lang="en-US" i="1" dirty="0" smtClean="0">
              <a:solidFill>
                <a:srgbClr val="0070C0"/>
              </a:solidFill>
              <a:latin typeface="Comic Sans MS" pitchFamily="66" charset="0"/>
              <a:ea typeface="Batang" pitchFamily="18" charset="-127"/>
              <a:cs typeface="Calibri" pitchFamily="34" charset="0"/>
            </a:endParaRPr>
          </a:p>
          <a:p>
            <a:r>
              <a:rPr lang="en-US" i="1" dirty="0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  </a:t>
            </a:r>
            <a:r>
              <a:rPr lang="en-US" i="1" dirty="0" err="1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Tushar</a:t>
            </a:r>
            <a:r>
              <a:rPr lang="en-US" i="1" dirty="0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 - 133309_IN</a:t>
            </a:r>
          </a:p>
          <a:p>
            <a:r>
              <a:rPr lang="en-US" i="1" dirty="0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   </a:t>
            </a:r>
            <a:r>
              <a:rPr lang="en-US" i="1" dirty="0" err="1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Pratyusha</a:t>
            </a:r>
            <a:r>
              <a:rPr lang="en-US" i="1" dirty="0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 - 133322_IN</a:t>
            </a:r>
          </a:p>
          <a:p>
            <a:r>
              <a:rPr lang="en-US" i="1" dirty="0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     </a:t>
            </a:r>
            <a:r>
              <a:rPr lang="en-US" i="1" dirty="0" err="1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Deepthi</a:t>
            </a:r>
            <a:r>
              <a:rPr lang="en-US" i="1" dirty="0" smtClean="0">
                <a:solidFill>
                  <a:srgbClr val="0070C0"/>
                </a:solidFill>
                <a:latin typeface="Comic Sans MS" pitchFamily="66" charset="0"/>
                <a:ea typeface="Batang" pitchFamily="18" charset="-127"/>
                <a:cs typeface="Calibri" pitchFamily="34" charset="0"/>
              </a:rPr>
              <a:t> –133282_IN</a:t>
            </a:r>
          </a:p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5562600" cy="990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Hotel Booking Management System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images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28600"/>
            <a:ext cx="3429000" cy="1133475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99697">
            <a:off x="620535" y="3504083"/>
            <a:ext cx="3886200" cy="208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 descr="class1.png"/>
          <p:cNvPicPr>
            <a:picLocks noChangeAspect="1"/>
          </p:cNvPicPr>
          <p:nvPr/>
        </p:nvPicPr>
        <p:blipFill>
          <a:blip r:embed="rId2"/>
          <a:srcRect l="16593" t="4691" r="28966" b="10879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Picture 4" descr="classum.png"/>
          <p:cNvPicPr>
            <a:picLocks noChangeAspect="1"/>
          </p:cNvPicPr>
          <p:nvPr/>
        </p:nvPicPr>
        <p:blipFill>
          <a:blip r:embed="rId3"/>
          <a:srcRect l="20250" t="8065" r="28696" b="12903"/>
          <a:stretch>
            <a:fillRect/>
          </a:stretch>
        </p:blipFill>
        <p:spPr>
          <a:xfrm>
            <a:off x="4572000" y="0"/>
            <a:ext cx="44196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Oracle Database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3889248"/>
          </a:xfrm>
        </p:spPr>
        <p:txBody>
          <a:bodyPr/>
          <a:lstStyle/>
          <a:p>
            <a:pPr lvl="2"/>
            <a:r>
              <a:rPr lang="en-US" dirty="0" smtClean="0"/>
              <a:t>Users: This contains the list of valid users with details like  address, email etc.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Hotel: This will contain the list of </a:t>
            </a:r>
            <a:r>
              <a:rPr lang="en-US" dirty="0" smtClean="0"/>
              <a:t>hotels and places where they are located.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RoomDetails</a:t>
            </a:r>
            <a:r>
              <a:rPr lang="en-US" dirty="0" smtClean="0"/>
              <a:t>: This will contain the details of all the rooms available in all the hotels like room type, rate per night etc.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BookingDetails</a:t>
            </a:r>
            <a:r>
              <a:rPr lang="en-US" dirty="0" smtClean="0"/>
              <a:t>: This will contain the list of booked rooms and their details like dates to book room, amount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620000" cy="4492752"/>
          </a:xfrm>
        </p:spPr>
        <p:txBody>
          <a:bodyPr/>
          <a:lstStyle/>
          <a:p>
            <a:r>
              <a:rPr lang="en-US" sz="2000" dirty="0" smtClean="0"/>
              <a:t>We have implemented admin part of the project.</a:t>
            </a:r>
          </a:p>
          <a:p>
            <a:r>
              <a:rPr lang="en-US" sz="2000" dirty="0" smtClean="0"/>
              <a:t>This is based on the Spring MVC framework.</a:t>
            </a:r>
          </a:p>
          <a:p>
            <a:r>
              <a:rPr lang="en-US" sz="2000" dirty="0" smtClean="0"/>
              <a:t>The request will go to the Dispatcher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DispatcherServlet</a:t>
            </a:r>
            <a:r>
              <a:rPr lang="en-US" sz="2000" dirty="0" smtClean="0"/>
              <a:t> starts by querying one or more </a:t>
            </a:r>
            <a:r>
              <a:rPr lang="en-US" sz="2000" dirty="0" err="1" smtClean="0"/>
              <a:t>HandlerMappings</a:t>
            </a:r>
            <a:r>
              <a:rPr lang="en-US" sz="2000" dirty="0" smtClean="0"/>
              <a:t>. A </a:t>
            </a:r>
            <a:r>
              <a:rPr lang="en-US" sz="2000" dirty="0" err="1" smtClean="0"/>
              <a:t>HandlerMapping</a:t>
            </a:r>
            <a:r>
              <a:rPr lang="en-US" sz="2000" dirty="0" smtClean="0"/>
              <a:t> typically maps URL patterns to Controller objects.</a:t>
            </a:r>
          </a:p>
          <a:p>
            <a:r>
              <a:rPr lang="en-US" sz="2000" dirty="0" smtClean="0"/>
              <a:t>Once the </a:t>
            </a:r>
            <a:r>
              <a:rPr lang="en-US" sz="2000" dirty="0" err="1" smtClean="0"/>
              <a:t>DispatcherServlet</a:t>
            </a:r>
            <a:r>
              <a:rPr lang="en-US" sz="2000" dirty="0" smtClean="0"/>
              <a:t> has a Controller object, it dispatches the request to the Controller which performs the business logic.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4419600" y="3124200"/>
            <a:ext cx="484632" cy="978408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in 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28600"/>
            <a:ext cx="4572001" cy="2792321"/>
          </a:xfrm>
          <a:prstGeom prst="rect">
            <a:avLst/>
          </a:prstGeom>
        </p:spPr>
      </p:pic>
      <p:pic>
        <p:nvPicPr>
          <p:cNvPr id="10" name="Picture 9" descr="Hotel Management Syste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4191000"/>
            <a:ext cx="3616294" cy="2018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urved Connector 23"/>
          <p:cNvCxnSpPr/>
          <p:nvPr/>
        </p:nvCxnSpPr>
        <p:spPr>
          <a:xfrm rot="16200000" flipH="1">
            <a:off x="1638300" y="1866900"/>
            <a:ext cx="1447800" cy="609600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ll Hotel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8458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-Up Arrow 5"/>
          <p:cNvSpPr/>
          <p:nvPr/>
        </p:nvSpPr>
        <p:spPr>
          <a:xfrm>
            <a:off x="5715000" y="1219200"/>
            <a:ext cx="533400" cy="2133600"/>
          </a:xfrm>
          <a:prstGeom prst="lef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dd Hot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458"/>
            <a:ext cx="9144000" cy="5303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oom Manageme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457200"/>
            <a:ext cx="7855584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view Detail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533400"/>
            <a:ext cx="7872608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 bookings availabl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685800"/>
            <a:ext cx="8071635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urved Connector 6"/>
          <p:cNvCxnSpPr/>
          <p:nvPr/>
        </p:nvCxnSpPr>
        <p:spPr>
          <a:xfrm>
            <a:off x="1752600" y="1752600"/>
            <a:ext cx="2362200" cy="1066800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Boo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302"/>
            <a:ext cx="9144000" cy="5287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Technology Used</a:t>
            </a:r>
          </a:p>
          <a:p>
            <a:r>
              <a:rPr lang="en-US" dirty="0" smtClean="0"/>
              <a:t>Diagrams</a:t>
            </a:r>
          </a:p>
          <a:p>
            <a:r>
              <a:rPr lang="en-US" dirty="0" smtClean="0"/>
              <a:t>Use-case diagram</a:t>
            </a:r>
          </a:p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Sequence diagram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Screenshots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ooking for specific dat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2491" y="990600"/>
            <a:ext cx="7942506" cy="5108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6781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This project is aimed at developing an online Hotel Bookings Management System (HBMS).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is based on J2EE.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is providing a convenient way to search hotel rooms at different locations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 This system can be used to search for Hotel rooms and reserve them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There are two categories of people who would access the system.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Admin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Customer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Admin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Login to the system using his/her credentials </a:t>
            </a:r>
          </a:p>
          <a:p>
            <a:pPr lvl="1"/>
            <a:r>
              <a:rPr lang="en-US" dirty="0" smtClean="0"/>
              <a:t>Perform Hotel Management (add/delete/modify Hotel info like description, any special offers etc)</a:t>
            </a:r>
          </a:p>
          <a:p>
            <a:pPr lvl="1"/>
            <a:r>
              <a:rPr lang="en-US" dirty="0" smtClean="0"/>
              <a:t>Perform Room Management (add/delete/modify Room info like revised tariff) </a:t>
            </a:r>
          </a:p>
          <a:p>
            <a:pPr lvl="1"/>
            <a:r>
              <a:rPr lang="en-US" dirty="0" smtClean="0"/>
              <a:t>Generate various reports like: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8">
              <a:buNone/>
            </a:pPr>
            <a:r>
              <a:rPr lang="en-US" dirty="0" smtClean="0"/>
              <a:t>                     View List of Hotels</a:t>
            </a:r>
          </a:p>
          <a:p>
            <a:pPr lvl="8">
              <a:buNone/>
            </a:pPr>
            <a:r>
              <a:rPr lang="en-US" dirty="0" smtClean="0"/>
              <a:t>                  View Bookings of specific hotel</a:t>
            </a:r>
          </a:p>
          <a:p>
            <a:pPr lvl="8">
              <a:buNone/>
            </a:pPr>
            <a:r>
              <a:rPr lang="en-US" dirty="0" smtClean="0"/>
              <a:t>             View guest list of specific hotel</a:t>
            </a:r>
          </a:p>
          <a:p>
            <a:pPr lvl="8">
              <a:buNone/>
            </a:pPr>
            <a:r>
              <a:rPr lang="en-US" dirty="0" smtClean="0"/>
              <a:t>               View bookings for specified date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1752600" y="3810000"/>
            <a:ext cx="5943600" cy="2667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Register into the system.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Login to the system using his/her credentials.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 login ,user can perform following-</a:t>
            </a:r>
          </a:p>
          <a:p>
            <a:pPr lvl="1"/>
            <a:endParaRPr lang="en-US" dirty="0" smtClean="0"/>
          </a:p>
          <a:p>
            <a:pPr lvl="6">
              <a:buFont typeface="Wingdings" pitchFamily="2" charset="2"/>
              <a:buChar char="ü"/>
            </a:pPr>
            <a:r>
              <a:rPr lang="en-US" sz="2000" dirty="0" smtClean="0"/>
              <a:t>Search for hotel rooms.</a:t>
            </a:r>
          </a:p>
          <a:p>
            <a:pPr lvl="6">
              <a:buFont typeface="Wingdings" pitchFamily="2" charset="2"/>
              <a:buChar char="ü"/>
            </a:pPr>
            <a:r>
              <a:rPr lang="en-US" sz="2000" dirty="0" smtClean="0"/>
              <a:t>Book hotel rooms.</a:t>
            </a:r>
          </a:p>
          <a:p>
            <a:pPr lvl="6">
              <a:buFont typeface="Wingdings" pitchFamily="2" charset="2"/>
              <a:buChar char="ü"/>
            </a:pPr>
            <a:r>
              <a:rPr lang="en-US" sz="2000" dirty="0" smtClean="0"/>
              <a:t>View Booking Status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Technology Used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1981200"/>
            <a:ext cx="5791200" cy="4492752"/>
          </a:xfrm>
        </p:spPr>
        <p:txBody>
          <a:bodyPr>
            <a:normAutofit/>
          </a:bodyPr>
          <a:lstStyle/>
          <a:p>
            <a:pPr lvl="2"/>
            <a:r>
              <a:rPr lang="en-US" sz="1600" dirty="0" smtClean="0"/>
              <a:t>Business Logic Components and Services </a:t>
            </a:r>
            <a:r>
              <a:rPr lang="en-US" sz="1600" i="1" dirty="0" smtClean="0"/>
              <a:t>:- </a:t>
            </a:r>
            <a:endParaRPr lang="en-US" sz="1600" dirty="0" smtClean="0"/>
          </a:p>
          <a:p>
            <a:pPr lvl="3"/>
            <a:r>
              <a:rPr lang="en-US" sz="1600" dirty="0" smtClean="0"/>
              <a:t>Java Beans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Front End &amp; Web Components</a:t>
            </a:r>
            <a:r>
              <a:rPr lang="en-US" sz="1600" i="1" dirty="0" smtClean="0"/>
              <a:t>:– </a:t>
            </a:r>
            <a:endParaRPr lang="en-US" sz="1600" dirty="0" smtClean="0"/>
          </a:p>
          <a:p>
            <a:pPr lvl="3"/>
            <a:r>
              <a:rPr lang="en-US" sz="1600" dirty="0" smtClean="0"/>
              <a:t>HTML/JavaScript</a:t>
            </a:r>
          </a:p>
          <a:p>
            <a:pPr lvl="3"/>
            <a:r>
              <a:rPr lang="en-US" sz="1600" dirty="0" err="1" smtClean="0"/>
              <a:t>Servlets</a:t>
            </a:r>
            <a:endParaRPr lang="en-US" sz="1600" dirty="0" smtClean="0"/>
          </a:p>
          <a:p>
            <a:pPr lvl="3"/>
            <a:r>
              <a:rPr lang="en-US" sz="1600" dirty="0" smtClean="0"/>
              <a:t>JSP</a:t>
            </a:r>
          </a:p>
          <a:p>
            <a:pPr lvl="2"/>
            <a:r>
              <a:rPr lang="en-US" sz="1600" dirty="0" smtClean="0"/>
              <a:t>Application Servers </a:t>
            </a:r>
            <a:r>
              <a:rPr lang="en-US" sz="1600" i="1" dirty="0" smtClean="0"/>
              <a:t>:- </a:t>
            </a:r>
            <a:endParaRPr lang="en-US" sz="1600" dirty="0" smtClean="0"/>
          </a:p>
          <a:p>
            <a:pPr lvl="3"/>
            <a:r>
              <a:rPr lang="en-US" sz="1600" dirty="0" err="1" smtClean="0"/>
              <a:t>WildFly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 lvl="2"/>
            <a:r>
              <a:rPr lang="en-US" sz="1600" dirty="0" smtClean="0"/>
              <a:t>Databases</a:t>
            </a:r>
            <a:r>
              <a:rPr lang="en-US" sz="1600" i="1" dirty="0" smtClean="0"/>
              <a:t>:-</a:t>
            </a:r>
            <a:endParaRPr lang="en-US" sz="1600" dirty="0" smtClean="0"/>
          </a:p>
          <a:p>
            <a:pPr lvl="3"/>
            <a:r>
              <a:rPr lang="en-US" sz="1600" dirty="0" smtClean="0"/>
              <a:t>Oracle 9i</a:t>
            </a:r>
          </a:p>
          <a:p>
            <a:endParaRPr lang="en-US" sz="1600" dirty="0"/>
          </a:p>
        </p:txBody>
      </p:sp>
      <p:sp>
        <p:nvSpPr>
          <p:cNvPr id="4" name="Vertical Scroll 3"/>
          <p:cNvSpPr/>
          <p:nvPr/>
        </p:nvSpPr>
        <p:spPr>
          <a:xfrm>
            <a:off x="1752600" y="1447800"/>
            <a:ext cx="5867400" cy="457200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5943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Case Diagram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\\192.168.10.47\d\umlll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8153400" cy="5334000"/>
          </a:xfrm>
          <a:prstGeom prst="rect">
            <a:avLst/>
          </a:prstGeom>
          <a:solidFill>
            <a:srgbClr val="FFFF0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eq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5943" t="4691" r="26492" b="65339"/>
          <a:stretch>
            <a:fillRect/>
          </a:stretch>
        </p:blipFill>
        <p:spPr>
          <a:xfrm>
            <a:off x="228600" y="990600"/>
            <a:ext cx="8763000" cy="5715000"/>
          </a:xfrm>
        </p:spPr>
      </p:pic>
      <p:sp>
        <p:nvSpPr>
          <p:cNvPr id="8" name="Rectangle 7"/>
          <p:cNvSpPr/>
          <p:nvPr/>
        </p:nvSpPr>
        <p:spPr>
          <a:xfrm>
            <a:off x="2895600" y="304801"/>
            <a:ext cx="312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Sequence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 Diagram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DaoPackag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81400" y="3124200"/>
            <a:ext cx="5257800" cy="3313285"/>
          </a:xfrm>
        </p:spPr>
      </p:pic>
      <p:pic>
        <p:nvPicPr>
          <p:cNvPr id="5" name="Picture 4" descr="BeanPack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71600"/>
            <a:ext cx="3962400" cy="3257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375</TotalTime>
  <Words>381</Words>
  <Application>Microsoft Office PowerPoint</Application>
  <PresentationFormat>On-screen Show (4:3)</PresentationFormat>
  <Paragraphs>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Hotel Booking Management System</vt:lpstr>
      <vt:lpstr>Contents</vt:lpstr>
      <vt:lpstr>Introduction</vt:lpstr>
      <vt:lpstr>Admin</vt:lpstr>
      <vt:lpstr>Customer</vt:lpstr>
      <vt:lpstr>Technology Used</vt:lpstr>
      <vt:lpstr>Use Case Diagram</vt:lpstr>
      <vt:lpstr>Slide 8</vt:lpstr>
      <vt:lpstr>Class Diagram</vt:lpstr>
      <vt:lpstr>Slide 10</vt:lpstr>
      <vt:lpstr>Oracle Database</vt:lpstr>
      <vt:lpstr>Implementation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Management System</dc:title>
  <dc:creator>mvcc</dc:creator>
  <cp:lastModifiedBy>mvcc</cp:lastModifiedBy>
  <cp:revision>67</cp:revision>
  <dcterms:created xsi:type="dcterms:W3CDTF">2006-08-16T00:00:00Z</dcterms:created>
  <dcterms:modified xsi:type="dcterms:W3CDTF">2017-10-11T11:36:04Z</dcterms:modified>
</cp:coreProperties>
</file>