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86" r:id="rId6"/>
    <p:sldId id="274" r:id="rId7"/>
    <p:sldId id="263" r:id="rId8"/>
    <p:sldId id="264" r:id="rId9"/>
    <p:sldId id="288" r:id="rId10"/>
    <p:sldId id="287" r:id="rId11"/>
    <p:sldId id="267" r:id="rId12"/>
    <p:sldId id="273" r:id="rId13"/>
    <p:sldId id="268" r:id="rId14"/>
    <p:sldId id="269" r:id="rId15"/>
    <p:sldId id="270" r:id="rId16"/>
    <p:sldId id="282" r:id="rId17"/>
    <p:sldId id="276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3361" y="4019550"/>
            <a:ext cx="3733800" cy="17526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>
            <a:noAutofit/>
          </a:bodyPr>
          <a:lstStyle/>
          <a:p>
            <a:pPr algn="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Group 4:</a:t>
            </a:r>
          </a:p>
          <a:p>
            <a:pPr algn="r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Veena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140193</a:t>
            </a:r>
          </a:p>
          <a:p>
            <a:pPr algn="r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Jayapratap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140195</a:t>
            </a:r>
          </a:p>
          <a:p>
            <a:pPr algn="r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Praveena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140192</a:t>
            </a:r>
          </a:p>
          <a:p>
            <a:pPr algn="r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Akhil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140206</a:t>
            </a:r>
          </a:p>
          <a:p>
            <a:pPr algn="r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chand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140203</a:t>
            </a:r>
          </a:p>
          <a:p>
            <a:pPr algn="r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Rohith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139412 </a:t>
            </a:r>
          </a:p>
          <a:p>
            <a:endParaRPr lang="en-US" sz="1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97" y="1127322"/>
            <a:ext cx="80772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Hotel Booking Management System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1000"/>
            <a:ext cx="3733800" cy="883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4408761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Diagram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5181600" cy="3581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95" y="2514600"/>
            <a:ext cx="437910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Oracle Database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Users: This contains the list of valid users with details like  address, email etc.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Hotel: This will contain the list of hotels and places where they are located.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RoomDetails: This will contain the details of all the rooms available in all the hotels like room type, rate per night etc.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BookingDetails: This will contain the list of booked rooms and their details </a:t>
            </a:r>
            <a:r>
              <a:rPr lang="en-US" dirty="0" smtClean="0"/>
              <a:t>like booked from and to dates, amount, </a:t>
            </a:r>
            <a:r>
              <a:rPr lang="en-US" dirty="0" err="1" smtClean="0"/>
              <a:t>no.of</a:t>
            </a:r>
            <a:r>
              <a:rPr lang="en-US" dirty="0" smtClean="0"/>
              <a:t> adults and children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620000" cy="4492752"/>
          </a:xfrm>
        </p:spPr>
        <p:txBody>
          <a:bodyPr/>
          <a:lstStyle/>
          <a:p>
            <a:r>
              <a:rPr lang="en-US" sz="2000" dirty="0" smtClean="0"/>
              <a:t>We have implemented admin part of the project.</a:t>
            </a:r>
          </a:p>
          <a:p>
            <a:r>
              <a:rPr lang="en-US" sz="2000" dirty="0" smtClean="0"/>
              <a:t>This is based on the </a:t>
            </a:r>
            <a:r>
              <a:rPr lang="en-US" sz="2000" dirty="0" smtClean="0"/>
              <a:t>MVC Layered Architecture.</a:t>
            </a:r>
            <a:endParaRPr lang="en-US" sz="2000" dirty="0" smtClean="0"/>
          </a:p>
          <a:p>
            <a:r>
              <a:rPr lang="en-US" sz="2000" dirty="0" smtClean="0"/>
              <a:t>The request will go to the Dispatcher Servlet.</a:t>
            </a:r>
          </a:p>
          <a:p>
            <a:r>
              <a:rPr lang="en-US" sz="2000" dirty="0" smtClean="0"/>
              <a:t>DispatcherServlet starts by querying one or more HandlerMappings. A HandlerMapping typically maps URL patterns to Controller objects.</a:t>
            </a:r>
          </a:p>
          <a:p>
            <a:r>
              <a:rPr lang="en-US" sz="2000" dirty="0" smtClean="0"/>
              <a:t>Once the DispatcherServlet has a Controller object, it dispatches the request to the Controller which performs the business logic.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4301109" y="2903625"/>
            <a:ext cx="484632" cy="6096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83" y="152400"/>
            <a:ext cx="6539484" cy="2703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24250"/>
            <a:ext cx="283845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urved Connector 23"/>
          <p:cNvCxnSpPr/>
          <p:nvPr/>
        </p:nvCxnSpPr>
        <p:spPr>
          <a:xfrm rot="16200000" flipH="1">
            <a:off x="1638300" y="1866900"/>
            <a:ext cx="1447800" cy="60960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91440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07" y="0"/>
            <a:ext cx="9200707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" y="3265713"/>
            <a:ext cx="9140371" cy="3592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9144000" cy="3265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6703111" cy="2917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Technology Used</a:t>
            </a:r>
          </a:p>
          <a:p>
            <a:r>
              <a:rPr lang="en-US" dirty="0" smtClean="0"/>
              <a:t>Diagrams</a:t>
            </a:r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Screenshots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This project is aimed at developing an online Hotel Bookings Management System (HBMS). </a:t>
            </a:r>
          </a:p>
          <a:p>
            <a:endParaRPr lang="en-US" sz="1800" dirty="0" smtClean="0"/>
          </a:p>
          <a:p>
            <a:r>
              <a:rPr lang="en-US" sz="1800" dirty="0" smtClean="0"/>
              <a:t>This is based on J2EE.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This is providing a convenient way to search hotel rooms at different locations.</a:t>
            </a:r>
          </a:p>
          <a:p>
            <a:endParaRPr lang="en-US" sz="1800" dirty="0" smtClean="0"/>
          </a:p>
          <a:p>
            <a:r>
              <a:rPr lang="en-US" sz="1800" dirty="0" smtClean="0"/>
              <a:t> This system can be used to search for Hotel rooms and reserve them.</a:t>
            </a:r>
          </a:p>
          <a:p>
            <a:endParaRPr lang="en-US" sz="1800" dirty="0" smtClean="0"/>
          </a:p>
          <a:p>
            <a:r>
              <a:rPr lang="en-US" sz="1800" dirty="0" smtClean="0"/>
              <a:t>There are two categories of people who would access the system.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Customer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Employee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Register into the system.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Login to the system using his/her credentials.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login ,user can perform following-</a:t>
            </a:r>
          </a:p>
          <a:p>
            <a:pPr lvl="1"/>
            <a:endParaRPr lang="en-US" dirty="0" smtClean="0"/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Search for hotel rooms.</a:t>
            </a:r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Book hotel rooms.</a:t>
            </a:r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View Booking Status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Register into the system.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Login to the system using his/her credentials.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login ,user can perform following-</a:t>
            </a:r>
          </a:p>
          <a:p>
            <a:pPr lvl="1"/>
            <a:endParaRPr lang="en-US" dirty="0" smtClean="0"/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Search for hotel rooms.</a:t>
            </a:r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Book hotel rooms.</a:t>
            </a:r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View Booking Status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1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Technology Used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981200"/>
            <a:ext cx="5791200" cy="4492752"/>
          </a:xfrm>
        </p:spPr>
        <p:txBody>
          <a:bodyPr>
            <a:normAutofit/>
          </a:bodyPr>
          <a:lstStyle/>
          <a:p>
            <a:pPr lvl="2"/>
            <a:r>
              <a:rPr lang="en-US" sz="1600" dirty="0" smtClean="0"/>
              <a:t>Business Logic Components and Services </a:t>
            </a:r>
            <a:r>
              <a:rPr lang="en-US" sz="1600" i="1" dirty="0" smtClean="0"/>
              <a:t>:- </a:t>
            </a:r>
            <a:endParaRPr lang="en-US" sz="1600" dirty="0" smtClean="0"/>
          </a:p>
          <a:p>
            <a:pPr lvl="3"/>
            <a:r>
              <a:rPr lang="en-US" sz="1600" dirty="0" smtClean="0"/>
              <a:t>Java Beans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Front End &amp; Web Components</a:t>
            </a:r>
            <a:r>
              <a:rPr lang="en-US" sz="1600" i="1" dirty="0" smtClean="0"/>
              <a:t>:– </a:t>
            </a:r>
            <a:endParaRPr lang="en-US" sz="1600" dirty="0" smtClean="0"/>
          </a:p>
          <a:p>
            <a:pPr lvl="3"/>
            <a:r>
              <a:rPr lang="en-US" sz="1600" dirty="0" smtClean="0"/>
              <a:t>HTML/JavaScript</a:t>
            </a:r>
          </a:p>
          <a:p>
            <a:pPr lvl="3"/>
            <a:r>
              <a:rPr lang="en-US" sz="1600" dirty="0" smtClean="0"/>
              <a:t>Servlets</a:t>
            </a:r>
          </a:p>
          <a:p>
            <a:pPr lvl="3"/>
            <a:r>
              <a:rPr lang="en-US" sz="1600" dirty="0" smtClean="0"/>
              <a:t>JSP</a:t>
            </a:r>
          </a:p>
          <a:p>
            <a:pPr marL="868680" lvl="3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Application Servers </a:t>
            </a:r>
            <a:r>
              <a:rPr lang="en-US" sz="1600" i="1" dirty="0" smtClean="0"/>
              <a:t>:- </a:t>
            </a:r>
            <a:endParaRPr lang="en-US" sz="1600" dirty="0" smtClean="0"/>
          </a:p>
          <a:p>
            <a:pPr lvl="3"/>
            <a:r>
              <a:rPr lang="en-US" sz="1600" dirty="0" smtClean="0"/>
              <a:t>WildFly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 lvl="2"/>
            <a:r>
              <a:rPr lang="en-US" sz="1600" dirty="0" smtClean="0"/>
              <a:t>Databases</a:t>
            </a:r>
            <a:r>
              <a:rPr lang="en-US" sz="1600" i="1" dirty="0" smtClean="0"/>
              <a:t>:-</a:t>
            </a:r>
            <a:endParaRPr lang="en-US" sz="1600" dirty="0" smtClean="0"/>
          </a:p>
          <a:p>
            <a:pPr lvl="3"/>
            <a:r>
              <a:rPr lang="en-US" sz="1600" dirty="0" smtClean="0"/>
              <a:t>Oracle 9i</a:t>
            </a:r>
          </a:p>
          <a:p>
            <a:endParaRPr lang="en-US" sz="1600" dirty="0"/>
          </a:p>
        </p:txBody>
      </p:sp>
      <p:sp>
        <p:nvSpPr>
          <p:cNvPr id="4" name="Vertical Scroll 3"/>
          <p:cNvSpPr/>
          <p:nvPr/>
        </p:nvSpPr>
        <p:spPr>
          <a:xfrm>
            <a:off x="1752600" y="1447800"/>
            <a:ext cx="5867400" cy="45720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Case Diagram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133600"/>
            <a:ext cx="8915401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Diagram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87552"/>
            <a:ext cx="8915400" cy="5718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Diagram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52" y="1524000"/>
            <a:ext cx="6096000" cy="5127837"/>
          </a:xfrm>
        </p:spPr>
      </p:pic>
    </p:spTree>
    <p:extLst>
      <p:ext uri="{BB962C8B-B14F-4D97-AF65-F5344CB8AC3E}">
        <p14:creationId xmlns:p14="http://schemas.microsoft.com/office/powerpoint/2010/main" val="2734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351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Rounded MT Bold</vt:lpstr>
      <vt:lpstr>Georgia</vt:lpstr>
      <vt:lpstr>Times New Roman</vt:lpstr>
      <vt:lpstr>Wingdings</vt:lpstr>
      <vt:lpstr>Wingdings 2</vt:lpstr>
      <vt:lpstr>Civic</vt:lpstr>
      <vt:lpstr>Hotel Booking Management System</vt:lpstr>
      <vt:lpstr>Contents</vt:lpstr>
      <vt:lpstr>Introduction</vt:lpstr>
      <vt:lpstr>Customer</vt:lpstr>
      <vt:lpstr>Customer</vt:lpstr>
      <vt:lpstr>Technology Used</vt:lpstr>
      <vt:lpstr>Use Case Diagram</vt:lpstr>
      <vt:lpstr>Class Diagram</vt:lpstr>
      <vt:lpstr>Class Diagram</vt:lpstr>
      <vt:lpstr>Class Diagram</vt:lpstr>
      <vt:lpstr>Oracle Database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Management System</dc:title>
  <dc:creator>mvcc</dc:creator>
  <cp:lastModifiedBy>learning</cp:lastModifiedBy>
  <cp:revision>89</cp:revision>
  <dcterms:created xsi:type="dcterms:W3CDTF">2006-08-16T00:00:00Z</dcterms:created>
  <dcterms:modified xsi:type="dcterms:W3CDTF">2017-12-20T11:17:22Z</dcterms:modified>
</cp:coreProperties>
</file>