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88" autoAdjust="0"/>
    <p:restoredTop sz="94660"/>
  </p:normalViewPr>
  <p:slideViewPr>
    <p:cSldViewPr>
      <p:cViewPr varScale="1">
        <p:scale>
          <a:sx n="68" d="100"/>
          <a:sy n="68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4E8A16-2CDF-4684-AE46-05C97BDD657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E4526A-DFB0-4605-89DA-2DB23F9E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"/>
            <a:ext cx="7924800" cy="56388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VEENA M SHELLIKERI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ENROLL NO:EBEONO921446076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BATCH:6141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PROJECT NAME:LIBRARY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153400" cy="64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1534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305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Library Management system are a great way to monitor books, add them, update information in it, search for suitable one ,issue it, return it when needed.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System Requirements Specification</a:t>
            </a:r>
          </a:p>
          <a:p>
            <a:r>
              <a:rPr lang="en-US" dirty="0" smtClean="0"/>
              <a:t>Advantage</a:t>
            </a:r>
          </a:p>
          <a:p>
            <a:r>
              <a:rPr lang="en-US" dirty="0" smtClean="0"/>
              <a:t>Project Output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PROBLEM STATEMENT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924800" cy="50261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library  Management system is an infrastructure that allows users to search books and book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content,remove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/add. To overcome this I have used to find a specific book or keywords within a book given continuously  in library.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library management  system used for monitoring and controlling operations in the library.</a:t>
            </a:r>
          </a:p>
          <a:p>
            <a:pPr>
              <a:buNone/>
            </a:pPr>
            <a:r>
              <a:rPr lang="en-US" dirty="0" smtClean="0"/>
              <a:t>    The library Management is used to manage the new student details, new books, searching books and returning the books.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Features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 Library Management System  is an application to provide Book details and storing the details .</a:t>
            </a:r>
          </a:p>
          <a:p>
            <a:r>
              <a:rPr lang="en-US" dirty="0" smtClean="0"/>
              <a:t>This projects contain mainly these  modules</a:t>
            </a:r>
          </a:p>
          <a:p>
            <a:r>
              <a:rPr lang="en-US" dirty="0" smtClean="0"/>
              <a:t>Student M</a:t>
            </a:r>
            <a:r>
              <a:rPr lang="en-US" dirty="0" smtClean="0"/>
              <a:t>odule</a:t>
            </a:r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 smtClean="0"/>
              <a:t>Module</a:t>
            </a:r>
            <a:endParaRPr lang="en-US" dirty="0" smtClean="0"/>
          </a:p>
          <a:p>
            <a:r>
              <a:rPr lang="en-US" dirty="0" smtClean="0"/>
              <a:t>Issue </a:t>
            </a:r>
            <a:r>
              <a:rPr lang="en-US" dirty="0" smtClean="0"/>
              <a:t>Module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 smtClean="0"/>
              <a:t>Module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 smtClean="0"/>
              <a:t>Module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Software: Eclipse</a:t>
            </a:r>
          </a:p>
          <a:p>
            <a:r>
              <a:rPr lang="en-US" dirty="0" smtClean="0"/>
              <a:t>Language used: core java</a:t>
            </a:r>
          </a:p>
          <a:p>
            <a:r>
              <a:rPr lang="en-US" dirty="0" smtClean="0"/>
              <a:t>Windows 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System requirement specification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Advantage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Simple and easy to use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Helps in maintaining records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Innovation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Highly secure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Output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582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8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516</TotalTime>
  <Words>197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Slide 1</vt:lpstr>
      <vt:lpstr>CONTENT</vt:lpstr>
      <vt:lpstr>PROBLEM STATEMENT</vt:lpstr>
      <vt:lpstr>introduction</vt:lpstr>
      <vt:lpstr>Features</vt:lpstr>
      <vt:lpstr>System requirement specification</vt:lpstr>
      <vt:lpstr>Advantage</vt:lpstr>
      <vt:lpstr>Output</vt:lpstr>
      <vt:lpstr>Slide 9</vt:lpstr>
      <vt:lpstr>Slide 10</vt:lpstr>
      <vt:lpstr>Slide 11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60</cp:revision>
  <dcterms:created xsi:type="dcterms:W3CDTF">2022-01-27T06:57:01Z</dcterms:created>
  <dcterms:modified xsi:type="dcterms:W3CDTF">2022-02-01T06:33:54Z</dcterms:modified>
</cp:coreProperties>
</file>