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9" autoAdjust="0"/>
    <p:restoredTop sz="94660"/>
  </p:normalViewPr>
  <p:slideViewPr>
    <p:cSldViewPr snapToGrid="0">
      <p:cViewPr varScale="1">
        <p:scale>
          <a:sx n="81" d="100"/>
          <a:sy n="81" d="100"/>
        </p:scale>
        <p:origin x="21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0D5E9-5E89-AA3F-BAA0-A54483CDFB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16B4B4-2B62-4AFA-3B2A-08264F5206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A74FC1-2F09-2996-E1C2-AB42E491D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A3DD9-6F23-4787-A878-BEF98819198B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EE6C75-6554-9FA6-D952-C7717CD1F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F4005B-153A-272E-8042-CA81FA621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6DAB2-49AE-4487-82EB-1C4F28CD8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864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61941-64F4-EB44-75C8-05D63FA04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6AFDCD-6CD5-FF9E-08B9-909E9E17A6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2A6FD6-BBE3-C264-3632-7BD9A181C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A3DD9-6F23-4787-A878-BEF98819198B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EA320E-1966-EF01-CC52-C109F4A6B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815AFE-B83A-8350-51A7-DC013AA98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6DAB2-49AE-4487-82EB-1C4F28CD8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73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CC9E49-3F5B-FE46-52D2-FBE5CED655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0FB6F1-06E8-9538-A5D7-04752D315F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C00492-9587-6E52-A64A-0F8B0E630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A3DD9-6F23-4787-A878-BEF98819198B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B9C51D-ABEC-EBA2-4C16-79AC94DA9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BB5F1E-D5E5-28A2-A86F-17E63D820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6DAB2-49AE-4487-82EB-1C4F28CD8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887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4A89B-08E6-F816-17FB-6B4FBAA52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BCF7CE-17AA-DB2A-C15F-668A54AF7C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E3CF29-86E2-B2B5-74E7-2E7DAE1AA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A3DD9-6F23-4787-A878-BEF98819198B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418B77-A2B2-9864-CC03-F6702877C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9BAB3-0ECD-DCAC-911A-31832C39D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6DAB2-49AE-4487-82EB-1C4F28CD8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108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76884-AEAF-8AC7-7910-A8EE10CD0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05709B-36F9-4E56-86EC-58A84DC398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884097-90F9-0767-258C-FDDF10D9D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A3DD9-6F23-4787-A878-BEF98819198B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407C53-BD9C-5A80-BA9C-82E15DD25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0C6E8-089D-1494-3CC1-43D43D0EC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6DAB2-49AE-4487-82EB-1C4F28CD8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58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1A1FB-783F-8048-6861-82F3B7634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497CB4-11BB-2B95-E24C-8607646A45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B76B1B-2AE2-35CD-5B12-740E21E82D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84F40F-56BE-5C62-7963-7D4CEED55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A3DD9-6F23-4787-A878-BEF98819198B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7A8C7C-A03E-16A7-B1D0-D9620DA76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9DCB91-F8BA-A47A-B26A-4615A7E90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6DAB2-49AE-4487-82EB-1C4F28CD8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755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82084-7682-8914-11EE-63AA5A2D7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9A7C4C-8D89-58CC-2BF0-A99DE6B372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986CB4-7D01-1F95-3B73-A546AB91AA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90387F-6548-8ED1-E436-87C693BFDA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D82FEA-34FB-06D2-9690-BF20190B84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CC0F75-57C6-112B-479D-D7EE6EA54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A3DD9-6F23-4787-A878-BEF98819198B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B82900-69CA-A303-23C4-C251FEB6F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FBC993-9B3C-EAED-2D2A-6B6F3D8F8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6DAB2-49AE-4487-82EB-1C4F28CD8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289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4E40B-AFD4-6143-8A1C-B74C9BDB9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42F55-B638-337A-3896-9DA031778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A3DD9-6F23-4787-A878-BEF98819198B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27EFF6-BE08-BFCC-DB4B-47104D46F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6B0DD4-60FA-348B-D779-A7CECC6F9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6DAB2-49AE-4487-82EB-1C4F28CD8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733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3A1F49-08C7-03FA-1FFC-0679C8AB0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A3DD9-6F23-4787-A878-BEF98819198B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C5C04E-27BE-3F3D-9222-405DA5381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24D4D7-0606-0A58-6B0D-E6C4A5AA4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6DAB2-49AE-4487-82EB-1C4F28CD8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153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64009-F1AE-3AB2-0E57-A1D5FD1A1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F43F5B-620F-3E8F-5414-04A35E41C5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AE9049-63C4-70F4-D247-CBEBD38034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89BD64-13F2-4D54-71BB-5E50CDD9A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A3DD9-6F23-4787-A878-BEF98819198B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7E80BE-66D4-BBBF-A742-6176E09A6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881018-6096-263F-FCD8-149189458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6DAB2-49AE-4487-82EB-1C4F28CD8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888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ABDFF-0540-1B18-BC03-F418E2346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DC3702-2F88-3754-AC06-DF287ABB71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5727AD-0B68-59FE-8A81-0A658DDFAC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D8FE9A-896C-94A9-0809-17DBF503F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A3DD9-6F23-4787-A878-BEF98819198B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A66974-F5A0-8CA7-4FD5-A52845C0C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451236-5792-9F37-A5D6-2FEC24B80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6DAB2-49AE-4487-82EB-1C4F28CD8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711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415FB3-ED8C-1CD7-2147-EF293D9C9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8C50B3-2010-70B5-E5EB-BB1404665A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5F4DA7-8625-E4AD-43F2-54765D27A8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7A3DD9-6F23-4787-A878-BEF98819198B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F909D0-8126-EB9D-6431-FB66669235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D80123-356D-44F0-DD5B-8A641AEC88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36DAB2-49AE-4487-82EB-1C4F28CD8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157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7B6D3-05A6-9685-357C-7E7EB3DB90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Machine Learning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D9C15C-D6A3-B4A8-5550-596DB1505E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Internship</a:t>
            </a:r>
            <a:r>
              <a:rPr lang="en-US" sz="4000" dirty="0"/>
              <a:t> Project - 2</a:t>
            </a:r>
          </a:p>
        </p:txBody>
      </p:sp>
    </p:spTree>
    <p:extLst>
      <p:ext uri="{BB962C8B-B14F-4D97-AF65-F5344CB8AC3E}">
        <p14:creationId xmlns:p14="http://schemas.microsoft.com/office/powerpoint/2010/main" val="2422380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3A557-6AB3-4E22-4E29-285E36B67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791239"/>
          </a:xfrm>
        </p:spPr>
        <p:txBody>
          <a:bodyPr>
            <a:normAutofit/>
          </a:bodyPr>
          <a:lstStyle/>
          <a:p>
            <a:pPr algn="ctr"/>
            <a:r>
              <a:rPr lang="en-US" sz="6600" b="1" dirty="0"/>
              <a:t>Housing – Price Prediction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5D95E-78CD-7667-19DB-3A0DAE8607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643251"/>
            <a:ext cx="10515600" cy="1533711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503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4F470-5205-F81A-215F-B68B118C2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df_train.describe</a:t>
            </a:r>
            <a:r>
              <a:rPr lang="en-US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533086-16EF-7A80-1814-B94D79DF8D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dirty="0"/>
              <a:t>Id	</a:t>
            </a:r>
            <a:r>
              <a:rPr lang="en-US" dirty="0" err="1"/>
              <a:t>MSSubClass</a:t>
            </a:r>
            <a:r>
              <a:rPr lang="en-US" dirty="0"/>
              <a:t>	</a:t>
            </a:r>
            <a:r>
              <a:rPr lang="en-US" dirty="0" err="1"/>
              <a:t>LotFrontage</a:t>
            </a:r>
            <a:r>
              <a:rPr lang="en-US" dirty="0"/>
              <a:t>	</a:t>
            </a:r>
            <a:r>
              <a:rPr lang="en-US" dirty="0" err="1"/>
              <a:t>LotArea</a:t>
            </a:r>
            <a:r>
              <a:rPr lang="en-US" dirty="0"/>
              <a:t>	</a:t>
            </a:r>
            <a:r>
              <a:rPr lang="en-US" dirty="0" err="1"/>
              <a:t>OverallQual</a:t>
            </a:r>
            <a:r>
              <a:rPr lang="en-US" dirty="0"/>
              <a:t>	</a:t>
            </a:r>
            <a:r>
              <a:rPr lang="en-US" dirty="0" err="1"/>
              <a:t>OverallCond</a:t>
            </a:r>
            <a:r>
              <a:rPr lang="en-US" dirty="0"/>
              <a:t>	</a:t>
            </a:r>
            <a:r>
              <a:rPr lang="en-US" dirty="0" err="1"/>
              <a:t>YearBuilt</a:t>
            </a:r>
            <a:r>
              <a:rPr lang="en-US" dirty="0"/>
              <a:t>	</a:t>
            </a:r>
            <a:r>
              <a:rPr lang="en-US" dirty="0" err="1"/>
              <a:t>YearRemodAdd</a:t>
            </a:r>
            <a:r>
              <a:rPr lang="en-US" dirty="0"/>
              <a:t>	</a:t>
            </a:r>
            <a:r>
              <a:rPr lang="en-US" dirty="0" err="1"/>
              <a:t>MasVnrArea</a:t>
            </a:r>
            <a:r>
              <a:rPr lang="en-US" dirty="0"/>
              <a:t>	BsmtFinSF1	...	</a:t>
            </a:r>
            <a:r>
              <a:rPr lang="en-US" dirty="0" err="1"/>
              <a:t>WoodDeckSF</a:t>
            </a:r>
            <a:r>
              <a:rPr lang="en-US" dirty="0"/>
              <a:t>	</a:t>
            </a:r>
            <a:r>
              <a:rPr lang="en-US" dirty="0" err="1"/>
              <a:t>OpenPorchSF</a:t>
            </a:r>
            <a:r>
              <a:rPr lang="en-US" dirty="0"/>
              <a:t>	</a:t>
            </a:r>
            <a:r>
              <a:rPr lang="en-US" dirty="0" err="1"/>
              <a:t>EnclosedPorch</a:t>
            </a:r>
            <a:r>
              <a:rPr lang="en-US" dirty="0"/>
              <a:t>	3SsnPorch	</a:t>
            </a:r>
            <a:r>
              <a:rPr lang="en-US" dirty="0" err="1"/>
              <a:t>ScreenPorch</a:t>
            </a:r>
            <a:r>
              <a:rPr lang="en-US" dirty="0"/>
              <a:t>	</a:t>
            </a:r>
            <a:r>
              <a:rPr lang="en-US" dirty="0" err="1"/>
              <a:t>PoolArea</a:t>
            </a:r>
            <a:r>
              <a:rPr lang="en-US" dirty="0"/>
              <a:t>	</a:t>
            </a:r>
            <a:r>
              <a:rPr lang="en-US" dirty="0" err="1"/>
              <a:t>MiscVal</a:t>
            </a:r>
            <a:r>
              <a:rPr lang="en-US" dirty="0"/>
              <a:t>	</a:t>
            </a:r>
            <a:r>
              <a:rPr lang="en-US" dirty="0" err="1"/>
              <a:t>MoSold</a:t>
            </a:r>
            <a:r>
              <a:rPr lang="en-US" dirty="0"/>
              <a:t>	</a:t>
            </a:r>
            <a:r>
              <a:rPr lang="en-US" dirty="0" err="1"/>
              <a:t>YrSold</a:t>
            </a:r>
            <a:r>
              <a:rPr lang="en-US" dirty="0"/>
              <a:t>	</a:t>
            </a:r>
            <a:r>
              <a:rPr lang="en-US" dirty="0" err="1"/>
              <a:t>SalePrice</a:t>
            </a:r>
            <a:endParaRPr lang="en-US" dirty="0"/>
          </a:p>
          <a:p>
            <a:r>
              <a:rPr lang="en-US" dirty="0"/>
              <a:t>count	1168.000000	1168.000000	954.00000	1168.000000	1168.000000	1168.000000	1168.000000	1168.000000	1161.000000	1168.000000	...	1168.000000	1168.000000	1168.000000	1168.000000	1168.000000	1168.000000	1168.000000	1168.000000	1168.000000	1168.000000</a:t>
            </a:r>
          </a:p>
          <a:p>
            <a:r>
              <a:rPr lang="en-US" dirty="0"/>
              <a:t>mean	724.136130	56.767979	70.98847	10484.749144	6.104452	5.595890	1970.930651	1984.758562	102.310078	444.726027	...	96.206336	46.559932	23.015411	3.639555	15.051370	3.448630	47.315068	6.344178	2007.804795	181477.005993</a:t>
            </a:r>
          </a:p>
          <a:p>
            <a:r>
              <a:rPr lang="en-US" dirty="0"/>
              <a:t>std	416.159877	41.940650	24.82875	8957.442311	1.390153	1.124343	30.145255	20.785185	182.595606	462.664785	...	126.158988	66.381023	63.191089	29.088867	55.080816	44.896939	543.264432	2.686352	1.329738	79105.586863</a:t>
            </a:r>
          </a:p>
          <a:p>
            <a:r>
              <a:rPr lang="en-US" dirty="0"/>
              <a:t>min	1.000000	20.000000	21.00000	1300.000000	1.000000	1.000000	1875.000000	1950.000000	0.000000	0.000000	...	0.000000	0.000000	0.000000	0.000000	0.000000	0.000000	0.000000	1.000000	2006.000000	34900.000000</a:t>
            </a:r>
          </a:p>
          <a:p>
            <a:r>
              <a:rPr lang="en-US" dirty="0"/>
              <a:t>25%	360.500000	20.000000	60.00000	7621.500000	5.000000	5.000000	1954.000000	1966.000000	0.000000	0.000000	...	0.000000	0.000000	0.000000	0.000000	0.000000	0.000000	0.000000	5.000000	2007.000000	130375.000000</a:t>
            </a:r>
          </a:p>
          <a:p>
            <a:r>
              <a:rPr lang="en-US" dirty="0"/>
              <a:t>50%	714.500000	50.000000	70.00000	9522.500000	6.000000	5.000000	1972.000000	1993.000000	0.000000	385.500000	...	0.000000	24.000000	0.000000	0.000000	0.000000	0.000000	0.000000	6.000000	2008.000000	163995.000000</a:t>
            </a:r>
          </a:p>
          <a:p>
            <a:r>
              <a:rPr lang="en-US" dirty="0"/>
              <a:t>75%	1079.500000	70.000000	80.00000	11515.500000	7.000000	6.000000	2000.000000	2004.000000	160.000000	714.500000	...	171.000000	70.000000	0.000000	0.000000	0.000000	0.000000	0.000000	8.000000	2009.000000	215000.000000</a:t>
            </a:r>
          </a:p>
          <a:p>
            <a:r>
              <a:rPr lang="en-US" dirty="0"/>
              <a:t>max	1460.000000	190.000000	313.00000	164660.000000	10.000000	9.000000	2010.000000	2010.000000	1600.000000	5644.000000	...	857.000000	547.000000	552.000000	508.000000	480.000000	738.000000	15500.000000	12.000000	2010.000000	755000.000000</a:t>
            </a:r>
          </a:p>
          <a:p>
            <a:r>
              <a:rPr lang="en-US" dirty="0"/>
              <a:t>8 rows × 38 columns</a:t>
            </a:r>
          </a:p>
        </p:txBody>
      </p:sp>
    </p:spTree>
    <p:extLst>
      <p:ext uri="{BB962C8B-B14F-4D97-AF65-F5344CB8AC3E}">
        <p14:creationId xmlns:p14="http://schemas.microsoft.com/office/powerpoint/2010/main" val="8241989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66DDC-4BA1-8D53-F1B2-20007F7C2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Df_test.describe</a:t>
            </a:r>
            <a:r>
              <a:rPr lang="en-US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110298-C180-C5F5-DCFF-0B0B37B739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dirty="0"/>
              <a:t>Id	</a:t>
            </a:r>
            <a:r>
              <a:rPr lang="en-US" dirty="0" err="1"/>
              <a:t>MSSubClass</a:t>
            </a:r>
            <a:r>
              <a:rPr lang="en-US" dirty="0"/>
              <a:t>	</a:t>
            </a:r>
            <a:r>
              <a:rPr lang="en-US" dirty="0" err="1"/>
              <a:t>LotFrontage</a:t>
            </a:r>
            <a:r>
              <a:rPr lang="en-US" dirty="0"/>
              <a:t>	</a:t>
            </a:r>
            <a:r>
              <a:rPr lang="en-US" dirty="0" err="1"/>
              <a:t>LotArea</a:t>
            </a:r>
            <a:r>
              <a:rPr lang="en-US" dirty="0"/>
              <a:t>	</a:t>
            </a:r>
            <a:r>
              <a:rPr lang="en-US" dirty="0" err="1"/>
              <a:t>OverallQual</a:t>
            </a:r>
            <a:r>
              <a:rPr lang="en-US" dirty="0"/>
              <a:t>	</a:t>
            </a:r>
            <a:r>
              <a:rPr lang="en-US" dirty="0" err="1"/>
              <a:t>OverallCond</a:t>
            </a:r>
            <a:r>
              <a:rPr lang="en-US" dirty="0"/>
              <a:t>	</a:t>
            </a:r>
            <a:r>
              <a:rPr lang="en-US" dirty="0" err="1"/>
              <a:t>YearBuilt</a:t>
            </a:r>
            <a:r>
              <a:rPr lang="en-US" dirty="0"/>
              <a:t>	</a:t>
            </a:r>
            <a:r>
              <a:rPr lang="en-US" dirty="0" err="1"/>
              <a:t>YearRemodAdd</a:t>
            </a:r>
            <a:r>
              <a:rPr lang="en-US" dirty="0"/>
              <a:t>	</a:t>
            </a:r>
            <a:r>
              <a:rPr lang="en-US" dirty="0" err="1"/>
              <a:t>MasVnrArea</a:t>
            </a:r>
            <a:r>
              <a:rPr lang="en-US" dirty="0"/>
              <a:t>	BsmtFinSF1	...	</a:t>
            </a:r>
            <a:r>
              <a:rPr lang="en-US" dirty="0" err="1"/>
              <a:t>WoodDeckSF</a:t>
            </a:r>
            <a:r>
              <a:rPr lang="en-US" dirty="0"/>
              <a:t>	</a:t>
            </a:r>
            <a:r>
              <a:rPr lang="en-US" dirty="0" err="1"/>
              <a:t>OpenPorchSF</a:t>
            </a:r>
            <a:r>
              <a:rPr lang="en-US" dirty="0"/>
              <a:t>	</a:t>
            </a:r>
            <a:r>
              <a:rPr lang="en-US" dirty="0" err="1"/>
              <a:t>EnclosedPorch</a:t>
            </a:r>
            <a:r>
              <a:rPr lang="en-US" dirty="0"/>
              <a:t>	3SsnPorch	</a:t>
            </a:r>
            <a:r>
              <a:rPr lang="en-US" dirty="0" err="1"/>
              <a:t>ScreenPorch</a:t>
            </a:r>
            <a:r>
              <a:rPr lang="en-US" dirty="0"/>
              <a:t>	</a:t>
            </a:r>
            <a:r>
              <a:rPr lang="en-US" dirty="0" err="1"/>
              <a:t>PoolArea</a:t>
            </a:r>
            <a:r>
              <a:rPr lang="en-US" dirty="0"/>
              <a:t>	</a:t>
            </a:r>
            <a:r>
              <a:rPr lang="en-US" dirty="0" err="1"/>
              <a:t>PoolQC</a:t>
            </a:r>
            <a:r>
              <a:rPr lang="en-US" dirty="0"/>
              <a:t>	</a:t>
            </a:r>
            <a:r>
              <a:rPr lang="en-US" dirty="0" err="1"/>
              <a:t>MiscVal</a:t>
            </a:r>
            <a:r>
              <a:rPr lang="en-US" dirty="0"/>
              <a:t>	</a:t>
            </a:r>
            <a:r>
              <a:rPr lang="en-US" dirty="0" err="1"/>
              <a:t>MoSold</a:t>
            </a:r>
            <a:r>
              <a:rPr lang="en-US" dirty="0"/>
              <a:t>	</a:t>
            </a:r>
            <a:r>
              <a:rPr lang="en-US" dirty="0" err="1"/>
              <a:t>YrSold</a:t>
            </a:r>
            <a:endParaRPr lang="en-US" dirty="0"/>
          </a:p>
          <a:p>
            <a:r>
              <a:rPr lang="en-US" dirty="0"/>
              <a:t>count	292.000000	292.000000	247.000000	292.000000	292.000000	292.000000	292.000000	292.000000	291.000000	292.000000	...	292.000000	292.000000	292.000000	292.000000	292.000000	292.0	0.0	292.000000	292.000000	292.000000</a:t>
            </a:r>
          </a:p>
          <a:p>
            <a:r>
              <a:rPr lang="en-US" dirty="0"/>
              <a:t>mean	755.955479	57.414384	66.425101	10645.143836	6.078767	5.493151	1972.616438	1985.294521	109.171821	439.294521	...	86.397260	47.061644	17.708904	2.489726	15.099315	0.0	</a:t>
            </a:r>
            <a:r>
              <a:rPr lang="en-US" dirty="0" err="1"/>
              <a:t>NaN</a:t>
            </a:r>
            <a:r>
              <a:rPr lang="en-US" dirty="0"/>
              <a:t>	28.184932	6.232877	2007.859589</a:t>
            </a:r>
          </a:p>
          <a:p>
            <a:r>
              <a:rPr lang="en-US" dirty="0"/>
              <a:t>std	442.565228	43.780649	21.726343	13330.669795	1.356147	1.063267	30.447016	20.105792	175.030021	429.559675	...	121.898836	65.865449	51.892906	30.247488	58.483473	0.0	</a:t>
            </a:r>
            <a:r>
              <a:rPr lang="en-US" dirty="0" err="1"/>
              <a:t>NaN</a:t>
            </a:r>
            <a:r>
              <a:rPr lang="en-US" dirty="0"/>
              <a:t>	224.036218	2.774556	1.322867</a:t>
            </a:r>
          </a:p>
          <a:p>
            <a:r>
              <a:rPr lang="en-US" dirty="0"/>
              <a:t>min	6.000000	20.000000	21.000000	1526.000000	3.000000	3.000000	1872.000000	1950.000000	0.000000	0.000000	...	0.000000	0.000000	0.000000	0.000000	0.000000	0.0	</a:t>
            </a:r>
            <a:r>
              <a:rPr lang="en-US" dirty="0" err="1"/>
              <a:t>NaN</a:t>
            </a:r>
            <a:r>
              <a:rPr lang="en-US" dirty="0"/>
              <a:t>	0.000000	1.000000	2006.000000</a:t>
            </a:r>
          </a:p>
          <a:p>
            <a:r>
              <a:rPr lang="en-US" dirty="0"/>
              <a:t>25%	377.750000	20.000000	53.500000	7200.000000	5.000000	5.000000	1954.000000	1968.000000	0.000000	0.000000	...	0.000000	0.000000	0.000000	0.000000	0.000000	0.0	</a:t>
            </a:r>
            <a:r>
              <a:rPr lang="en-US" dirty="0" err="1"/>
              <a:t>NaN</a:t>
            </a:r>
            <a:r>
              <a:rPr lang="en-US" dirty="0"/>
              <a:t>	0.000000	4.000000	2007.000000</a:t>
            </a:r>
          </a:p>
          <a:p>
            <a:r>
              <a:rPr lang="en-US" dirty="0"/>
              <a:t>50%	778.000000	50.000000	65.000000	9200.000000	6.000000	5.000000	1976.000000	1994.000000	0.000000	369.500000	...	0.000000	28.500000	0.000000	0.000000	0.000000	0.0	</a:t>
            </a:r>
            <a:r>
              <a:rPr lang="en-US" dirty="0" err="1"/>
              <a:t>NaN</a:t>
            </a:r>
            <a:r>
              <a:rPr lang="en-US" dirty="0"/>
              <a:t>	0.000000	6.000000	2008.000000</a:t>
            </a:r>
          </a:p>
          <a:p>
            <a:r>
              <a:rPr lang="en-US" dirty="0"/>
              <a:t>75%	1152.250000	70.000000	79.000000	11658.750000	7.000000	6.000000	2001.000000	2003.250000	180.000000	700.500000	...	149.250000	66.000000	0.000000	0.000000	0.000000	0.0	</a:t>
            </a:r>
            <a:r>
              <a:rPr lang="en-US" dirty="0" err="1"/>
              <a:t>NaN</a:t>
            </a:r>
            <a:r>
              <a:rPr lang="en-US" dirty="0"/>
              <a:t>	0.000000	8.000000	2009.000000</a:t>
            </a:r>
          </a:p>
          <a:p>
            <a:r>
              <a:rPr lang="en-US" dirty="0"/>
              <a:t>max	1456.000000	190.000000	150.000000	215245.000000	10.000000	9.000000	2009.000000	2010.000000	1031.000000	1767.000000	...	728.000000	418.000000	330.000000	407.000000	396.000000	0.0	</a:t>
            </a:r>
            <a:r>
              <a:rPr lang="en-US" dirty="0" err="1"/>
              <a:t>NaN</a:t>
            </a:r>
            <a:r>
              <a:rPr lang="en-US" dirty="0"/>
              <a:t>	3500.000000	12.000000	2010.000000</a:t>
            </a:r>
          </a:p>
          <a:p>
            <a:r>
              <a:rPr lang="en-US" dirty="0"/>
              <a:t>8 rows × 38 columns</a:t>
            </a:r>
          </a:p>
        </p:txBody>
      </p:sp>
    </p:spTree>
    <p:extLst>
      <p:ext uri="{BB962C8B-B14F-4D97-AF65-F5344CB8AC3E}">
        <p14:creationId xmlns:p14="http://schemas.microsoft.com/office/powerpoint/2010/main" val="2478600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F803B-C342-6509-EAE5-2FE256F37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BA6B83C-2763-38A2-1A58-1639E4D2EF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8795" y="1401288"/>
            <a:ext cx="7695210" cy="477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9231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4F8DC-55BB-AF31-3493-51317CD7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Visualization between </a:t>
            </a:r>
            <a:r>
              <a:rPr lang="en-US" dirty="0" err="1"/>
              <a:t>SaleCondition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1D9B196-620E-8E6C-AFF1-7AE13309FB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34442" y="1628343"/>
            <a:ext cx="7065818" cy="3953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008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813</Words>
  <Application>Microsoft Office PowerPoint</Application>
  <PresentationFormat>Widescreen</PresentationFormat>
  <Paragraphs>27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Machine Learning </vt:lpstr>
      <vt:lpstr>Housing – Price Prediction</vt:lpstr>
      <vt:lpstr>df_train.describe()</vt:lpstr>
      <vt:lpstr>Df_test.describe()</vt:lpstr>
      <vt:lpstr>Correlation </vt:lpstr>
      <vt:lpstr>Data Visualization between SaleCondition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</dc:title>
  <dc:creator>DHARVESH</dc:creator>
  <cp:lastModifiedBy>DHARVESH</cp:lastModifiedBy>
  <cp:revision>1</cp:revision>
  <dcterms:created xsi:type="dcterms:W3CDTF">2022-07-11T19:37:03Z</dcterms:created>
  <dcterms:modified xsi:type="dcterms:W3CDTF">2022-07-11T19:37:47Z</dcterms:modified>
</cp:coreProperties>
</file>