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DC6-F6F1-446F-87F6-07A771ACD69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809-31B5-2021-60F8-04297848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FD85B-7E3D-2318-4F2F-40AD48C83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 - 1</a:t>
            </a:r>
          </a:p>
        </p:txBody>
      </p:sp>
    </p:spTree>
    <p:extLst>
      <p:ext uri="{BB962C8B-B14F-4D97-AF65-F5344CB8AC3E}">
        <p14:creationId xmlns:p14="http://schemas.microsoft.com/office/powerpoint/2010/main" val="7030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02438-0E1D-852A-B3F4-3A92AD92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5" y="1457490"/>
            <a:ext cx="9524010" cy="45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8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6813F-EAB7-1CA3-B7F2-67A562F8E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44" y="1306286"/>
            <a:ext cx="9987148" cy="48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3F1400-A09B-07FF-A4A1-C3C4D4649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652" y="1187532"/>
            <a:ext cx="9868395" cy="49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1E1BFD-8BA4-3270-C060-33E639DA6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1" y="985652"/>
            <a:ext cx="10272156" cy="51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3EF2A-70A9-C21D-B886-2E2783E63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25" y="1353787"/>
            <a:ext cx="10094025" cy="48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039ED1-4C87-6C8C-D356-EF45ED445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3" y="1068779"/>
            <a:ext cx="10272156" cy="51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D29DB-BD94-2358-13A0-758A114E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1175657"/>
            <a:ext cx="10759044" cy="5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F74B-7DFE-EF9A-01F2-C0558222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17" y="2232562"/>
            <a:ext cx="11234057" cy="298070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prstTxWarp prst="textPlain">
              <a:avLst>
                <a:gd name="adj" fmla="val 50323"/>
              </a:avLst>
            </a:prstTxWarp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E-retail factors for customer activation and retention: A case study from Indian e-commerce </a:t>
            </a:r>
            <a:b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89BD-3F69-6C24-F3BA-08476C5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35A87-9283-962C-49CF-19758D47C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7F36-43FF-FCF9-E707-5C3F5B8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df.isnull</a:t>
            </a:r>
            <a:r>
              <a:rPr lang="en-US" dirty="0"/>
              <a:t>().sum()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838265-267B-29DD-F909-028ACA209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6"/>
            <a:ext cx="1092606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1Gender of respondent                                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How old are you?                                   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Which city do you shop online from?                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What is the Pin Code of where you shop online from?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Since How Long You are Shopping Online ?           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                                                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Longer delivery period 0 Change in website/Application design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Frequent disruption when moving from one page to another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Website is as efficient as before                                  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 of the Indian online retailer would you recommend to a friend?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Length: 71,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int64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688F-8029-E296-A376-3F563CA5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23751"/>
            <a:ext cx="10515600" cy="43052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using </a:t>
            </a:r>
            <a:r>
              <a:rPr lang="en-US" dirty="0" err="1"/>
              <a:t>personal_info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4D8FF-DD5E-64FF-2A15-2A1A99D30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32" y="556820"/>
            <a:ext cx="2530248" cy="2634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62C81-EBB6-6C97-E701-8EB21915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96" y="454273"/>
            <a:ext cx="3866037" cy="305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42EC3-DCE1-F0D1-1F0D-0AE78C3A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50" y="556820"/>
            <a:ext cx="3220563" cy="289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3B8C9-87A7-B750-BC4E-84B6FD22B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2" y="3340447"/>
            <a:ext cx="3590925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6DAB8-A72D-08B3-44A7-7C419E071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460" y="3340447"/>
            <a:ext cx="3733800" cy="337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CF92-9424-640F-0DBC-F43FF307D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723" y="3429000"/>
            <a:ext cx="43338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41AD-1949-867A-24ED-B33CF944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based on various factors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17417-7638-D8D1-C900-8B41C59E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67" y="1569991"/>
            <a:ext cx="10788733" cy="46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DE8-6E73-EA8F-8997-1E194E0A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Retailing: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16357-F506-423C-B334-8E5B7566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571" y="1272733"/>
            <a:ext cx="6590429" cy="522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02EB-6096-8DFD-8C5F-67178C4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dirty="0"/>
              <a:t>Branding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9D4D3-0121-57E0-979B-83917BE2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85652"/>
            <a:ext cx="9906000" cy="52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DF3-D8AA-9281-6746-D86FAB0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Loyalty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3AA0EA-F54A-377F-6AA1-FBC4604D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66" y="1718747"/>
            <a:ext cx="9690265" cy="456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147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Machine Learning</vt:lpstr>
      <vt:lpstr>E-retail factors for customer activation and retention: A case study from Indian e-commerce  customers </vt:lpstr>
      <vt:lpstr>df.describe()</vt:lpstr>
      <vt:lpstr>df.isnull().sum()</vt:lpstr>
      <vt:lpstr>Data Analysis using personal_info</vt:lpstr>
      <vt:lpstr>Analysis based on various factors</vt:lpstr>
      <vt:lpstr>Online Retailing: </vt:lpstr>
      <vt:lpstr>Branding Image</vt:lpstr>
      <vt:lpstr>Loyalty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DHARVESH</cp:lastModifiedBy>
  <cp:revision>1</cp:revision>
  <dcterms:created xsi:type="dcterms:W3CDTF">2022-06-12T11:14:47Z</dcterms:created>
  <dcterms:modified xsi:type="dcterms:W3CDTF">2022-06-12T12:12:46Z</dcterms:modified>
</cp:coreProperties>
</file>