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1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6DC6-F6F1-446F-87F6-07A771ACD69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B809-31B5-2021-60F8-04297848A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FD85B-7E3D-2318-4F2F-40AD48C83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Internship Project - 1</a:t>
            </a:r>
          </a:p>
        </p:txBody>
      </p:sp>
    </p:spTree>
    <p:extLst>
      <p:ext uri="{BB962C8B-B14F-4D97-AF65-F5344CB8AC3E}">
        <p14:creationId xmlns:p14="http://schemas.microsoft.com/office/powerpoint/2010/main" val="7030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F02D-9FDD-5A04-F254-3BD2B777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67" y="839973"/>
            <a:ext cx="10515600" cy="632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Random Forest Regression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AB7ED0-C82B-2B81-7F43-C3F3521F7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69" y="1472541"/>
            <a:ext cx="6994565" cy="50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38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6F6C-28CD-65D2-7BBF-0DDBDDC1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42" y="25620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8900" dirty="0"/>
              <a:t>Flight Prediction</a:t>
            </a:r>
          </a:p>
        </p:txBody>
      </p:sp>
    </p:spTree>
    <p:extLst>
      <p:ext uri="{BB962C8B-B14F-4D97-AF65-F5344CB8AC3E}">
        <p14:creationId xmlns:p14="http://schemas.microsoft.com/office/powerpoint/2010/main" val="417594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89BD-3F69-6C24-F3BA-08476C5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df.describe</a:t>
            </a:r>
            <a:r>
              <a:rPr lang="en-US" dirty="0"/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651EF-7F1D-BD24-B6D9-FA27DFA3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	10683.000000</a:t>
            </a:r>
          </a:p>
          <a:p>
            <a:r>
              <a:rPr lang="en-US" dirty="0"/>
              <a:t>mean	9087.064121</a:t>
            </a:r>
          </a:p>
          <a:p>
            <a:r>
              <a:rPr lang="en-US" dirty="0"/>
              <a:t>std	           4611.359167</a:t>
            </a:r>
          </a:p>
          <a:p>
            <a:r>
              <a:rPr lang="en-US" dirty="0"/>
              <a:t>min	           1759.000000</a:t>
            </a:r>
          </a:p>
          <a:p>
            <a:r>
              <a:rPr lang="en-US" dirty="0"/>
              <a:t>25%  	5277.000000</a:t>
            </a:r>
          </a:p>
          <a:p>
            <a:r>
              <a:rPr lang="en-US" dirty="0"/>
              <a:t>50%	           8372.000000</a:t>
            </a:r>
          </a:p>
          <a:p>
            <a:r>
              <a:rPr lang="en-US" dirty="0"/>
              <a:t>75%	          12373.000000</a:t>
            </a:r>
          </a:p>
          <a:p>
            <a:r>
              <a:rPr lang="en-US" dirty="0"/>
              <a:t>max	          79512.000000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9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7F36-43FF-FCF9-E707-5C3F5B8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df.isnull</a:t>
            </a:r>
            <a:r>
              <a:rPr lang="en-US" dirty="0"/>
              <a:t>().sum()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7E6842-3484-1074-2193-53A75AD9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Airline                       0</a:t>
            </a:r>
          </a:p>
          <a:p>
            <a:r>
              <a:rPr lang="en-US" dirty="0" err="1"/>
              <a:t>Date_of_Journey</a:t>
            </a:r>
            <a:r>
              <a:rPr lang="en-US" dirty="0"/>
              <a:t>    0</a:t>
            </a:r>
          </a:p>
          <a:p>
            <a:r>
              <a:rPr lang="en-US" dirty="0"/>
              <a:t>Source                      0</a:t>
            </a:r>
          </a:p>
          <a:p>
            <a:r>
              <a:rPr lang="en-US" dirty="0"/>
              <a:t>Destination              0</a:t>
            </a:r>
          </a:p>
          <a:p>
            <a:r>
              <a:rPr lang="en-US" dirty="0"/>
              <a:t>Route                        1</a:t>
            </a:r>
          </a:p>
          <a:p>
            <a:r>
              <a:rPr lang="en-US" dirty="0" err="1"/>
              <a:t>Dep_Time</a:t>
            </a:r>
            <a:r>
              <a:rPr lang="en-US" dirty="0"/>
              <a:t>                0</a:t>
            </a:r>
          </a:p>
          <a:p>
            <a:r>
              <a:rPr lang="en-US" dirty="0" err="1"/>
              <a:t>Arrival_Time</a:t>
            </a:r>
            <a:r>
              <a:rPr lang="en-US" dirty="0"/>
              <a:t>            0</a:t>
            </a:r>
          </a:p>
          <a:p>
            <a:r>
              <a:rPr lang="en-US" dirty="0"/>
              <a:t>Duration                   0</a:t>
            </a:r>
          </a:p>
          <a:p>
            <a:r>
              <a:rPr lang="en-US" dirty="0" err="1"/>
              <a:t>Total_Stops</a:t>
            </a:r>
            <a:r>
              <a:rPr lang="en-US" dirty="0"/>
              <a:t>              1</a:t>
            </a:r>
          </a:p>
          <a:p>
            <a:r>
              <a:rPr lang="en-US" dirty="0" err="1"/>
              <a:t>Additional_Info</a:t>
            </a:r>
            <a:r>
              <a:rPr lang="en-US" dirty="0"/>
              <a:t>       0</a:t>
            </a:r>
          </a:p>
          <a:p>
            <a:r>
              <a:rPr lang="en-US" dirty="0"/>
              <a:t>Price                          0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84404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688F-8029-E296-A376-3F563CA5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439387"/>
            <a:ext cx="10515600" cy="43052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59375D0-35E2-79AE-78A5-01025252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7" y="1024128"/>
            <a:ext cx="1033081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66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41AD-1949-867A-24ED-B33CF944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based on various factors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CB3211EC-7200-2B65-07E7-334BF3E9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62" y="1690688"/>
            <a:ext cx="6995407" cy="403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17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9DE8-6E73-EA8F-8997-1E194E0A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Counting flights with different Airlines: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3B6606-0D02-5543-EFB5-F62854E4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016" y="1466040"/>
            <a:ext cx="10783784" cy="47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4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02EB-6096-8DFD-8C5F-67178C4D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654"/>
          </a:xfrm>
        </p:spPr>
        <p:txBody>
          <a:bodyPr/>
          <a:lstStyle/>
          <a:p>
            <a:r>
              <a:rPr lang="en-US" dirty="0"/>
              <a:t>Airline Price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B5A960-2D91-EB68-17AF-776787CA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0" y="1068780"/>
            <a:ext cx="10655630" cy="54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DDF3-D8AA-9281-6746-D86FAB01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3777AF-548A-7E52-ABC1-FDFB82159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06" y="1235035"/>
            <a:ext cx="7754588" cy="51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108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Machine Learning</vt:lpstr>
      <vt:lpstr> Flight Prediction</vt:lpstr>
      <vt:lpstr>df.describe()</vt:lpstr>
      <vt:lpstr>df.isnull().sum()</vt:lpstr>
      <vt:lpstr>Data Analysis</vt:lpstr>
      <vt:lpstr>Analysis based on various factors</vt:lpstr>
      <vt:lpstr>Counting flights with different Airlines: </vt:lpstr>
      <vt:lpstr>Airline Price</vt:lpstr>
      <vt:lpstr>Correlation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DHARVESH</dc:creator>
  <cp:lastModifiedBy>DHARVESH</cp:lastModifiedBy>
  <cp:revision>2</cp:revision>
  <dcterms:created xsi:type="dcterms:W3CDTF">2022-06-12T11:14:47Z</dcterms:created>
  <dcterms:modified xsi:type="dcterms:W3CDTF">2022-08-12T18:04:10Z</dcterms:modified>
</cp:coreProperties>
</file>