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D5E9-5E89-AA3F-BAA0-A54483CD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B4B4-2B62-4AFA-3B2A-08264F5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4FC1-2F09-2996-E1C2-AB42E491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6C75-6554-9FA6-D952-C7717CD1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005B-153A-272E-8042-CA81FA62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1941-64F4-EB44-75C8-05D63FA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FDCD-6CD5-FF9E-08B9-909E9E17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6FD6-BBE3-C264-3632-7BD9A181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320E-1966-EF01-CC52-C109F4A6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5AFE-B83A-8350-51A7-DC013AA9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C9E49-3F5B-FE46-52D2-FBE5CED65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FB6F1-06E8-9538-A5D7-04752D315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0492-9587-6E52-A64A-0F8B0E63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C51D-ABEC-EBA2-4C16-79AC94DA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5F1E-D5E5-28A2-A86F-17E63D82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A89B-08E6-F816-17FB-6B4FBAA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F7CE-17AA-DB2A-C15F-668A54AF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CF29-86E2-B2B5-74E7-2E7DAE1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8B77-A2B2-9864-CC03-F6702877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BAB3-0ECD-DCAC-911A-31832C39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6884-AEAF-8AC7-7910-A8EE10CD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5709B-36F9-4E56-86EC-58A84DC39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4097-90F9-0767-258C-FDDF10D9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7C53-BD9C-5A80-BA9C-82E15DD2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0C6E8-089D-1494-3CC1-43D43D0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A1FB-783F-8048-6861-82F3B76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CB4-11BB-2B95-E24C-8607646A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6B1B-2AE2-35CD-5B12-740E21E8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F40F-56BE-5C62-7963-7D4CEED5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8C7C-A03E-16A7-B1D0-D9620DA7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DCB91-F8BA-A47A-B26A-4615A7E9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084-7682-8914-11EE-63AA5A2D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A7C4C-8D89-58CC-2BF0-A99DE6B3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86CB4-7D01-1F95-3B73-A546AB91A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0387F-6548-8ED1-E436-87C693BF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82FEA-34FB-06D2-9690-BF20190B8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C0F75-57C6-112B-479D-D7EE6EA5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2900-69CA-A303-23C4-C251FEB6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C993-9B3C-EAED-2D2A-6B6F3D8F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E40B-AFD4-6143-8A1C-B74C9BDB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42F55-B638-337A-3896-9DA03177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7EFF6-BE08-BFCC-DB4B-47104D4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B0DD4-60FA-348B-D779-A7CECC6F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A1F49-08C7-03FA-1FFC-0679C8AB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5C04E-27BE-3F3D-9222-405DA538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4D4D7-0606-0A58-6B0D-E6C4A5A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4009-F1AE-3AB2-0E57-A1D5FD1A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3F5B-620F-3E8F-5414-04A35E41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E9049-63C4-70F4-D247-CBEBD380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BD64-13F2-4D54-71BB-5E50CDD9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80BE-66D4-BBBF-A742-6176E09A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81018-6096-263F-FCD8-14918945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BDFF-0540-1B18-BC03-F418E234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C3702-2F88-3754-AC06-DF287ABB7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727AD-0B68-59FE-8A81-0A658DDFA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FE9A-896C-94A9-0809-17DBF503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6974-F5A0-8CA7-4FD5-A52845C0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1236-5792-9F37-A5D6-2FEC24B8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15FB3-ED8C-1CD7-2147-EF293D9C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50B3-2010-70B5-E5EB-BB1404665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4DA7-8625-E4AD-43F2-54765D27A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3DD9-6F23-4787-A878-BEF98819198B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09D0-8126-EB9D-6431-FB66669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0123-356D-44F0-DD5B-8A641AEC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AB2-49AE-4487-82EB-1C4F28CD8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B6D3-05A6-9685-357C-7E7EB3DB9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C15C-D6A3-B4A8-5550-596DB1505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Internship</a:t>
            </a:r>
            <a:r>
              <a:rPr lang="en-US" sz="4000" dirty="0"/>
              <a:t> Project </a:t>
            </a:r>
          </a:p>
        </p:txBody>
      </p:sp>
    </p:spTree>
    <p:extLst>
      <p:ext uri="{BB962C8B-B14F-4D97-AF65-F5344CB8AC3E}">
        <p14:creationId xmlns:p14="http://schemas.microsoft.com/office/powerpoint/2010/main" val="24223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A557-6AB3-4E22-4E29-285E36B6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9123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Car –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D95E-78CD-7667-19DB-3A0DAE86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3251"/>
            <a:ext cx="10515600" cy="15337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F470-5205-F81A-215F-B68B118C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EF9A51-87DC-DE92-8D7A-0428FECAF2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74547524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52059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223899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0823593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75830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24572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Unnamed: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Kilometers_Driven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Seats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90555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6019.000000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6019.000000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6.019000e+03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5977.000000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6019.000000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62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3009.000000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2013.358199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5.873838e+04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5.278735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9.479468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37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1737.679967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3.269742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9.126884e+04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0.808840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11.187917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8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1998.000000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1.710000e+02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0.440000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02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1504.500000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3.400000e+04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059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50%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3009.000000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2014.000000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5.300000e+04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5.640000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37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4513.500000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2016.000000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7.300000e+04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5.000000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9.950000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01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6018.000000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2019.000000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6.500000e+06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160.000000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9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6DDC-4BA1-8D53-F1B2-20007F7C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dirty="0"/>
              <a:t>Df.info()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7EE2FB-387B-EDB7-B844-FD948F687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838260" y="891757"/>
            <a:ext cx="10515535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&lt;class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pandas.core.frame.DataFrame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6019 entries, 0 to 6018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columns (total 14 columns):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#   Column             Non-Null Count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---  ------             --------------  -----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   Unnamed: 0         6019 non-null   int64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  Name               6019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  Location           6019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  Year               6019 non-null   int64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Kilometers_Driven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6019 non-null   int64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Fuel_Type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6019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   Transmission       6019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6019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   Mileage            6017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   Engine             5983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  Power              5983 non-null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  Seats              5977 non-null   float64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New_Price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824 non-null    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13  Price              6019 non-null   float64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float64(2), int64(3), object(9)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usage: 658.5+ KB</a:t>
            </a:r>
          </a:p>
        </p:txBody>
      </p:sp>
    </p:spTree>
    <p:extLst>
      <p:ext uri="{BB962C8B-B14F-4D97-AF65-F5344CB8AC3E}">
        <p14:creationId xmlns:p14="http://schemas.microsoft.com/office/powerpoint/2010/main" val="24786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4058C-B6B1-4590-8EA5-1626EA11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A27CEF-42B3-2FEF-E7DD-1D84ACE34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1825625"/>
            <a:ext cx="8585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240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</vt:lpstr>
      <vt:lpstr>Car – Price Prediction</vt:lpstr>
      <vt:lpstr>df.describe()</vt:lpstr>
      <vt:lpstr>Df.info()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DHARVESH</dc:creator>
  <cp:lastModifiedBy>DHARVESH</cp:lastModifiedBy>
  <cp:revision>2</cp:revision>
  <dcterms:created xsi:type="dcterms:W3CDTF">2022-07-11T19:37:03Z</dcterms:created>
  <dcterms:modified xsi:type="dcterms:W3CDTF">2022-07-27T19:29:52Z</dcterms:modified>
</cp:coreProperties>
</file>