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61" r:id="rId5"/>
    <p:sldId id="263" r:id="rId6"/>
    <p:sldId id="274" r:id="rId7"/>
    <p:sldId id="27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1" d="100"/>
          <a:sy n="81" d="100"/>
        </p:scale>
        <p:origin x="-2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DC6-F6F1-446F-87F6-07A771ACD69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FB809-31B5-2021-60F8-04297848A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8FD85B-7E3D-2318-4F2F-40AD48C83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Internship Project </a:t>
            </a:r>
          </a:p>
        </p:txBody>
      </p:sp>
    </p:spTree>
    <p:extLst>
      <p:ext uri="{BB962C8B-B14F-4D97-AF65-F5344CB8AC3E}">
        <p14:creationId xmlns:p14="http://schemas.microsoft.com/office/powerpoint/2010/main" val="703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C6F6C-28CD-65D2-7BBF-0DDBDDC1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42" y="25620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IN" sz="8800" b="1" dirty="0" smtClean="0"/>
              <a:t>Micro-Credit Project</a:t>
            </a:r>
            <a:endParaRPr lang="en-US" sz="8900" dirty="0"/>
          </a:p>
        </p:txBody>
      </p:sp>
    </p:spTree>
    <p:extLst>
      <p:ext uri="{BB962C8B-B14F-4D97-AF65-F5344CB8AC3E}">
        <p14:creationId xmlns:p14="http://schemas.microsoft.com/office/powerpoint/2010/main" val="417594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989BD-3F69-6C24-F3BA-08476C58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18233"/>
            <a:ext cx="10515600" cy="1325563"/>
          </a:xfrm>
        </p:spPr>
        <p:txBody>
          <a:bodyPr/>
          <a:lstStyle/>
          <a:p>
            <a:r>
              <a:rPr lang="en-US" dirty="0" err="1"/>
              <a:t>df.describe</a:t>
            </a:r>
            <a:r>
              <a:rPr lang="en-US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1154508" cy="4645513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Unnamed: 0	label	</a:t>
            </a:r>
            <a:r>
              <a:rPr lang="en-IN" dirty="0" err="1"/>
              <a:t>aon</a:t>
            </a:r>
            <a:r>
              <a:rPr lang="en-IN" dirty="0"/>
              <a:t>	daily_decr30	daily_decr90	rental30	rental90	</a:t>
            </a:r>
            <a:r>
              <a:rPr lang="en-IN" dirty="0" err="1"/>
              <a:t>last_rech_date_ma</a:t>
            </a:r>
            <a:r>
              <a:rPr lang="en-IN" dirty="0"/>
              <a:t>	</a:t>
            </a:r>
            <a:r>
              <a:rPr lang="en-IN" dirty="0" err="1"/>
              <a:t>last_rech_date_da</a:t>
            </a:r>
            <a:r>
              <a:rPr lang="en-IN" dirty="0"/>
              <a:t>	</a:t>
            </a:r>
            <a:r>
              <a:rPr lang="en-IN" dirty="0" err="1"/>
              <a:t>last_rech_amt_ma</a:t>
            </a:r>
            <a:r>
              <a:rPr lang="en-IN" dirty="0"/>
              <a:t>	...	cnt_loans30	amnt_loans30	maxamnt_loans30	medianamnt_loans30	cnt_loans90	amnt_loans90	maxamnt_loans90	medianamnt_loans90	payback30	payback90</a:t>
            </a:r>
          </a:p>
          <a:p>
            <a:r>
              <a:rPr lang="en-IN" dirty="0"/>
              <a:t>count	209593.000000	209593.000000	209593.000000	209593.000000	209593.000000	209593.000000	209593.000000	209593.000000	209593.000000	209593.000000	...	209593.000000	209593.000000	209593.000000	209593.000000	209593.000000	209593.000000	209593.000000	209593.000000	209593.000000	209593.000000</a:t>
            </a:r>
          </a:p>
          <a:p>
            <a:r>
              <a:rPr lang="en-IN" dirty="0"/>
              <a:t>mean	104797.000000	0.875177	8112.343445	5381.402289	6082.515068	2692.581910	3483.406534	3755.847800	3712.202921	2064.452797	...	2.758981	17.952021	274.658747	0.054029	18.520919	23.645398	6.703134	0.046077	3.398826	4.321485</a:t>
            </a:r>
          </a:p>
          <a:p>
            <a:r>
              <a:rPr lang="en-IN" dirty="0" err="1"/>
              <a:t>std</a:t>
            </a:r>
            <a:r>
              <a:rPr lang="en-IN" dirty="0"/>
              <a:t>	60504.431823	0.330519	75696.082531	9220.623400	10918.812767	4308.586781	5770.461279	53905.892230	53374.833430	2370.786034	...	2.554502	17.379741	4245.264648	0.218039	224.797423	26.469861	2.103864	0.200692	8.813729	10.308108</a:t>
            </a:r>
          </a:p>
          <a:p>
            <a:r>
              <a:rPr lang="en-IN" dirty="0"/>
              <a:t>min	1.000000	0.000000	-48.000000	-93.012667	-93.012667	-23737.140000	-24720.580000	-29.000000	-29.000000	0.000000	...	0.000000	0.000000	0.000000	0.000000	0.000000	0.000000	0.000000	0.000000	0.000000	0.000000</a:t>
            </a:r>
          </a:p>
          <a:p>
            <a:r>
              <a:rPr lang="en-IN" dirty="0"/>
              <a:t>25%	52399.000000	1.000000	246.000000	42.440000	42.692000	280.420000	300.260000	1.000000	0.000000	770.000000	...	1.000000	6.000000	6.000000	0.000000	1.000000	6.000000	6.000000	0.000000	0.000000	0.000000</a:t>
            </a:r>
          </a:p>
          <a:p>
            <a:r>
              <a:rPr lang="en-IN" dirty="0"/>
              <a:t>50%	104797.000000	1.000000	527.000000	1469.175667	1500.000000	1083.570000	1334.000000	3.000000	0.000000	1539.000000	...	2.000000	12.000000	6.000000	0.000000	2.000000	12.000000	6.000000	0.000000	0.000000	1.666667</a:t>
            </a:r>
          </a:p>
          <a:p>
            <a:r>
              <a:rPr lang="en-IN" dirty="0"/>
              <a:t>75%	157195.000000	1.000000	982.000000	7244.000000	7802.790000	3356.940000	4201.790000	7.000000	0.000000	2309.000000	...	4.000000	24.000000	6.000000	0.000000	5.000000	30.000000	6.000000	0.000000	3.750000	4.500000</a:t>
            </a:r>
          </a:p>
          <a:p>
            <a:r>
              <a:rPr lang="en-IN" dirty="0"/>
              <a:t>max	209593.000000	1.000000	999860.755168	265926.000000	320630.000000	198926.110000	200148.110000	998650.377733	999171.809410	55000.000000	...	50.000000	306.000000	99864.560864	3.000000	4997.517944	438.000000	12.000000	3.000000	171.500000	171.500000</a:t>
            </a:r>
          </a:p>
          <a:p>
            <a:r>
              <a:rPr lang="en-IN" dirty="0"/>
              <a:t>8 rows × 34 columns</a:t>
            </a:r>
          </a:p>
        </p:txBody>
      </p:sp>
    </p:spTree>
    <p:extLst>
      <p:ext uri="{BB962C8B-B14F-4D97-AF65-F5344CB8AC3E}">
        <p14:creationId xmlns:p14="http://schemas.microsoft.com/office/powerpoint/2010/main" val="127489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B9DE8-6E73-EA8F-8997-1E194E0A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4" y="3534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Correlation with target variable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752475"/>
            <a:ext cx="89154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84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302EB-6096-8DFD-8C5F-67178C4D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4"/>
          </a:xfrm>
        </p:spPr>
        <p:txBody>
          <a:bodyPr/>
          <a:lstStyle/>
          <a:p>
            <a:r>
              <a:rPr lang="en-US" b="1" dirty="0" smtClean="0"/>
              <a:t>No of defaulter</a:t>
            </a:r>
            <a:endParaRPr lang="en-IN" b="1" dirty="0"/>
          </a:p>
        </p:txBody>
      </p:sp>
      <p:sp>
        <p:nvSpPr>
          <p:cNvPr id="3" name="AutoShape 2" descr="data:image/png;base64,iVBORw0KGgoAAAANSUhEUgAAAmoAAAICCAYAAAB/deFIAAAAOXRFWHRTb2Z0d2FyZQBNYXRwbG90bGliIHZlcnNpb24zLjUuMSwgaHR0cHM6Ly9tYXRwbG90bGliLm9yZy/YYfK9AAAACXBIWXMAAAsTAAALEwEAmpwYAAA2R0lEQVR4nO3deZikZXm28fOCQTaDggwIgwhRUAEXZEBwFzdMUNS4YGIEo8EYo0HNFzUxShKJJsYYjStuQIwSY6KiEQ0Bd0EcBEVQIgoKsg0gigv7/f3xvC3lODANU9X1dM35O44+uuqtt6rurumpvupZU1VIkiSpP+tNuwBJkiStnkFNkiSpUwY1SZKkThnUJEmSOmVQkyRJ6pRBTZIkqVMGNUkTkfDkhBMTrky4JuH/El6TsOUEnmvnhMMS7jjuxx55jsckHDrPcz+bUMPX9QnnJbwzYelteN6nJRx8M8/x4Vv7eJIWl7iOmqRxS3gDcCjwPuBjwE+AXYA/Ar5XxZPG/Hz7Ax8HdqzivHE+9shz/CPwlCp2mMe5nwVuBP4CWALcH3gNcEoVj7qVz/thYMsqHr7K8V2A66r4zq15PEmLy5JpFyBptiQ8HngJ8Jwq3jty0+cSjgAeM53KFtwVVZw8XP5iwibAaxO2reLCtX3wKs5a28eQ1D+7PiWN24uBr60S0gCo4oYqjpu7nrBlwlEJlyf8fOjOWz56n6Hb8B8TXpxwQcKPEo6Z6+ZMeDitNQ3g3KG78byR+28/nH/F8ByfTrjHyO07DPd52tA9+ePhef46ae+RCYcBLwXuOtKleeStfF2+Pny/y8hzPyvhi0NtP0r4zOjPPzzH7wAPG3new4bbfqXrc+j6vSxh94STh5/1tISHrPJ6bpjw9qFL+vKE1yccmmD3itQhg5qksUnYAHgg8Kl53uWjwGOBPwOeTntP+kzC3Vc572nAI4FDgJcB+wN/N9z2teH+AE8G9oHWtZqwBfBF4B60btenAZsC/5uw8SrP8Q/AT4GnAO8HXjVcBng38AHg4uHx9wH+dp4/45ztad2h3x85tgNwNPBU4HeBC4DPJ/zmcPvfAp8BTht53nffwnNsAhwFvJMW8K4BPjK05o3+nAcDfw383lDXS2/lzyJpgdj1KWmc7gRsCPxgTScm7Ac8CHh4FZ8bjp0InAf8P+B5I6dfBzyxiuuH83YBDgT+uIqfJJw9nHfaKmPUXkwLZver4orhvl8anuMPgLeOnPv5ql8GluOH+p4MfKiKCxIuAq4Z6c5c848YlgDrA3sArwCOqOLiuROq+JuR12M94HhgT+CZwN9U8d2EK4D15vm8GwOHVnHi8JgX0ULeQ4FPJdyJFnZfVcUbh3M+DXxznj+TpAVmi5qkSZhPN9pewMq5kAZQxc+ATwAPXuXcz8yFtMFZwFYJt1vDczyKFn5+krBkCE5XAafCr3axAv+zyvWzgO3m8XPcnCfTAubVwJeAS4AXjZ6QcK+EjyRcAtwwnH8PYOfb+JzXAZ8duT43jm3u57g3sBFw7NwJVRQ3dR1L6oxBTdI4XU7rbtt+HuduQwsvq7oE2GKVY1eucv1aILDGoLYlrUv1ulW+HsHIWLFbeI6N1vD4t+REWuvYg4G/pwXT18zdmPAbtHB4F9rki4cM5399LZ73J1XcOHelimuHi3OPd+fh+8pV7rfqdUmdsOtT0thUcd3QtfhY4JVrOP0iYKvVHN8aWjflGFxBaz1a3Xiyq8b0HDfnR1WsGC5/aVhD7dCEt1RxPm282XbAo6v49tydEu4wwZrmul2X8quv8a1e303SwrBFTdK4/TOwPOGgVW9IWG8Y+wXwFVr35UNHbt8E+G3aBIBbY9WWozknALsCZ1axYpWvs7l11raF7dXD9xcP3+cmM1wzd0LCA+HX1mlb2+cddQatK/aAkecM8PgxPb6kMTOoSRqrKj4O/BPwnoQjEn474WEJz6ONDXvecN6naWO3/j3hoGHR2k/SAszrb+XTzoWu5yU8IOHew/V/onWPnpjwu0MdT0t4a8IzbuVzfBvYOuHghOXJmhe+HVXFBbQZmX84LC1yMm2W6bvSdj34A+AY4Iered57JzxxeN5tb2XdozVcDrwL+OthuZP9hufcjPmNK5S0wAxqksZumD35dGAn2rIWx9OWgDgBeP7IqU8abvtn4D9o4872reKcW/l836ct0fFkWvj7+HD8MmBvWth5I21M2D8AdwC+cSt/rA8BRw73/yq09cxupdfRWseeX8UltGU57kzbveFQ2hIiq/7sbxvqfu/wvIfchucd9ee0n+Mw4IO0MYHvoe0eIakzbiElSeu4hP8FNqjiYdOuRdKvcjKBJK1DEh4BPIC2UPAGtJbPR9Ja9yR1xqAmSeuWnwJPpC3AuxHwHeDgqpu2o5LUD7s+JUmSOuVkAkmSpE4Z1CRJkjo1s2PUttxyy9phhx2mXYYkSdIanXrqqZdV1a/tEjKzQW2HHXZgxYoVaz5RkiRpypJ8f3XH7fqUJEnqlEFNkiSpUwY1SZKkThnUJEmSOmVQkyRJ6pRBTZIkqVMGNUmSpE4Z1CRJkjplUJMkSeqUQU2SJKlTBjVJkqROGdQkSZI6ZVCTJEnqlEFNkiSpUwY1SZKkThnUJEmSOrVk2gVM0x7/7+hpl7AonPr6Z027BEmS1km2qEmSJHXKoCZJktQpg5okSVKnDGqSJEmdMqhJkiR1yqAmSZLUKYOaJElSpwxqkiRJnTKoSZIkdcqgJkmS1CmDmiRJUqcMapIkSZ0yqEmSJHXKoCZJktQpg5okSVKnDGqSJEmdMqhJkiR1yqAmSZLUKYOaJElSpwxqkiRJnTKoSZIkdcqgJkmS1CmDmiRJUqcMapIkSZ0yqEmSJHVqokEtyYuTnJnkm0k+mGSjJFskOT7Jd4bvm4+c/4ok5yQ5O8ljR47vkeSM4bY3J8kk65YkSerBxIJakmXAi4DlVbUbsD5wIPBy4ISq2gk4YbhOkl2G23cF9gPelmT94eHeDhwC7DR87TepuiVJknox6a7PJcDGSZYAmwAXAgcARw23HwU8cbh8AHBMVV1TVecC5wB7JdkG2KyqTqqqAo4euY8kSdLMmlhQq6ofAv8I/AC4CPhxVf0PsHVVXTSccxGw1XCXZcD5Iw9xwXBs2XB51eOSJEkzbZJdn5vTWsl2BLYFNk3yzFu6y2qO1S0cX91zHpJkRZIVK1euvLUlS5IkdWWSXZ+PAs6tqpVVdR3wX8ADgUuG7kyG75cO518A3GXk/tvRukovGC6vevzXVNURVbW8qpYvXbp0rD+MJEnSQptkUPsBsHeSTYZZmo8EvgUcCxw0nHMQ8LHh8rHAgUk2TLIjbdLAKUP36FVJ9h4e51kj95EkSZpZSyb1wFX1lSQfBr4GXA+cBhwB3B74UJLn0MLcU4fzz0zyIeCs4fwXVNUNw8M9HzgS2Bg4bviSJEmaaRMLagBV9Wrg1ascvobWura68w8HDl/N8RXAbmMvUJIkqWPuTCB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JhrUktwxyYeTfDvJt5Lsk2SLJMcn+c7wffOR81+R5JwkZyd57MjxPZKcMdz25iSZZN2SJEk9mHSL2puAT1XVPYH7At8CXg6cUFU7AScM10myC3AgsCuwH/C2JOsPj/N24BBgp+FrvwnXLUmSNHUTC2pJNgMeCrwHoKquraorgQOAo4bTjgKeOFw+ADimqq6pqnOBc4C9kmwDbFZVJ1VVAUeP3EeSJGlmTbJF7TeBlcD7kpyW5N1JNgW2rqqLAIbvWw3nLwPOH7n/BcOxZcPlVY9LkiTNtEkGtSXA/YG3V9XuwM8YujlvxurGndUtHP/1B0gOSbIiyYqVK1fe2nolSZK6MsmgdgFwQVV9Zbj+YVpwu2TozmT4funI+XcZuf92wIXD8e1Wc/zXVNURVbW8qpYvXbp0bD+IJEnSNEwsqFXVxcD5Se4xHHokcBZwLHDQcOwg4GPD5WOBA5NsmGRH2qSBU4bu0auS7D3M9nzWyH0kSZJm1pIJP/4LgX9Lcjvge8CzaeHwQ0meA/wAeCpAVZ2Z5EO0MHc98IKqumF4nOcDRwIbA8cNX5IkSTNtokGtqk4Hlq/mpkfezPmHA4ev5vgKYLexFidJktQ5dyaQ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7NK6glOWE+xyRJkjQ+S27pxiQbAZsAWybZHMhw02bAthOuTZIkaZ12i0ENeB5wKC2UncpNQe0nwFsnV5YkSZJuMahV1ZuANyV5YVX9ywLVJEmSJNbcogZAVf1LkgcCO4zep6qOnlBdkiRJ67x5BbUk/wrcDTgduGE4XIBBTZIkaULmFdSA5cAuVVWTLEaSJEk3me86at8E7jzJQiRJkvSr5tuitiVwVpJTgGvmDlbVEyZSlSRJkuYd1A6bZBGSJEn6dfOd9fm5SRciSZKkXzXfWZ9X0WZ5AtwO2AD4WVVtNqnCJEmS1nXzbVH7jdHrSZ4I7DWJgiRJktTMd9bnr6iqjwL7jrcUSZIkjZpv1+eTR66uR1tXzTXVJEmSJmi+sz4fP3L5euA84ICxVyNJkqRfmu8YtWdPuhBJkiT9qnmNUUuyXZKPJLk0ySVJ/jPJdpMuTpIkaV0238kE7wOOBbYFlgEfH45JkiRpQuYb1JZW1fuq6vrh60hg6QTrkiRJWufNN6hdluSZSdYfvp4JXD7JwiRJktZ18w1qfwA8DbgYuAh4CuAEA0mSpAma7/IcfwscVFU/AkiyBfCPtAAnSZKkCZhvi9p95kIaQFVdAew+mZIkSZIE8w9q6yXZfO7K0KI239Y4SZIk3QbzDVtvAL6c5MO0raOeBhw+saokSZI0750Jjk6ygrYRe4AnV9VZE61MkiRpHTfv7sshmBnOJEmSFsh8x6hJkiRpgRnUJEmSOmVQkyRJ6tTEg9qw5dRpST4xXN8iyfFJvjN8H1324xVJzklydpLHjhzfI8kZw21vTpJJ1y1JkjRtC9Gi9qfAt0auvxw4oap2Ak4YrpNkF+BAYFdgP+BtSdYf7vN24BBgp+FrvwWoW5IkaaomGtSSbAf8NvDukcMHAEcNl48Cnjhy/JiquqaqzgXOAfZKsg2wWVWdVFUFHD1yH0mSpJk16Ra1fwb+HLhx5NjWVXURwPB9q+H4MuD8kfMuGI4tGy6velySJGmmTSyoJdkfuLSqTp3vXVZzrG7h+Oqe85AkK5KsWLly5TyfVpIkqU+TbFF7EPCEJOcBxwD7Jnk/cMnQncnw/dLh/AuAu4zcfzvgwuH4dqs5/muq6oiqWl5Vy5cuXTrOn0WSJGnBTSyoVdUrqmq7qtqBNkngxKp6JnAscNBw2kHAx4bLxwIHJtkwyY60SQOnDN2jVyXZe5jt+ayR+0iSJM2seW8hNUavAz6U5DnAD4CnAlTVmUk+RNum6nrgBVV1w3Cf5wNHAhsDxw1fkiRJM21BglpVfRb47HD5cuCRN3Pe4cDhqzm+AthtchVKkiT1x50J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TC2pJ7pLkM0m+leTMJH86HN8iyfFJvjN833zkPq9Ick6Ss5M8duT4HknOGG57c5JMqm5JkqReTLJF7XrgpVV1L2Bv4AVJdgFeDpxQVTsBJwzXGW47ENgV2A94W5L1h8d6O3AIsNPwtd8E65YkSerCxIJaVV1UVV8bLl8FfAtYBhwAHDWcdhTwxOHyAcAxVXVNVZ0LnAPslWQbYLOqOqmqCjh65D6SJEkza0HGqCXZAdgd+AqwdVVdBC3MAVsNpy0Dzh+52wXDsWXD5VWPr+55DkmyIsmKlStXjvVnkCRJWmgTD2pJbg/8J3BoVf3klk5dzbG6heO/frDqiKpaXlXLly5deuuLlSRJ6shEg1qSDWgh7d+q6r+Gw5cM3ZkM3y8djl8A3GXk7tsBFw7Ht1vNcUmSpJk2yVmfAd4DfKuq/mnkpmOBg4bLBwEfGzl+YJINk+xImzRwytA9elWSvYfHfNbIfSRJkmbWkgk+9oOA3wfOSHL6cOwvgNcBH0ryHOAHwFMBqurMJB8CzqLNGH1BVd0w3O/5wJHAxsBxw5ckSdJMm1hQq6ovsvrxZQCPvJn7HA4cvprjK4DdxledJElS/9yZQJIkqVMGNUmSpE4Z1CRJkjplUJMkSeqUQU2SJKlTBjVJkqROGdQkSZI6ZVCTJEnqlEFNkiSpUwY1SZKkThnUJEmSOmVQkyRJ6pRBTZIkqVMGNUmSpE4Z1CRJkjplUJMkSeqUQU2SJKlTBjVJkqROGdQkSZI6ZVCTJEnqlEFNkiSpUwY1SZKkThnUJEmSOmVQkyRJ6pRBTZIkqVMGNUmSpE4Z1CRJkjq1ZNoFaN3yg7+597RLWBS2f9UZ0y5BktQBW9QkSZI6ZVCTJEnqlEFNkiSpUwY1SZKkThnUJEmSOmVQkyRJ6pRBTZIkqVMGNUmSpE4Z1CRJkjplUJMkSeqUQU2SJKlTBjVJkqROGdQkSZI6ZVCTJEnqlEFNkiSpUwY1SZKkThnUJEmSOmVQkyRJ6pRBTZIkqVMGNUmSpE4Z1CRJkjplUJMkSeqUQU2SJKlTBjVJkqROGdQkSZI6ZVCTJEnqlEFNkiSpUwY1SZKkThnUJEmSOrVk2gVI0qz53EMfNu0SFoWHff5z0y5B6p4tapIkSZ0yqEmSJHXKrk9pxj3oXx407RIWhS+98EvTLkGSfo0tapIkSZ0yqEmSJHXKoCZJktQpg5okSVKnDGqSJEmdMqhJkiR1yqAmSZLUKYOaJElSpwxqkiRJnTKoSZIkdcqgJkmS1CmDmiRJUqcMapIkSZ1aNEEtyX5Jzk5yTpKXT7seSZKkSVsUQS3J+sBbgccBuwDPSLLLdKuSJEmarEUR1IC9gHOq6ntVdS1wDHDAlGuSJEmaqFTVtGtYoyRPAfarqucO138feEBV/ckq5x0CHDJcvQdw9oIWOh5bApdNu4h1jK/5wvM1X3i+5gvP13zhLebX/K5VtXTVg0umUcltkNUc+7WEWVVHAEdMvpzJSbKiqpZPu451ia/5wvM1X3i+5gvP13zhzeJrvli6Pi8A7jJyfTvgwinVIkmStCAWS1D7KrBTkh2T3A44EDh2yjVJkiRN1KLo+qyq65P8CfBpYH3gvVV15pTLmpRF3XW7SPmaLzxf84Xna77wfM0X3sy95otiMoEkSdK6aLF0fUqSJK1zDGqSJEmdMqh1KsnqliTRmCVZz9daktQrg1qnysGDC6Kqbhx9rQ1tCyvJesP320+7llmXZu71vmuSRTGZTFrXGdQ6M7TwPCLJMUleOhxbf9p1zZok6yd5TJIjk7w8ycOT3NGAvLCq6sbh4v8m2R4My5NSzdzr/X5gE/D1XkhJHpzkfcNl//6OUZI7JnlBkv2TLE9y51n5AOgnqk4kWW94E30YcDBtC4z9gTcAByZZXlUvnmKJM2HkdX4M8DLgM8By4CBg5ySfq6p9p1njumAIB9sAP6btPLJBVf0AbE2ehCQbA/cDvgNsDGxUVT8BX+9JS7IJsGFV/Yj2b3Al/MqHFI3HNsC9gR2BZcOxs5NcAawEzquqk6ZV3NowqPVnL+Ak4Ezgd4djGwKbQWsJqqobplTbLLkvcEJV/e3owSSbT6medc2OwF8C3wQ2BdZP8pu096TLquqKaRY3g+4KPAu4CNgZ2CjJAcANwLeq6rvTLG4WJckQgp8G3DXJKcDjgJOSbAr8BrDS9/OxObuq/mjoidoeOB+4Angs7f3mldMsbm0Y1Pox96l2CXAdrYXnxOHYHsAZ0yhqhl0K7JVkT9oWZVcBPxs+9WryLgc+SWvd2RfYCHgpsDltYeujplfaTLoE+ABwNXAPWmBbNlzeEDCojdlIS+UPga2BfYDdaeH4NbTF2/8OuHgqBc6euS78fYB/qqovD9ffnOQdtN/9Rcmg1omR/9RvBF4MPAq4PMn9gK2Atwy321y+Fka6G+5Layb/U+AcWnC7KslHq+qqadW3rqiqHwP/CZBkV+DTVfWWJPswdA2NtEhoLQ0fQL4AkOQ64GjgGGBXDAoTVVXHA8cDJNkfeCEtuN0L8IPhmIy0TF4KPCHJRbQWy58CO7GIX2t3JuhQkjvRxk09kvZp7H1z40k0Hkk2o32ivSfwAGDb4es5VXXNNGtbFwwDqW9XVVcneT/wrqr63LTrmkXDZKTAL7fj+wzwgqo6a7qVrRuS3K6qrk1yV+CYqtpn2jXNsiT3og2ruJjWivYY4P+A51bVomxVM6h1ZBhgvTPwW7SuiW8Al1bVZVMtbAYl2QV4EfDxqvrvadezLkuyM3BuVV03MtlDE5Jki7kxgLZaLpwkWwC7VtUXkmwIXOtrPxnDeNdHAdcCZ9PGYV451aLWgkGtA3N/nIZm8T8DvgTcgTaGZBlwclW9yDfVtTPyOv8ObVzUZsDGVfWUJM8EllTVkVMtch0wfCDZnzbA91zgtKq6YO42f8fHJ8l9gMOBN1bViWs6X+OV5BHAnYCPVdV1065nVs29byRZRmvo2AM4rqo+lmSrqrp0yiWuFceo9WVP4PNV9aph/ZcNaf/Jr51uWTNjdLDpF2gD17cZjt2VNgtLE5RkD+DPaeNFfgbsB2yZ5HvAmxbr9PmO7UVbEuIJSXYD/r2qLgFnkE9aktfS3r83Bq5Ocjfg94HvAy+vqu9Ms74Zsx5tksYf0nLNbrTX+WPA85Kcv5g/hLvgXl/OoXV5UlU/rarLq+r/quq84ZgtDWtnrkttC1pz+H2BTwzHdgVOm0ZR65gn0qbNvwh4WVX9Fm0MyaeBlyR50BRrm0W7Af8MfBR4CvCfSX4PfmXwtSbjMcDbgdcC7wDuCPwBcArwgllZjLUTc38bHwr8PTctcQVt0tiiHJs2xxa1DoyMyXkRsGOSJwErgK/R+tbPvNk7a95Ggu5f0RYSfhptZu2DaK1pX5lWbeuQpbSZWL9sJR7GjrwvyUOB+wBfcqza2OwC/GtVnQo8NMnjgEOTvIS2BMr7nOU8fsN4tI2q6rRhq67bVdVfD7edRxve8v+mWOJMGXmv+Drtw+BjgPcMx3agjfdetGxR68uDaV0V/8JNzbgfT7LBVKuaMVX1Q+AlwIG0Ls/daLM9z5tmXeuIVwHLknwiyZ8N26VtOUzu2B2Ym4lo6/F4XEqb8TY3juc44Em09bv2pnXLafx+DnwkySeAt9JWyN95uG1r4MZh8ozbd43X39Lez28ADkhyMvC/i32Gs5MJOjIsGfE42h58K6rKRW7HZGSwaWjdnAfR/gN/erjdFpwFkmQH2oDf5bT1je5Oaz1+D20WroOux+SWBlIn2bOqvrrQNa0rhoHtBwHfG77eBNxluPz+qjrC953xGWZ63ou2OPxjaJPFvlRVi76nxKA2ZSMzEfcFDqWt/XIBbX2vLw+LgDoTbkySHEQLCFsDFw+zaX8PuKqqjp1udeuuJJtW1c+mXccsGlrkb2DYl33a9ayrktyOthPEDYu9hacnSTauql8MM/d3qKrXjNy2F7BtVX10agWOgWPUpm+u6fspwAm0ZvKNac23f5Xkgqr6qGFt7STZr6o+BTyQNrB6H9qG4NCmcl8GGNQmaA2zDJckuWtVfX9Bi1oHrK6FcuiG26iqFvXYncVkGJd5RpI7zS2CO+2aZsT9krwceAhwVpKVtMaOTwKPp80uX9QcozZ9c83eWwHnVNX1VXXVsEzBT0dudyzD2nlDkm1ov/PfBn4T+NRw2060yRuarBck+VSSNyd5cZLfSnLP4bbfA54Nv1xnTWspyduSnJnkyCR/nGSPJJsMNz8ReNgUy5tpSd6Z5A1Jnp9k3yTbDbtxALyTtjSQxmMFbTbtCtqM2vvTtmH8Lm0o0f9Or7TxsOuzE2l7ev4H8GXazJUbaYuC/kFV/WCKpc2EJF+njVvYAng98HDaxsjXAA8C/nixL4rYu2Fg7xeAb9G69u9M+4P1U+AJwJ9W1btd32s8kpxN24i9aL/j96S93pfTJtHsX1WfnF6Fs2kYK7UCeCVtp5mtaLPKb6C17jy5qpzEMWZJllbVypHrS4DbAb9Y7L1Rdn12IG0vvm/SgsRv0Vp4tgNeZEhbe0nuThvE+xzgeuBU2np1+9DWNnqOIW1BnEv7xHss7Q309rTgDC04zw1sd3D1ePwP8MGq+r/Rg0m2o4Xl06dR1DpgGe21/QRwJW2Xmc1pk8T2p732TmAao6G18p5J3khbP+1cWs/JuVX186kWNwa2qHVgGPD4DuAPh/WONEbDunQvo8262pm2GXuAXwyXV1bVO6ZX4bojyQY3M2bqLOB+jtsZnySbAhsAP6F1+ddcS2WSY6vqCdOsb5YN66hdtervepLnAY+oqgNtOV57I5Pxfgt4Bm1ZlCfRuj0fABxVVc+eZo3jYFDrRJL9gD+lvam+tao+P+WSZkaSNwCXVdVrh09ed6B1u21LG6t2XlUdP80a13VJtq2qC6ddx7pgmAW6fVV9d9q1rGuSbAXcoaq+4wSxtTcXdpO8CriQNinsnlX1uiQvA348Cx/C7frsRFV9KslptJkrT02yI/CRqvrJlEubBacxLPpJa1X4EW2vyW/RZtpqygxpC2do5TGkTcEwxOLS4bIhbe3NdR3fnTas4j603U+gjcNc9GuogS1qXUgyt3HvQ2ibVO9BG3z6ZeCVfvIdv9GZhb5hLizH5iwcW22ma9Xfdf89JmNYLP5GYEfarjNF2+PzkKpa9Hs4G9SmbAgMpwJXAf8NXAFcQvsk8CjaL92jhv0QJelWGRZa3cT3kIWTZGPgTlV1wbRrmXVJNgLeB/zusPvMctoM5+Or6pLpVjcedn1O37a0TZPfOLfC8twNST4EHOwbrGZFknsDL6J1/xzmdlGTNYx9fQht0szLk2wOXOsuEJMx0mK2C/CXw3v4/1TVFbamTcx2wJK517aqVjBj62K64O2UjHS93Yv2nxrg2iRLkqw3NJlfT1uYUlr0kmwNvI42PuqZw6bUeyf51ymXNlPm3luS3At4Ae0D+SOHm+8GvGFKpc28kSB2HnAicABwUJIt524bWfhWa2Hkb+gWwM5J3pHkt5Pce5h1OzP8hZmeudd+Y+DGJPtU1Q3DzgQ3zo1rmIU1YLRuG3lDvQ+tW/9faGscAVxNW+POP2DjM/d6P5C2ntebaOtKQWvBXzaFmtYpVXV5Vb0FeC7t9/7LSV4xbB3l+MwxGAnFRdsuan3aOqQvBN6e5PHTqm3c7PqckpH1cx5M++V6dJKLgLOAHwBHzEr/ujTYAjgf+GPa7hsAe3NTiHDrqPGY+wN2FXAd8FfA2cOxe3PTDGhNSJKdaO/t19Ba1vak7Tv58CSvqaovTLO+WVJVX2VYLHtoSVsG3IO28O1McDLBFI2OWUjyG8BewP2AhwIvrapzHNegWTC0qgX4Q1p33NeBM2itPu+squOcDTpew0y4p9Ne8y/S/oCtBxxeVadPsbSZNuyn+l7gYmBr4HPAR2iLDz8EeD5tgpiLO4/BMO71ebTX93Tga8C3q+rH06xrnAxqUzT88boP8DTguqo6bLoVSZOV5PbAcuCxtJ0hjnSbtMlI8l7gVbRNqncHvgF8cXQ/RI3PENCuG8ZeblFVV6zmnNAmjz1z4SucPUnuCJwEvIW2Jd19aFswbgncbVYaOez6nIKRVrJ7A4fTWhceNNz2QOBhVfXaKZYojd0wmeBJtC65DwI/rKrLp1vVbBq2j9poWB7iAtr+qpqsA4F3JzkXODvJt2mzD0+qqrnu/dvRuv61Fkb+hu4EfK+q3rrK7beblZAGTiaYlrmxOA8BTgY+Dcx9yt2Otln43Gbt0qI1MgPxN2ndPzvSuvj/GvhIko9NsbyZMzJx4+7AvkmOSfL4JDtMsayZNwSH91bVerSZnh8FNgMOBb6U5MYkL6qqa9xtZu2NhLAAP0yyb5LNkmw4DKGYqW5lW9Sm41d+yWitaV8ejt2XtuWRNEvuB1xUVS8buj83BO44fHfF9jEZeQ0vAf6R9rq/CLjjsM/kkVX16imVN7OGhVbXG2bsfxP4JnDE3O3DeMH1h8uOxVxLSe5KGwO4L21C0p2Bc4Zjlyf5VFX9cIoljpVj1KYoyRLa1PnfAz4BXE9rGn9zVZ3sf2gtdnO/w0keRRub9s9VdfW065p1c5tVj1zflNaaeXVVnTO9ymZfksfRluX4Dm3m4Zm07rkrp1nXLEnyCto4tB/S/mbegdaCeRXtw8krh4VvZ4JBbYqS3J+2MfgjaQtRbkzbiP3sW7yjtEiMBLX308annUob/HsabS21M0YDhdbOKq/3Ftz0On8b+P6wKbgmJMmdgU/RxmBuQxtDtQy4saruP83aZkmS/Wmv71bARrReqquBC6vqyCmWNhEGtSkZun/+jTaW4ShbzjTLhtbj7WnrG+1Ja13bB3iwH0zGb1iyYHfaUIrdaEv+XAzsbsvO+M113Sd5GPD8qjpwlds3r6ofTam8mTYsbXVnYFfaUjSfXHVywWJnUJuSYdDvctqm63sCRwPvmaV+dWnOMDFmP9on4G8Oi1RqgSTZBTi0qg6Zdi2zaKQl89HAS4EP0NbzuhS4oqqudxzm5CXZFXhrVT182rWMk5MJpmDkP+xXgWcMM7J+GzgsyQer6sSpFiiNwUgrw47A39NWyT+btjr7ebSFV2dqdtY0jbzedwUeDXwPuIy27+QWtO2jNBlzAWxLWhfcb9HW9LoaqCTHVNXMrJQ/TUkeSfvA95Wq+t4qN+/LDO1IMMegtsDmBvkmuQ9tAOQGtG6JJ9L+Y38dOHHVwcDSIrQecAPwGOBK2vpRG9O6QF8J/AnwT7Y0jN2OtFb6XWkTlDYdLp8wzaJm2cjv70eAD9PGpd1t+L4r8LMplTaL7k5bs+7QJBsDlwMXDt83A/5rirVNhF2fU5Lkb2ldQd8F/oe2KCW0Twkzs/WF1l0j3UGHAz+vqsNHbnsFsGFVHeaHkvFK8ghaMCjahvdLaJM4vmcgnqwk2wKvpn0w+Rrw+aq6aKpFzaghpG0D7EwLbzvSlp85Y6qFTYBBbQElWQ94clV9OMn2c1vnuAyHZlmSZbSWhh8Cn6dtVP0Y4B1V9Sl//8cjyWZV9ZMkxwFPGl0GJckTgM/5IXByhkWd30nbhH0j2sLOdwB+t6rOm2JpWuTcmWBh3RM4eLj80yQvBhhaHTYZZgxJs2YlbQzmcbSuoP2BN9NakjGkrb1hctK+Sd5Jm+35vCRPTrJnki1orTy2Wk7A8AEc2p6ql1bVa6vq1VX1OOA9wN8M5+XmHkO6JY5RW1i7A3OfaPejjU1743D9vsCzgc85ZkezYggJnwVeXlVHrOF03Xbr09Zk3IXW5bkp8CjaYqB3BH5UVT+dWnWzbe69elNgoyTbjHR3bkGb0AE3jdmUbhWD2sLajaEVgda3ftLIbXtzU4jzP7RmQlVdkeS5wEuT/DGta+iTjkkbr6q6njaj9u+SvKuqVg4heWvgRuAHUy1whg0zbUNbYml74G1Jvk77+7or8Pa5U6dUohY5g9rCejTw7CR3AZ4BjC7KtxVwynDZ/9CaGVV1yhDS9gEeDuwwLENzma3H4zGyNMeGtC7QPWjLc3wD+G5V/cLXenLmXtckb6P9ju8J/AJ4QVVdOJxjF79uEycTLKBhdfZtaS1rewCPo33iuog2c2V5VX3NN1QtdiPB4Y60D4R70taWegBtJuLXgcOq6uTpVTk7Rpb9+VfaDM9n03Yi2J723vL4qvrkNGuUdNsY1DowbJi8DDjHT12aBSNB7aPADsDHaUvQXAV8gRYe/h74w6o6bVp1zpokK2gtOp+mzazdFXgq8LqqunyKpa0zhl04lgDX28WvcbDrswNV9TPg/6ZdhzQuQ0hbj7b7xtOBDVYZzH5+kktorT4agyR3AH5RVT9NshFtOMUK2hCLP59qcTNudC3A4bsBTWNjUJM0KcuAB1bVNcA1Q9d/ATcOXftPqapfTLXC2fIL4GVDC/3RwF/SVmv/qUMpJmNkDcDnJrmwqj6e5P60fZyPr6pzp1yiZoDrqEkaq5F1pbYALkiyP7SZiVV1w1xoMKSNR5Ltk9wTWFJVX66qn1XVm4DTaC31vzPdCtcJTwMuHsZkvgw4hLZ38xZTrUozwRY1SWM1Ms5yD+AA4NFJXklb5+v7wAer6uxp1TeD/oY2MenUJD+nLTD8DeBLtBa1H02xtpk28ru+tKq+muQlwLer6ulJvkLbmeCK6VWoWWBQkzR2w5id9wLvHfbk22P4egTwFeBst44am7NpG4CfTtuia3PgfsCDaRM5/oTWuqYJSLIBcHySM2hr1j0yyebApnZ9ahyc9SlpIpLcDXgisF1VvXjK5cy0JLvRAtmewL8D7wOuBbYD/q+qrptieTNtmLixhDaT+caqOj3JnsDzquq5fiDR2jKoSRq7oRXtv4evg4H70ELDHwF/5R+uyUiyNW05jnsC/1BV7kgwIUk2qKrrhm7921fVy0duWwZcW1Urp1ehZoWTCSSNzcjG0/eljc05EvjJMIFgY2D/qrrRDarHI8mWSR6QZI8khwLvogXj+9FaeDQ5uyR5Om1P1SuTbDoEZYDX0xYdHp1cI90mjlGTNAl3oI2d2ps2iQDajhznDJfdz3Y8Xgj8FW182t8Dzweuq6pLp1nUOuIq4B60cYBPpi00/OMk3wWW0sYLSmvNrk9JYzWyK8ErgJcAX6OFtq2AY6vqA6MLhOq2S3IQbUHhu9ACw8W0GZ9nAGcBn6iqn0+twBmW5B7AubQWtf8B7kzrct6JNmHmdLv4NQ4GNUljMxLS7ktbw+sBwO7AJsAXqspWhgkZti66L+01X04LEE+qqq9NtbAZlOTOwGtpS6H8hNbN/0PgPOAS4OqqunJa9Wm2GNQkjV2So4EzgbcMW6RJMyPJZsDDgNvTWtKWAr8BrA9sCKyoqrdPr0LNEoOapLEbuoVeCOwPfAR4V1WdNd2qpPFKsiFtSY7rkmxCC213B66sqlPmWpinW6UWO4OapIlJspQW1u4PnFRVH5hySdJamxtjmeTlwF7A+cCFwNeH799y7TqNi7M+JY3FyB+vHWiD268DHkhb9PbBtHFqH0iypKqun1qh0loamQhzAm3Sxpa01rS/oO1O8Pu08CatNYOapLEY+eP1aNqm1JcBnwReR1uO4+vD7c721Eyoqq/CL7tA7wB8k9aCfOE069JssetT0lgkeRJwHG2vyYuH2Z+2nmmmjMxsXkrbY/XUuW7OJFsCn66qPRyfpnFxxWRJa23YmPrQqrq6qi4CXjZ0hV4/3L7vsHyEtKiNhK/7A58FLk5yYZIvAu8YjoF/XzUmdn1KGoedgQ0AktwLeFpVvW64vjnwZ1V14hTrk8ZimN2Zqvo0sNFw7J60SQVXAsfDrwwFkNaKQU3SONwHOHm4vDVtZfw5uzO0LiRZz9Xatci9Brh9ktNoC91+C/hBVR093bI0qwxqksbhocDzklxBWwj0nJHb7sRNEwncjF2L3X8DuwDPpH1AOY+2x+cmtFmgr3bbLo2TkwkkrbVhYPW+tE3Yd6JtZXQH2uy3nYHnV9U7bVHTrEjyIeBg2jI096LNdL5HVT16mnVp9hjUJE3EMHng3rR9Jz9RVRc7E06L2dwHjSQPBw6rqoePzALdGviHqjrI33ONk12fkiZiGEx9+vA1d8w/Xlq0RlqDzwfOT/Jq4INJtgGeDVw93L4erheoMbFFTZKkeRppVdsF+BPaWmorgS/Q1lA7zy5+jZNBTZKk2yhJaOMwdwaOr6qr13AX6Vax61OSpHkYtop6MHBX2iSCewMPAi4Gfg58ZnrVaVYZ1CRJWoOhq/MLtP1rf0bbfP1cYBvghcAvquqn06tQs8qgJknSmv2MFtSWAu+vqk8n+W3gO1X1temWplnmGDVJkuZhWILjQGA/2sK39wMurqpXDnvbOtNTY+emsZIkzUNVXVJVb6ItxbEt8DvA3knujbtuaEJsUZMkaZ5GF7NNshnw+8ABwMFVdeFUi9NMMqhJknQbDTtwLAMucO00TYJBTZIkqVOOUZMkSeqUQU2SJKlTBjVJ3Upy5yTHJPlukrOSfDLJzrfxsQ5Nssla1PLwJA+8mdsOTrIyyelJvp3kxfN4vIOTbDty/d3DoqqS9EsGNUldGvZQ/Ajw2aq6W1XtAvwFsPVtfMhDgdsc1ICHA6sNaoN/r6r70bYU+sskd1nD4x1MW+IBgKp6blWdtRb1SZpBBjVJvXoEcF1VvWPuQFWdXlVfSPP6JN9MckaSp8MvW70+m+TDQ8vWvw3nvogWij6T5DPDuY9JclKSryX5jyS3H46fl+Svh+NnJLlnkh2APwJePLSaPeTmiq6qy4FzaFsLkeRVSb461HrEUM9TgOXAvw2Pt/FQ9/LhPj9NcniSryc5eVholSR3G65/NcnfJHHLImnGGdQk9Wo34NSbue3JtFXh7ws8Cnh9km2G23antZ7tAvwm8KCqejNwIfCIqnpEki2BVwKPqqr7AyuAl4w8/mXD8bcDf1ZV5wHvAN5YVferqi/cXNFJtgc2Ar4xHHpLVe1ZVbsBGwP7V9WHh+f8veHxfrHKw2wKnFxV9wU+D/zhcPxNwJuqas/h55E04wxqkhajBwMfrKobquoS4HPAnsNtp1TV3JpWpwM7rOb+e9OC3JeSnA4cBNx15Pb/Gr6fejP3X52nJzkT+B4tTF09HH9Ekq8kOQPYF9h1Ho91LfCJ1dSwD/Afw+UPzLMuSYuYm7JL6tWZwFNu5rZb2q7nmpHLN7D697kAx1fVM9bwGDd3/9X596r6kyT7AP+d5DjgSuBtwPKqOj/JYbTWtjW5bm71+1tZg6QZY4uapF6dCGyYZK7bjyR7JnkYrTvw6UnWT7IUeChwyhoe7yrgN4bLJwMPSnL34XE3mcds0tH736yqOgn4V+BPuSmUXTaMgRsNnvN6vFWcTNtfEtrm4JJmnEFNUpeGFqUnAY8eluc4EziMNjbrI7QxYF+nBbo/r6qL1/CQRwDHJflMVa2kzbr8YJJv0ALQPddw/48DT1rTZILB39M27r4BeBdwBvBR4Ksj5xwJvGNuMsEaHm/OocBLkpxCm6zw43neT9Ii5RZSkrRIDOvA/aKqKsmBwDOq6oBp1yVpchz3IEmLxx7AW4Y15q4E/mC65UiaNFvUJEmSOuUYNUmSpE4Z1CRJkjplUJMkSeqUQU2SJKlTBjVJkqROGdQkSZI69f8B78pSEPBCzB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54" y="2290763"/>
            <a:ext cx="6233746" cy="340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01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Label according to Date</a:t>
            </a:r>
            <a:endParaRPr lang="en-IN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92" y="1825625"/>
            <a:ext cx="10133016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9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According to month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77" y="2115344"/>
            <a:ext cx="6441098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7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DDDF3-D8AA-9281-6746-D86FAB01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30654"/>
            <a:ext cx="9343292" cy="417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4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27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</vt:lpstr>
      <vt:lpstr> Micro-Credit Project</vt:lpstr>
      <vt:lpstr>df.describe()</vt:lpstr>
      <vt:lpstr>Correlation with target variable  </vt:lpstr>
      <vt:lpstr>No of defaulter</vt:lpstr>
      <vt:lpstr>Customer Label according to Date</vt:lpstr>
      <vt:lpstr>According to month</vt:lpstr>
      <vt:lpstr>Decision Tree 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DHARVESH</dc:creator>
  <cp:lastModifiedBy>RagavB</cp:lastModifiedBy>
  <cp:revision>7</cp:revision>
  <dcterms:created xsi:type="dcterms:W3CDTF">2022-06-12T11:14:47Z</dcterms:created>
  <dcterms:modified xsi:type="dcterms:W3CDTF">2022-09-27T19:23:44Z</dcterms:modified>
</cp:coreProperties>
</file>