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3"/>
  </p:notesMasterIdLst>
  <p:sldIdLst>
    <p:sldId id="483" r:id="rId2"/>
    <p:sldId id="484" r:id="rId3"/>
    <p:sldId id="470" r:id="rId4"/>
    <p:sldId id="478" r:id="rId5"/>
    <p:sldId id="481" r:id="rId6"/>
    <p:sldId id="480" r:id="rId7"/>
    <p:sldId id="482" r:id="rId8"/>
    <p:sldId id="476" r:id="rId9"/>
    <p:sldId id="485" r:id="rId10"/>
    <p:sldId id="473" r:id="rId11"/>
    <p:sldId id="468" r:id="rId12"/>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66" d="100"/>
          <a:sy n="66" d="100"/>
        </p:scale>
        <p:origin x="856" y="56"/>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dgm:spPr/>
      <dgm:t>
        <a:bodyPr/>
        <a:lstStyle/>
        <a:p>
          <a:pPr algn="ctr"/>
          <a:r>
            <a:rPr lang="en-US" dirty="0">
              <a:latin typeface="Times New Roman" panose="02020603050405020304" pitchFamily="18" charset="0"/>
              <a:cs typeface="Times New Roman" panose="02020603050405020304" pitchFamily="18" charset="0"/>
            </a:rPr>
            <a:t>Brief about the project we are working on </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r>
            <a:rPr lang="en-US" dirty="0">
              <a:latin typeface="Times New Roman" panose="02020603050405020304" pitchFamily="18" charset="0"/>
              <a:cs typeface="Times New Roman" panose="02020603050405020304" pitchFamily="18" charset="0"/>
            </a:rPr>
            <a:t>Give the objectives of the project</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r>
            <a:rPr lang="en-US" dirty="0">
              <a:latin typeface="Times New Roman" panose="02020603050405020304" pitchFamily="18" charset="0"/>
              <a:cs typeface="Times New Roman" panose="02020603050405020304" pitchFamily="18" charset="0"/>
            </a:rPr>
            <a:t>Architecture and Flow chart of the project </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DA20D18C-6B84-4313-B85D-7AACAB20EA84}">
      <dgm:prSet/>
      <dgm:spPr/>
      <dgm:t>
        <a:bodyPr/>
        <a:lstStyle/>
        <a:p>
          <a:r>
            <a:rPr lang="en-US">
              <a:latin typeface="Times New Roman" panose="02020603050405020304" pitchFamily="18" charset="0"/>
              <a:cs typeface="Times New Roman" panose="02020603050405020304" pitchFamily="18" charset="0"/>
            </a:rPr>
            <a:t>Architecture and Flow chart of the project </a:t>
          </a:r>
          <a:endParaRPr lang="en-IN"/>
        </a:p>
      </dgm:t>
    </dgm:pt>
    <dgm:pt modelId="{65868987-BFB1-452C-A0E7-36F6D0D08C28}" type="parTrans" cxnId="{B8D5FC0F-3A6E-446F-8586-CF35492684A5}">
      <dgm:prSet/>
      <dgm:spPr/>
      <dgm:t>
        <a:bodyPr/>
        <a:lstStyle/>
        <a:p>
          <a:endParaRPr lang="en-IN"/>
        </a:p>
      </dgm:t>
    </dgm:pt>
    <dgm:pt modelId="{6B4630DD-2AC7-4277-BF31-7239FACA9A26}" type="sibTrans" cxnId="{B8D5FC0F-3A6E-446F-8586-CF35492684A5}">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custLinFactNeighborX="0" custLinFactNeighborY="-29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2BAD7808-A0CF-4D01-BBC0-3625EC6F8E52}" type="presOf" srcId="{DA20D18C-6B84-4313-B85D-7AACAB20EA84}" destId="{98225A61-A0EC-450A-BED8-EF2E47E8FD18}" srcOrd="1" destOrd="0" presId="urn:microsoft.com/office/officeart/2011/layout/InterconnectedBlockProcess"/>
    <dgm:cxn modelId="{B8D5FC0F-3A6E-446F-8586-CF35492684A5}" srcId="{5E92505A-51E0-4F78-B3C5-704ACF8710DE}" destId="{DA20D18C-6B84-4313-B85D-7AACAB20EA84}" srcOrd="0" destOrd="0" parTransId="{65868987-BFB1-452C-A0E7-36F6D0D08C28}" sibTransId="{6B4630DD-2AC7-4277-BF31-7239FACA9A26}"/>
    <dgm:cxn modelId="{07B5BF21-58B0-4101-BC05-BC7541D66515}" type="presOf" srcId="{DA20D18C-6B84-4313-B85D-7AACAB20EA84}" destId="{FC0F1314-3294-4A8C-8DCE-EB53E236164C}"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Architecture and Flow chart of the project </a:t>
          </a:r>
          <a:endParaRPr lang="en-IN" sz="1700" kern="1200"/>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58781"/>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Architecture and Flow chart of the project </a:t>
          </a:r>
        </a:p>
      </dsp:txBody>
      <dsp:txXfrm>
        <a:off x="5433039" y="758781"/>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Give the objectives of the project</a:t>
          </a: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Brief about the project we are working on </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5/16/2025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5/16/2025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5/16/2025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5/16/2025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5/16/2025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5/16/2025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5/16/2025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5/16/2025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5/16/2025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5/16/2025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5/16/2025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5/16/2025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5/16/2025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cs typeface="Verdana"/>
                <a:sym typeface="Verdana"/>
              </a:rPr>
              <a:t>Mr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Mohamed Shakir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BTech Computer Engineering</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Gopal Krishna Shyam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Dr. Sudha P</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Review-3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ANALOG MINI MAGNOTOMETER/ REAL TIME GUI AND ANALYSIS/ SPACE TECHNOLOGY</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323737435"/>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Raghuveer V</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20211COM0030</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8COM1</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COM004</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10</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045031"/>
            <a:ext cx="10515600" cy="4193176"/>
          </a:xfrm>
        </p:spPr>
        <p:txBody>
          <a:bodyPr/>
          <a:lstStyle/>
          <a:p>
            <a:pPr algn="just"/>
            <a:r>
              <a:rPr lang="en-US" sz="2400" b="0" i="0" dirty="0">
                <a:solidFill>
                  <a:srgbClr val="000000"/>
                </a:solidFill>
                <a:effectLst/>
                <a:latin typeface="Helvetica" panose="020B0604020202020204" pitchFamily="34" charset="0"/>
              </a:rPr>
              <a:t>Laboratory for Electro-Optics Systems (LEOS),ISRO is situated at Peenya Industrial Estate, Bengaluru where first India satellite was fabricated in 1975.</a:t>
            </a:r>
          </a:p>
          <a:p>
            <a:pPr algn="just"/>
            <a:r>
              <a:rPr lang="en-US" sz="2400" b="0" i="0" dirty="0">
                <a:solidFill>
                  <a:srgbClr val="000000"/>
                </a:solidFill>
                <a:effectLst/>
                <a:latin typeface="Helvetica" panose="020B0604020202020204" pitchFamily="34" charset="0"/>
              </a:rPr>
              <a:t>LEOS, one of the vital units of ISRO, deals with the design, development and production of Attitude Sensors for all LEO, GEO and interplanetary mission; develops and delivers Optical Systems for remote sensing and meteorological payloads. It is equipped with world class fabrication, testing and coating facilities. Next generation technologies such as 3-axis Fiber Optics Gyro, Optical Communication, MEMS, Nanotechnology, Detectors and Development of Science Payloads for future space missions are also bring pursued.</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IN"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
        <p:nvSpPr>
          <p:cNvPr id="5" name="TextBox 4">
            <a:extLst>
              <a:ext uri="{FF2B5EF4-FFF2-40B4-BE49-F238E27FC236}">
                <a16:creationId xmlns:a16="http://schemas.microsoft.com/office/drawing/2014/main" id="{77A47E26-196C-164D-A6C6-EB4D9BCFBAB9}"/>
              </a:ext>
            </a:extLst>
          </p:cNvPr>
          <p:cNvSpPr txBox="1"/>
          <p:nvPr/>
        </p:nvSpPr>
        <p:spPr>
          <a:xfrm>
            <a:off x="1087655" y="1149133"/>
            <a:ext cx="9442383" cy="4093428"/>
          </a:xfrm>
          <a:prstGeom prst="rect">
            <a:avLst/>
          </a:prstGeom>
          <a:noFill/>
        </p:spPr>
        <p:txBody>
          <a:bodyPr wrap="square" rtlCol="0">
            <a:spAutoFit/>
          </a:bodyPr>
          <a:lstStyle/>
          <a:p>
            <a:pPr algn="just"/>
            <a:r>
              <a:rPr lang="en-US" sz="2600" dirty="0"/>
              <a:t>Our project at LEOS ISRO focuses on developing an interface and performing real-time data analysis for an Analog Mini Magnetometer. This involves capturing sensor data, processing it, and displaying it in real time for analysis. By leveraging Python and the Arduino IDE, we ensure efficient data acquisition, visualization, and interpretation. The system plays a crucial role in satellite navigation by determining the correct direction, movement, and location of the satellite in space. This enhances the accuracy and stability of satellite operations, contributing to advancements in space technology</a:t>
            </a:r>
            <a:endParaRPr lang="en-IN" sz="2600" dirty="0"/>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Reporting to our </a:t>
            </a:r>
            <a:r>
              <a:rPr lang="en-IN" b="1" dirty="0">
                <a:latin typeface="Times New Roman" panose="02020603050405020304" pitchFamily="18" charset="0"/>
                <a:cs typeface="Times New Roman" panose="02020603050405020304" pitchFamily="18" charset="0"/>
              </a:rPr>
              <a:t>Guide</a:t>
            </a:r>
            <a:r>
              <a:rPr lang="en-IN" dirty="0">
                <a:latin typeface="Times New Roman" panose="02020603050405020304" pitchFamily="18" charset="0"/>
                <a:cs typeface="Times New Roman" panose="02020603050405020304" pitchFamily="18" charset="0"/>
              </a:rPr>
              <a:t> at </a:t>
            </a:r>
            <a:r>
              <a:rPr lang="en-IN" b="1" dirty="0">
                <a:latin typeface="Times New Roman" panose="02020603050405020304" pitchFamily="18" charset="0"/>
                <a:cs typeface="Times New Roman" panose="02020603050405020304" pitchFamily="18" charset="0"/>
              </a:rPr>
              <a:t>LEOS,ISRO</a:t>
            </a:r>
          </a:p>
          <a:p>
            <a:pPr marL="457200" lvl="1" indent="0">
              <a:buNone/>
            </a:pPr>
            <a:r>
              <a:rPr lang="en-IN" b="1" dirty="0">
                <a:latin typeface="Times New Roman" panose="02020603050405020304" pitchFamily="18" charset="0"/>
                <a:cs typeface="Times New Roman" panose="02020603050405020304" pitchFamily="18" charset="0"/>
              </a:rPr>
              <a:t>Shri Aftab Alam, Scientist/Engineer ‘SD’, SEMD/VSPG/SSA , LEOS, ISRO</a:t>
            </a:r>
          </a:p>
          <a:p>
            <a:pPr marL="457200" lvl="1" indent="0">
              <a:buNone/>
            </a:pPr>
            <a:endParaRPr lang="en-IN" b="1" dirty="0">
              <a:latin typeface="Times New Roman" panose="02020603050405020304" pitchFamily="18" charset="0"/>
              <a:cs typeface="Times New Roman" panose="02020603050405020304" pitchFamily="18" charset="0"/>
            </a:endParaRPr>
          </a:p>
          <a:p>
            <a:pPr marL="457200" lvl="1" indent="0">
              <a:buNone/>
            </a:pPr>
            <a:r>
              <a:rPr lang="en-IN" b="1" dirty="0">
                <a:latin typeface="Times New Roman" panose="02020603050405020304" pitchFamily="18" charset="0"/>
                <a:cs typeface="Times New Roman" panose="02020603050405020304" pitchFamily="18" charset="0"/>
              </a:rPr>
              <a:t>Members of Project:</a:t>
            </a:r>
          </a:p>
          <a:p>
            <a:pPr marL="457200" lvl="1" indent="0">
              <a:buNone/>
            </a:pPr>
            <a:r>
              <a:rPr lang="en-IN" dirty="0">
                <a:latin typeface="Times New Roman" panose="02020603050405020304" pitchFamily="18" charset="0"/>
                <a:cs typeface="Times New Roman" panose="02020603050405020304" pitchFamily="18" charset="0"/>
              </a:rPr>
              <a:t>Raghuveer V [20211COM0030]</a:t>
            </a:r>
          </a:p>
          <a:p>
            <a:pPr marL="457200" lvl="1" indent="0">
              <a:buNone/>
            </a:pPr>
            <a:r>
              <a:rPr lang="en-IN" dirty="0">
                <a:latin typeface="Times New Roman" panose="02020603050405020304" pitchFamily="18" charset="0"/>
                <a:cs typeface="Times New Roman" panose="02020603050405020304" pitchFamily="18" charset="0"/>
              </a:rPr>
              <a:t>Balajichar      [20221LCE0001]</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dirty="0"/>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US" dirty="0"/>
              <a:t>One of the primary challenges encountered during this project was the in-depth study and understanding of the Analog Mini Magnetometer, an in-house developed sensor at LEOS, ISRO. Since detailed external documentation was limited, it required extensive research, analysis of technical specifications, and direct interaction with experts to comprehend its design, functionality, and calibration process. Additionally, integrating the sensor with our system for real-time data acquisition and analysis demanded thorough testing and validation to ensure accuracy and reliability in satellite navigation applications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
        <p:nvSpPr>
          <p:cNvPr id="5" name="Rectangle 1">
            <a:extLst>
              <a:ext uri="{FF2B5EF4-FFF2-40B4-BE49-F238E27FC236}">
                <a16:creationId xmlns:a16="http://schemas.microsoft.com/office/drawing/2014/main" id="{48E03FD3-BF73-7B67-0E75-51119790C26C}"/>
              </a:ext>
            </a:extLst>
          </p:cNvPr>
          <p:cNvSpPr>
            <a:spLocks noGrp="1" noChangeArrowheads="1"/>
          </p:cNvSpPr>
          <p:nvPr>
            <p:ph idx="1"/>
          </p:nvPr>
        </p:nvSpPr>
        <p:spPr bwMode="auto">
          <a:xfrm>
            <a:off x="524062" y="1325668"/>
            <a:ext cx="1166793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develop an interface for real-time data acquisition and analysis of the Analog Mini Magnetometer.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accurately measure the Earth's magnetic field using the sensor and process the data for further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applications.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utilize the acquired magnetic field data for space applications, aiding in the determination of 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satellite’s direction, movement, and orientation.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ensure seamless integration of the sensor with the system using Python and Arduino IDE for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efficient data visualization and interpretation.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enhance satellite navigation and control by leveraging real-time magnetic field measurements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for precise maneuvering in space. </a:t>
            </a:r>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484187186"/>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
        <p:nvSpPr>
          <p:cNvPr id="5" name="TextBox 4">
            <a:extLst>
              <a:ext uri="{FF2B5EF4-FFF2-40B4-BE49-F238E27FC236}">
                <a16:creationId xmlns:a16="http://schemas.microsoft.com/office/drawing/2014/main" id="{60D74F2D-64BF-4FBB-2ADA-674AA052EE47}"/>
              </a:ext>
            </a:extLst>
          </p:cNvPr>
          <p:cNvSpPr txBox="1"/>
          <p:nvPr/>
        </p:nvSpPr>
        <p:spPr>
          <a:xfrm>
            <a:off x="7584707" y="2021305"/>
            <a:ext cx="1183908" cy="877163"/>
          </a:xfrm>
          <a:prstGeom prst="rect">
            <a:avLst/>
          </a:prstGeom>
          <a:noFill/>
        </p:spPr>
        <p:txBody>
          <a:bodyPr wrap="square" rtlCol="0">
            <a:spAutoFit/>
          </a:bodyPr>
          <a:lstStyle/>
          <a:p>
            <a:r>
              <a:rPr lang="en-US" sz="1700" dirty="0"/>
              <a:t>Give all the details of the project </a:t>
            </a:r>
            <a:endParaRPr lang="en-IN" sz="1700" dirty="0"/>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
        <p:nvSpPr>
          <p:cNvPr id="3" name="Content Placeholder 2"/>
          <p:cNvSpPr>
            <a:spLocks noGrp="1"/>
          </p:cNvSpPr>
          <p:nvPr>
            <p:ph idx="1"/>
          </p:nvPr>
        </p:nvSpPr>
        <p:spPr>
          <a:xfrm>
            <a:off x="446308" y="1061297"/>
            <a:ext cx="10515600" cy="4351338"/>
          </a:xfrm>
        </p:spPr>
        <p:txBody>
          <a:bodyPr/>
          <a:lstStyle/>
          <a:p>
            <a:pPr marL="0" indent="0">
              <a:buNone/>
            </a:pPr>
            <a:r>
              <a:rPr lang="en-US" dirty="0"/>
              <a:t> </a:t>
            </a:r>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7762</TotalTime>
  <Words>688</Words>
  <Application>Microsoft Office PowerPoint</Application>
  <PresentationFormat>Widescreen</PresentationFormat>
  <Paragraphs>79</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Cambria</vt:lpstr>
      <vt:lpstr>Helvetica</vt:lpstr>
      <vt:lpstr>Times New Roman</vt:lpstr>
      <vt:lpstr>Verdana</vt:lpstr>
      <vt:lpstr>Wingdings</vt:lpstr>
      <vt:lpstr>Office Theme</vt:lpstr>
      <vt:lpstr>PowerPoint Presentation</vt:lpstr>
      <vt:lpstr>Content</vt:lpstr>
      <vt:lpstr>About Company or Organization</vt:lpstr>
      <vt:lpstr>Working domain or the technology</vt:lpstr>
      <vt:lpstr>About your team and reporting Manager</vt:lpstr>
      <vt:lpstr>Challenges Faced in Internship</vt:lpstr>
      <vt:lpstr>Objectives of the 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RAGHU VEER V</cp:lastModifiedBy>
  <cp:revision>912</cp:revision>
  <cp:lastPrinted>2018-07-24T06:37:20Z</cp:lastPrinted>
  <dcterms:created xsi:type="dcterms:W3CDTF">2018-06-07T04:06:17Z</dcterms:created>
  <dcterms:modified xsi:type="dcterms:W3CDTF">2025-05-16T08:32:22Z</dcterms:modified>
</cp:coreProperties>
</file>