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569" r:id="rId3"/>
    <p:sldId id="595" r:id="rId4"/>
    <p:sldId id="583" r:id="rId5"/>
    <p:sldId id="596" r:id="rId6"/>
    <p:sldId id="570" r:id="rId7"/>
    <p:sldId id="597" r:id="rId8"/>
    <p:sldId id="598" r:id="rId9"/>
    <p:sldId id="599" r:id="rId10"/>
    <p:sldId id="600" r:id="rId11"/>
    <p:sldId id="601" r:id="rId12"/>
    <p:sldId id="602" r:id="rId13"/>
    <p:sldId id="603" r:id="rId14"/>
    <p:sldId id="5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7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19A94-5E07-A9E9-86AD-6CD5CF2B62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638D291-4C37-5401-2BC1-D33E571303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056D89C-999A-E25D-4793-0522EEBAD0E1}"/>
              </a:ext>
            </a:extLst>
          </p:cNvPr>
          <p:cNvSpPr>
            <a:spLocks noGrp="1"/>
          </p:cNvSpPr>
          <p:nvPr>
            <p:ph type="dt" sz="half" idx="10"/>
          </p:nvPr>
        </p:nvSpPr>
        <p:spPr/>
        <p:txBody>
          <a:bodyPr/>
          <a:lstStyle/>
          <a:p>
            <a:fld id="{FEA3A9FB-FCE5-454E-8724-3196A0A20FCD}" type="datetimeFigureOut">
              <a:rPr lang="en-IN" smtClean="0"/>
              <a:t>03-12-2024</a:t>
            </a:fld>
            <a:endParaRPr lang="en-IN"/>
          </a:p>
        </p:txBody>
      </p:sp>
      <p:sp>
        <p:nvSpPr>
          <p:cNvPr id="5" name="Footer Placeholder 4">
            <a:extLst>
              <a:ext uri="{FF2B5EF4-FFF2-40B4-BE49-F238E27FC236}">
                <a16:creationId xmlns:a16="http://schemas.microsoft.com/office/drawing/2014/main" id="{9957662B-2CF7-E1E9-5781-D5FF09A9D8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C3890B-C1DE-D324-CD02-2290D0B2E9DD}"/>
              </a:ext>
            </a:extLst>
          </p:cNvPr>
          <p:cNvSpPr>
            <a:spLocks noGrp="1"/>
          </p:cNvSpPr>
          <p:nvPr>
            <p:ph type="sldNum" sz="quarter" idx="12"/>
          </p:nvPr>
        </p:nvSpPr>
        <p:spPr/>
        <p:txBody>
          <a:bodyPr/>
          <a:lstStyle/>
          <a:p>
            <a:fld id="{02ADC2F5-8BA7-45F9-82AB-B472733BB1A3}" type="slidenum">
              <a:rPr lang="en-IN" smtClean="0"/>
              <a:t>‹#›</a:t>
            </a:fld>
            <a:endParaRPr lang="en-IN"/>
          </a:p>
        </p:txBody>
      </p:sp>
    </p:spTree>
    <p:extLst>
      <p:ext uri="{BB962C8B-B14F-4D97-AF65-F5344CB8AC3E}">
        <p14:creationId xmlns:p14="http://schemas.microsoft.com/office/powerpoint/2010/main" val="264163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88F4D-6D1F-835A-B541-5AC94132E11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87F49B-3FE4-6C2E-B621-237FD1F845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498AA8-AF56-280B-F8A6-524D582FE516}"/>
              </a:ext>
            </a:extLst>
          </p:cNvPr>
          <p:cNvSpPr>
            <a:spLocks noGrp="1"/>
          </p:cNvSpPr>
          <p:nvPr>
            <p:ph type="dt" sz="half" idx="10"/>
          </p:nvPr>
        </p:nvSpPr>
        <p:spPr/>
        <p:txBody>
          <a:bodyPr/>
          <a:lstStyle/>
          <a:p>
            <a:fld id="{FEA3A9FB-FCE5-454E-8724-3196A0A20FCD}" type="datetimeFigureOut">
              <a:rPr lang="en-IN" smtClean="0"/>
              <a:t>03-12-2024</a:t>
            </a:fld>
            <a:endParaRPr lang="en-IN"/>
          </a:p>
        </p:txBody>
      </p:sp>
      <p:sp>
        <p:nvSpPr>
          <p:cNvPr id="5" name="Footer Placeholder 4">
            <a:extLst>
              <a:ext uri="{FF2B5EF4-FFF2-40B4-BE49-F238E27FC236}">
                <a16:creationId xmlns:a16="http://schemas.microsoft.com/office/drawing/2014/main" id="{CC6F162A-06B6-3E9E-63D7-19F1955B92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99937F-DC07-07AD-C7D0-A93D217574AE}"/>
              </a:ext>
            </a:extLst>
          </p:cNvPr>
          <p:cNvSpPr>
            <a:spLocks noGrp="1"/>
          </p:cNvSpPr>
          <p:nvPr>
            <p:ph type="sldNum" sz="quarter" idx="12"/>
          </p:nvPr>
        </p:nvSpPr>
        <p:spPr/>
        <p:txBody>
          <a:bodyPr/>
          <a:lstStyle/>
          <a:p>
            <a:fld id="{02ADC2F5-8BA7-45F9-82AB-B472733BB1A3}" type="slidenum">
              <a:rPr lang="en-IN" smtClean="0"/>
              <a:t>‹#›</a:t>
            </a:fld>
            <a:endParaRPr lang="en-IN"/>
          </a:p>
        </p:txBody>
      </p:sp>
    </p:spTree>
    <p:extLst>
      <p:ext uri="{BB962C8B-B14F-4D97-AF65-F5344CB8AC3E}">
        <p14:creationId xmlns:p14="http://schemas.microsoft.com/office/powerpoint/2010/main" val="2259644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4F9799-5938-599A-FB27-6EC0C4A851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B0C47F-F898-11BC-A376-D65EA95117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1AE759-C7A0-0540-1B53-09BF5CAE4FDA}"/>
              </a:ext>
            </a:extLst>
          </p:cNvPr>
          <p:cNvSpPr>
            <a:spLocks noGrp="1"/>
          </p:cNvSpPr>
          <p:nvPr>
            <p:ph type="dt" sz="half" idx="10"/>
          </p:nvPr>
        </p:nvSpPr>
        <p:spPr/>
        <p:txBody>
          <a:bodyPr/>
          <a:lstStyle/>
          <a:p>
            <a:fld id="{FEA3A9FB-FCE5-454E-8724-3196A0A20FCD}" type="datetimeFigureOut">
              <a:rPr lang="en-IN" smtClean="0"/>
              <a:t>03-12-2024</a:t>
            </a:fld>
            <a:endParaRPr lang="en-IN"/>
          </a:p>
        </p:txBody>
      </p:sp>
      <p:sp>
        <p:nvSpPr>
          <p:cNvPr id="5" name="Footer Placeholder 4">
            <a:extLst>
              <a:ext uri="{FF2B5EF4-FFF2-40B4-BE49-F238E27FC236}">
                <a16:creationId xmlns:a16="http://schemas.microsoft.com/office/drawing/2014/main" id="{983476AF-C91B-1AE7-6B27-1A0D77D326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4916BD-E261-558F-67D7-F8D0C04074AD}"/>
              </a:ext>
            </a:extLst>
          </p:cNvPr>
          <p:cNvSpPr>
            <a:spLocks noGrp="1"/>
          </p:cNvSpPr>
          <p:nvPr>
            <p:ph type="sldNum" sz="quarter" idx="12"/>
          </p:nvPr>
        </p:nvSpPr>
        <p:spPr/>
        <p:txBody>
          <a:bodyPr/>
          <a:lstStyle/>
          <a:p>
            <a:fld id="{02ADC2F5-8BA7-45F9-82AB-B472733BB1A3}" type="slidenum">
              <a:rPr lang="en-IN" smtClean="0"/>
              <a:t>‹#›</a:t>
            </a:fld>
            <a:endParaRPr lang="en-IN"/>
          </a:p>
        </p:txBody>
      </p:sp>
    </p:spTree>
    <p:extLst>
      <p:ext uri="{BB962C8B-B14F-4D97-AF65-F5344CB8AC3E}">
        <p14:creationId xmlns:p14="http://schemas.microsoft.com/office/powerpoint/2010/main" val="3969443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C8411-A408-23CD-2128-650978ED74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6127AA-CDD3-C08E-4B75-672B956C31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55FFFA-9518-432B-1442-C4921A1E1D2A}"/>
              </a:ext>
            </a:extLst>
          </p:cNvPr>
          <p:cNvSpPr>
            <a:spLocks noGrp="1"/>
          </p:cNvSpPr>
          <p:nvPr>
            <p:ph type="dt" sz="half" idx="10"/>
          </p:nvPr>
        </p:nvSpPr>
        <p:spPr/>
        <p:txBody>
          <a:bodyPr/>
          <a:lstStyle/>
          <a:p>
            <a:fld id="{FEA3A9FB-FCE5-454E-8724-3196A0A20FCD}" type="datetimeFigureOut">
              <a:rPr lang="en-IN" smtClean="0"/>
              <a:t>03-12-2024</a:t>
            </a:fld>
            <a:endParaRPr lang="en-IN"/>
          </a:p>
        </p:txBody>
      </p:sp>
      <p:sp>
        <p:nvSpPr>
          <p:cNvPr id="5" name="Footer Placeholder 4">
            <a:extLst>
              <a:ext uri="{FF2B5EF4-FFF2-40B4-BE49-F238E27FC236}">
                <a16:creationId xmlns:a16="http://schemas.microsoft.com/office/drawing/2014/main" id="{09B949BA-7769-C698-D3FB-FE67DA7CFF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A67A0E-886F-E33B-0194-6307084A5D76}"/>
              </a:ext>
            </a:extLst>
          </p:cNvPr>
          <p:cNvSpPr>
            <a:spLocks noGrp="1"/>
          </p:cNvSpPr>
          <p:nvPr>
            <p:ph type="sldNum" sz="quarter" idx="12"/>
          </p:nvPr>
        </p:nvSpPr>
        <p:spPr/>
        <p:txBody>
          <a:bodyPr/>
          <a:lstStyle/>
          <a:p>
            <a:fld id="{02ADC2F5-8BA7-45F9-82AB-B472733BB1A3}" type="slidenum">
              <a:rPr lang="en-IN" smtClean="0"/>
              <a:t>‹#›</a:t>
            </a:fld>
            <a:endParaRPr lang="en-IN"/>
          </a:p>
        </p:txBody>
      </p:sp>
    </p:spTree>
    <p:extLst>
      <p:ext uri="{BB962C8B-B14F-4D97-AF65-F5344CB8AC3E}">
        <p14:creationId xmlns:p14="http://schemas.microsoft.com/office/powerpoint/2010/main" val="279857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C9D10-656D-DCDC-B277-86C9430E14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A799671-ADA6-C6ED-0960-5947AE2B7C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8F7001-4030-D2D7-38CF-BDCA340D3577}"/>
              </a:ext>
            </a:extLst>
          </p:cNvPr>
          <p:cNvSpPr>
            <a:spLocks noGrp="1"/>
          </p:cNvSpPr>
          <p:nvPr>
            <p:ph type="dt" sz="half" idx="10"/>
          </p:nvPr>
        </p:nvSpPr>
        <p:spPr/>
        <p:txBody>
          <a:bodyPr/>
          <a:lstStyle/>
          <a:p>
            <a:fld id="{FEA3A9FB-FCE5-454E-8724-3196A0A20FCD}" type="datetimeFigureOut">
              <a:rPr lang="en-IN" smtClean="0"/>
              <a:t>03-12-2024</a:t>
            </a:fld>
            <a:endParaRPr lang="en-IN"/>
          </a:p>
        </p:txBody>
      </p:sp>
      <p:sp>
        <p:nvSpPr>
          <p:cNvPr id="5" name="Footer Placeholder 4">
            <a:extLst>
              <a:ext uri="{FF2B5EF4-FFF2-40B4-BE49-F238E27FC236}">
                <a16:creationId xmlns:a16="http://schemas.microsoft.com/office/drawing/2014/main" id="{D6252FF1-A4DA-662F-FBA2-9A1A8DA3B2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66475F-1013-A416-E608-71619C9B76DD}"/>
              </a:ext>
            </a:extLst>
          </p:cNvPr>
          <p:cNvSpPr>
            <a:spLocks noGrp="1"/>
          </p:cNvSpPr>
          <p:nvPr>
            <p:ph type="sldNum" sz="quarter" idx="12"/>
          </p:nvPr>
        </p:nvSpPr>
        <p:spPr/>
        <p:txBody>
          <a:bodyPr/>
          <a:lstStyle/>
          <a:p>
            <a:fld id="{02ADC2F5-8BA7-45F9-82AB-B472733BB1A3}" type="slidenum">
              <a:rPr lang="en-IN" smtClean="0"/>
              <a:t>‹#›</a:t>
            </a:fld>
            <a:endParaRPr lang="en-IN"/>
          </a:p>
        </p:txBody>
      </p:sp>
    </p:spTree>
    <p:extLst>
      <p:ext uri="{BB962C8B-B14F-4D97-AF65-F5344CB8AC3E}">
        <p14:creationId xmlns:p14="http://schemas.microsoft.com/office/powerpoint/2010/main" val="2291847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DAD02-F1A9-7A50-8E9F-8DD71B07BF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46B0C9-D507-0758-E0A8-79B8440A99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5CE71F8-76C9-9A4A-5E1B-3E53F9E0CD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0406031-118A-B5AE-3A4F-F3D4F1509000}"/>
              </a:ext>
            </a:extLst>
          </p:cNvPr>
          <p:cNvSpPr>
            <a:spLocks noGrp="1"/>
          </p:cNvSpPr>
          <p:nvPr>
            <p:ph type="dt" sz="half" idx="10"/>
          </p:nvPr>
        </p:nvSpPr>
        <p:spPr/>
        <p:txBody>
          <a:bodyPr/>
          <a:lstStyle/>
          <a:p>
            <a:fld id="{FEA3A9FB-FCE5-454E-8724-3196A0A20FCD}" type="datetimeFigureOut">
              <a:rPr lang="en-IN" smtClean="0"/>
              <a:t>03-12-2024</a:t>
            </a:fld>
            <a:endParaRPr lang="en-IN"/>
          </a:p>
        </p:txBody>
      </p:sp>
      <p:sp>
        <p:nvSpPr>
          <p:cNvPr id="6" name="Footer Placeholder 5">
            <a:extLst>
              <a:ext uri="{FF2B5EF4-FFF2-40B4-BE49-F238E27FC236}">
                <a16:creationId xmlns:a16="http://schemas.microsoft.com/office/drawing/2014/main" id="{2DBFD777-2029-7B37-1271-75AC9B6716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CC9A67-0033-CBF3-6035-CCEC9AB5D89C}"/>
              </a:ext>
            </a:extLst>
          </p:cNvPr>
          <p:cNvSpPr>
            <a:spLocks noGrp="1"/>
          </p:cNvSpPr>
          <p:nvPr>
            <p:ph type="sldNum" sz="quarter" idx="12"/>
          </p:nvPr>
        </p:nvSpPr>
        <p:spPr/>
        <p:txBody>
          <a:bodyPr/>
          <a:lstStyle/>
          <a:p>
            <a:fld id="{02ADC2F5-8BA7-45F9-82AB-B472733BB1A3}" type="slidenum">
              <a:rPr lang="en-IN" smtClean="0"/>
              <a:t>‹#›</a:t>
            </a:fld>
            <a:endParaRPr lang="en-IN"/>
          </a:p>
        </p:txBody>
      </p:sp>
    </p:spTree>
    <p:extLst>
      <p:ext uri="{BB962C8B-B14F-4D97-AF65-F5344CB8AC3E}">
        <p14:creationId xmlns:p14="http://schemas.microsoft.com/office/powerpoint/2010/main" val="3084523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38E89-7F9A-9F8D-77C3-2B555FED101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0946AE-CAC9-B0FB-0464-0BD8028A4E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55B0AB-33AB-B15C-87B0-CADC9A823F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DA0EC0D-D795-3BBB-65C1-B094F9D3E6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A523E2-3167-FAF3-9AEE-1C8C1A3503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3A908E7-7856-384A-EC34-D11513957FEA}"/>
              </a:ext>
            </a:extLst>
          </p:cNvPr>
          <p:cNvSpPr>
            <a:spLocks noGrp="1"/>
          </p:cNvSpPr>
          <p:nvPr>
            <p:ph type="dt" sz="half" idx="10"/>
          </p:nvPr>
        </p:nvSpPr>
        <p:spPr/>
        <p:txBody>
          <a:bodyPr/>
          <a:lstStyle/>
          <a:p>
            <a:fld id="{FEA3A9FB-FCE5-454E-8724-3196A0A20FCD}" type="datetimeFigureOut">
              <a:rPr lang="en-IN" smtClean="0"/>
              <a:t>03-12-2024</a:t>
            </a:fld>
            <a:endParaRPr lang="en-IN"/>
          </a:p>
        </p:txBody>
      </p:sp>
      <p:sp>
        <p:nvSpPr>
          <p:cNvPr id="8" name="Footer Placeholder 7">
            <a:extLst>
              <a:ext uri="{FF2B5EF4-FFF2-40B4-BE49-F238E27FC236}">
                <a16:creationId xmlns:a16="http://schemas.microsoft.com/office/drawing/2014/main" id="{6506F6BE-CE7A-FC7D-F91D-5B38D411B97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0825CBD-1F79-562D-5CB3-999F44670B2D}"/>
              </a:ext>
            </a:extLst>
          </p:cNvPr>
          <p:cNvSpPr>
            <a:spLocks noGrp="1"/>
          </p:cNvSpPr>
          <p:nvPr>
            <p:ph type="sldNum" sz="quarter" idx="12"/>
          </p:nvPr>
        </p:nvSpPr>
        <p:spPr/>
        <p:txBody>
          <a:bodyPr/>
          <a:lstStyle/>
          <a:p>
            <a:fld id="{02ADC2F5-8BA7-45F9-82AB-B472733BB1A3}" type="slidenum">
              <a:rPr lang="en-IN" smtClean="0"/>
              <a:t>‹#›</a:t>
            </a:fld>
            <a:endParaRPr lang="en-IN"/>
          </a:p>
        </p:txBody>
      </p:sp>
    </p:spTree>
    <p:extLst>
      <p:ext uri="{BB962C8B-B14F-4D97-AF65-F5344CB8AC3E}">
        <p14:creationId xmlns:p14="http://schemas.microsoft.com/office/powerpoint/2010/main" val="44495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765A9-03A3-AD77-E524-F975A88791F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D5443A2-A8A2-7C4C-B06B-8427F858D7A2}"/>
              </a:ext>
            </a:extLst>
          </p:cNvPr>
          <p:cNvSpPr>
            <a:spLocks noGrp="1"/>
          </p:cNvSpPr>
          <p:nvPr>
            <p:ph type="dt" sz="half" idx="10"/>
          </p:nvPr>
        </p:nvSpPr>
        <p:spPr/>
        <p:txBody>
          <a:bodyPr/>
          <a:lstStyle/>
          <a:p>
            <a:fld id="{FEA3A9FB-FCE5-454E-8724-3196A0A20FCD}" type="datetimeFigureOut">
              <a:rPr lang="en-IN" smtClean="0"/>
              <a:t>03-12-2024</a:t>
            </a:fld>
            <a:endParaRPr lang="en-IN"/>
          </a:p>
        </p:txBody>
      </p:sp>
      <p:sp>
        <p:nvSpPr>
          <p:cNvPr id="4" name="Footer Placeholder 3">
            <a:extLst>
              <a:ext uri="{FF2B5EF4-FFF2-40B4-BE49-F238E27FC236}">
                <a16:creationId xmlns:a16="http://schemas.microsoft.com/office/drawing/2014/main" id="{F1220FFD-6A63-15FB-D955-AE67E9B629E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FA88D1E-9BA9-C622-7CE4-C8E63CD83D4D}"/>
              </a:ext>
            </a:extLst>
          </p:cNvPr>
          <p:cNvSpPr>
            <a:spLocks noGrp="1"/>
          </p:cNvSpPr>
          <p:nvPr>
            <p:ph type="sldNum" sz="quarter" idx="12"/>
          </p:nvPr>
        </p:nvSpPr>
        <p:spPr/>
        <p:txBody>
          <a:bodyPr/>
          <a:lstStyle/>
          <a:p>
            <a:fld id="{02ADC2F5-8BA7-45F9-82AB-B472733BB1A3}" type="slidenum">
              <a:rPr lang="en-IN" smtClean="0"/>
              <a:t>‹#›</a:t>
            </a:fld>
            <a:endParaRPr lang="en-IN"/>
          </a:p>
        </p:txBody>
      </p:sp>
    </p:spTree>
    <p:extLst>
      <p:ext uri="{BB962C8B-B14F-4D97-AF65-F5344CB8AC3E}">
        <p14:creationId xmlns:p14="http://schemas.microsoft.com/office/powerpoint/2010/main" val="3261364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29FB94-0CDA-1127-456D-28E4BBDC68E8}"/>
              </a:ext>
            </a:extLst>
          </p:cNvPr>
          <p:cNvSpPr>
            <a:spLocks noGrp="1"/>
          </p:cNvSpPr>
          <p:nvPr>
            <p:ph type="dt" sz="half" idx="10"/>
          </p:nvPr>
        </p:nvSpPr>
        <p:spPr/>
        <p:txBody>
          <a:bodyPr/>
          <a:lstStyle/>
          <a:p>
            <a:fld id="{FEA3A9FB-FCE5-454E-8724-3196A0A20FCD}" type="datetimeFigureOut">
              <a:rPr lang="en-IN" smtClean="0"/>
              <a:t>03-12-2024</a:t>
            </a:fld>
            <a:endParaRPr lang="en-IN"/>
          </a:p>
        </p:txBody>
      </p:sp>
      <p:sp>
        <p:nvSpPr>
          <p:cNvPr id="3" name="Footer Placeholder 2">
            <a:extLst>
              <a:ext uri="{FF2B5EF4-FFF2-40B4-BE49-F238E27FC236}">
                <a16:creationId xmlns:a16="http://schemas.microsoft.com/office/drawing/2014/main" id="{336FF29A-1253-B7BA-636D-5AA22CE588F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687326C-48B5-8886-22A1-FC4E272820AF}"/>
              </a:ext>
            </a:extLst>
          </p:cNvPr>
          <p:cNvSpPr>
            <a:spLocks noGrp="1"/>
          </p:cNvSpPr>
          <p:nvPr>
            <p:ph type="sldNum" sz="quarter" idx="12"/>
          </p:nvPr>
        </p:nvSpPr>
        <p:spPr/>
        <p:txBody>
          <a:bodyPr/>
          <a:lstStyle/>
          <a:p>
            <a:fld id="{02ADC2F5-8BA7-45F9-82AB-B472733BB1A3}" type="slidenum">
              <a:rPr lang="en-IN" smtClean="0"/>
              <a:t>‹#›</a:t>
            </a:fld>
            <a:endParaRPr lang="en-IN"/>
          </a:p>
        </p:txBody>
      </p:sp>
    </p:spTree>
    <p:extLst>
      <p:ext uri="{BB962C8B-B14F-4D97-AF65-F5344CB8AC3E}">
        <p14:creationId xmlns:p14="http://schemas.microsoft.com/office/powerpoint/2010/main" val="1613881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39751-97E4-FDC5-54EE-166099BA7F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91633F3-9FC8-48A0-EA36-6C41D95A9C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990575-01A3-05FA-F420-B40A65053B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F5A764-EA65-B204-73C9-B42A29EC08B2}"/>
              </a:ext>
            </a:extLst>
          </p:cNvPr>
          <p:cNvSpPr>
            <a:spLocks noGrp="1"/>
          </p:cNvSpPr>
          <p:nvPr>
            <p:ph type="dt" sz="half" idx="10"/>
          </p:nvPr>
        </p:nvSpPr>
        <p:spPr/>
        <p:txBody>
          <a:bodyPr/>
          <a:lstStyle/>
          <a:p>
            <a:fld id="{FEA3A9FB-FCE5-454E-8724-3196A0A20FCD}" type="datetimeFigureOut">
              <a:rPr lang="en-IN" smtClean="0"/>
              <a:t>03-12-2024</a:t>
            </a:fld>
            <a:endParaRPr lang="en-IN"/>
          </a:p>
        </p:txBody>
      </p:sp>
      <p:sp>
        <p:nvSpPr>
          <p:cNvPr id="6" name="Footer Placeholder 5">
            <a:extLst>
              <a:ext uri="{FF2B5EF4-FFF2-40B4-BE49-F238E27FC236}">
                <a16:creationId xmlns:a16="http://schemas.microsoft.com/office/drawing/2014/main" id="{F0815C64-8301-0AB2-C79D-2F926803BE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E8A6DB-B2C4-997D-343F-EC4F543B4121}"/>
              </a:ext>
            </a:extLst>
          </p:cNvPr>
          <p:cNvSpPr>
            <a:spLocks noGrp="1"/>
          </p:cNvSpPr>
          <p:nvPr>
            <p:ph type="sldNum" sz="quarter" idx="12"/>
          </p:nvPr>
        </p:nvSpPr>
        <p:spPr/>
        <p:txBody>
          <a:bodyPr/>
          <a:lstStyle/>
          <a:p>
            <a:fld id="{02ADC2F5-8BA7-45F9-82AB-B472733BB1A3}" type="slidenum">
              <a:rPr lang="en-IN" smtClean="0"/>
              <a:t>‹#›</a:t>
            </a:fld>
            <a:endParaRPr lang="en-IN"/>
          </a:p>
        </p:txBody>
      </p:sp>
    </p:spTree>
    <p:extLst>
      <p:ext uri="{BB962C8B-B14F-4D97-AF65-F5344CB8AC3E}">
        <p14:creationId xmlns:p14="http://schemas.microsoft.com/office/powerpoint/2010/main" val="3739357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61836-4759-B6B1-501E-F217C01AB3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CB6688B-0F29-ED20-CF1D-9B425DBAF7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8B9D31A-F7A4-5FED-1330-5DDFCC85E1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364E5F-4A73-A228-783D-D52949BFCFB2}"/>
              </a:ext>
            </a:extLst>
          </p:cNvPr>
          <p:cNvSpPr>
            <a:spLocks noGrp="1"/>
          </p:cNvSpPr>
          <p:nvPr>
            <p:ph type="dt" sz="half" idx="10"/>
          </p:nvPr>
        </p:nvSpPr>
        <p:spPr/>
        <p:txBody>
          <a:bodyPr/>
          <a:lstStyle/>
          <a:p>
            <a:fld id="{FEA3A9FB-FCE5-454E-8724-3196A0A20FCD}" type="datetimeFigureOut">
              <a:rPr lang="en-IN" smtClean="0"/>
              <a:t>03-12-2024</a:t>
            </a:fld>
            <a:endParaRPr lang="en-IN"/>
          </a:p>
        </p:txBody>
      </p:sp>
      <p:sp>
        <p:nvSpPr>
          <p:cNvPr id="6" name="Footer Placeholder 5">
            <a:extLst>
              <a:ext uri="{FF2B5EF4-FFF2-40B4-BE49-F238E27FC236}">
                <a16:creationId xmlns:a16="http://schemas.microsoft.com/office/drawing/2014/main" id="{F8264C4A-96D2-6E47-70B3-5A155DB45F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5D0072-38F7-D036-6FF5-8E75D94ABFEC}"/>
              </a:ext>
            </a:extLst>
          </p:cNvPr>
          <p:cNvSpPr>
            <a:spLocks noGrp="1"/>
          </p:cNvSpPr>
          <p:nvPr>
            <p:ph type="sldNum" sz="quarter" idx="12"/>
          </p:nvPr>
        </p:nvSpPr>
        <p:spPr/>
        <p:txBody>
          <a:bodyPr/>
          <a:lstStyle/>
          <a:p>
            <a:fld id="{02ADC2F5-8BA7-45F9-82AB-B472733BB1A3}" type="slidenum">
              <a:rPr lang="en-IN" smtClean="0"/>
              <a:t>‹#›</a:t>
            </a:fld>
            <a:endParaRPr lang="en-IN"/>
          </a:p>
        </p:txBody>
      </p:sp>
    </p:spTree>
    <p:extLst>
      <p:ext uri="{BB962C8B-B14F-4D97-AF65-F5344CB8AC3E}">
        <p14:creationId xmlns:p14="http://schemas.microsoft.com/office/powerpoint/2010/main" val="915885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423005-6FAC-B972-E4E8-82D0466F67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FFC077-A932-D83D-EBF7-19BBC30CE1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9E6993-9075-64D4-B008-CC4EB5F82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A3A9FB-FCE5-454E-8724-3196A0A20FCD}" type="datetimeFigureOut">
              <a:rPr lang="en-IN" smtClean="0"/>
              <a:t>03-12-2024</a:t>
            </a:fld>
            <a:endParaRPr lang="en-IN"/>
          </a:p>
        </p:txBody>
      </p:sp>
      <p:sp>
        <p:nvSpPr>
          <p:cNvPr id="5" name="Footer Placeholder 4">
            <a:extLst>
              <a:ext uri="{FF2B5EF4-FFF2-40B4-BE49-F238E27FC236}">
                <a16:creationId xmlns:a16="http://schemas.microsoft.com/office/drawing/2014/main" id="{3451F48E-7283-0C32-3897-62E3E53324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204670-038C-A300-3F10-B87C677156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ADC2F5-8BA7-45F9-82AB-B472733BB1A3}" type="slidenum">
              <a:rPr lang="en-IN" smtClean="0"/>
              <a:t>‹#›</a:t>
            </a:fld>
            <a:endParaRPr lang="en-IN"/>
          </a:p>
        </p:txBody>
      </p:sp>
    </p:spTree>
    <p:extLst>
      <p:ext uri="{BB962C8B-B14F-4D97-AF65-F5344CB8AC3E}">
        <p14:creationId xmlns:p14="http://schemas.microsoft.com/office/powerpoint/2010/main" val="2720900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8C4124-E384-13D6-719A-46FD5462FFFE}"/>
              </a:ext>
            </a:extLst>
          </p:cNvPr>
          <p:cNvSpPr txBox="1"/>
          <p:nvPr/>
        </p:nvSpPr>
        <p:spPr>
          <a:xfrm>
            <a:off x="0" y="872215"/>
            <a:ext cx="11417300" cy="646331"/>
          </a:xfrm>
          <a:prstGeom prst="rect">
            <a:avLst/>
          </a:prstGeom>
          <a:noFill/>
        </p:spPr>
        <p:txBody>
          <a:bodyPr wrap="square" rtlCol="0">
            <a:spAutoFit/>
          </a:bodyPr>
          <a:lstStyle/>
          <a:p>
            <a:pPr algn="ctr"/>
            <a:r>
              <a:rPr lang="en-US" sz="3600" dirty="0">
                <a:latin typeface="Amasis MT Pro Black" panose="020F0502020204030204" pitchFamily="18" charset="0"/>
              </a:rPr>
              <a:t>Social Media Usage</a:t>
            </a:r>
            <a:r>
              <a:rPr lang="en-US" sz="3600" dirty="0">
                <a:solidFill>
                  <a:schemeClr val="tx2"/>
                </a:solidFill>
                <a:latin typeface="Amasis MT Pro Black" panose="020F0502020204030204" pitchFamily="18" charset="0"/>
              </a:rPr>
              <a:t>(Gui)</a:t>
            </a:r>
            <a:endParaRPr lang="en-IN" sz="3600" dirty="0">
              <a:solidFill>
                <a:schemeClr val="tx2"/>
              </a:solidFill>
              <a:latin typeface="Amasis MT Pro Black" panose="020F0502020204030204" pitchFamily="18" charset="0"/>
            </a:endParaRPr>
          </a:p>
        </p:txBody>
      </p:sp>
      <p:sp>
        <p:nvSpPr>
          <p:cNvPr id="3" name="TextBox 2">
            <a:extLst>
              <a:ext uri="{FF2B5EF4-FFF2-40B4-BE49-F238E27FC236}">
                <a16:creationId xmlns:a16="http://schemas.microsoft.com/office/drawing/2014/main" id="{0D0427F8-455F-80A8-5A41-DE64823AAB32}"/>
              </a:ext>
            </a:extLst>
          </p:cNvPr>
          <p:cNvSpPr txBox="1"/>
          <p:nvPr/>
        </p:nvSpPr>
        <p:spPr>
          <a:xfrm>
            <a:off x="7317120" y="3917617"/>
            <a:ext cx="4781550" cy="1015663"/>
          </a:xfrm>
          <a:prstGeom prst="rect">
            <a:avLst/>
          </a:prstGeom>
          <a:noFill/>
        </p:spPr>
        <p:txBody>
          <a:bodyPr wrap="square" rtlCol="0">
            <a:spAutoFit/>
          </a:bodyPr>
          <a:lstStyle/>
          <a:p>
            <a:r>
              <a:rPr lang="en-IN" sz="3200" b="1" dirty="0">
                <a:solidFill>
                  <a:schemeClr val="tx2"/>
                </a:solidFill>
              </a:rPr>
              <a:t>Name – Veer Singh</a:t>
            </a:r>
          </a:p>
          <a:p>
            <a:r>
              <a:rPr lang="en-IN" sz="2800" b="1" dirty="0">
                <a:solidFill>
                  <a:schemeClr val="tx2"/>
                </a:solidFill>
              </a:rPr>
              <a:t>Reg. No-12324308</a:t>
            </a:r>
            <a:endParaRPr lang="en-IN" sz="2800" dirty="0">
              <a:solidFill>
                <a:schemeClr val="tx2"/>
              </a:solidFill>
            </a:endParaRPr>
          </a:p>
        </p:txBody>
      </p:sp>
      <p:pic>
        <p:nvPicPr>
          <p:cNvPr id="4" name="Picture 2" descr="Practical Storytelling with Gail Thomas">
            <a:extLst>
              <a:ext uri="{FF2B5EF4-FFF2-40B4-BE49-F238E27FC236}">
                <a16:creationId xmlns:a16="http://schemas.microsoft.com/office/drawing/2014/main" id="{34035170-CC11-51F4-04CE-1AD1957C3DA1}"/>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4825" y="2308482"/>
            <a:ext cx="3707295" cy="370729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718460A-C9F8-963E-47E4-085B69EF225B}"/>
              </a:ext>
            </a:extLst>
          </p:cNvPr>
          <p:cNvSpPr/>
          <p:nvPr/>
        </p:nvSpPr>
        <p:spPr>
          <a:xfrm>
            <a:off x="0" y="6873690"/>
            <a:ext cx="12192000" cy="82104"/>
          </a:xfrm>
          <a:prstGeom prst="rect">
            <a:avLst/>
          </a:prstGeom>
          <a:solidFill>
            <a:srgbClr val="ED7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D194156E-412C-F956-F7F7-DB389EBEEE55}"/>
              </a:ext>
            </a:extLst>
          </p:cNvPr>
          <p:cNvSpPr/>
          <p:nvPr/>
        </p:nvSpPr>
        <p:spPr>
          <a:xfrm>
            <a:off x="0" y="6804339"/>
            <a:ext cx="12192000" cy="82104"/>
          </a:xfrm>
          <a:prstGeom prst="rect">
            <a:avLst/>
          </a:prstGeom>
          <a:solidFill>
            <a:srgbClr val="ED7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9" name="Picture 8">
            <a:extLst>
              <a:ext uri="{FF2B5EF4-FFF2-40B4-BE49-F238E27FC236}">
                <a16:creationId xmlns:a16="http://schemas.microsoft.com/office/drawing/2014/main" id="{522B17F2-95F0-6809-9180-F12C9381A44A}"/>
              </a:ext>
            </a:extLst>
          </p:cNvPr>
          <p:cNvPicPr>
            <a:picLocks noChangeAspect="1"/>
          </p:cNvPicPr>
          <p:nvPr/>
        </p:nvPicPr>
        <p:blipFill>
          <a:blip r:embed="rId3"/>
          <a:stretch>
            <a:fillRect/>
          </a:stretch>
        </p:blipFill>
        <p:spPr>
          <a:xfrm>
            <a:off x="9836912" y="50267"/>
            <a:ext cx="2126489" cy="679717"/>
          </a:xfrm>
          <a:prstGeom prst="rect">
            <a:avLst/>
          </a:prstGeom>
        </p:spPr>
      </p:pic>
      <p:sp>
        <p:nvSpPr>
          <p:cNvPr id="10" name="Rectangle 9"/>
          <p:cNvSpPr/>
          <p:nvPr/>
        </p:nvSpPr>
        <p:spPr>
          <a:xfrm>
            <a:off x="4238388" y="1816589"/>
            <a:ext cx="3548985" cy="400110"/>
          </a:xfrm>
          <a:prstGeom prst="rect">
            <a:avLst/>
          </a:prstGeom>
        </p:spPr>
        <p:txBody>
          <a:bodyPr wrap="none">
            <a:spAutoFit/>
          </a:bodyPr>
          <a:lstStyle/>
          <a:p>
            <a:pPr algn="ctr"/>
            <a:r>
              <a:rPr lang="en-IN" sz="2000" dirty="0">
                <a:solidFill>
                  <a:schemeClr val="tx2"/>
                </a:solidFill>
                <a:latin typeface="Amasis MT Pro Black" panose="02040A04050005020304" pitchFamily="18" charset="0"/>
                <a:ea typeface="ADLaM Display" panose="02010000000000000000" pitchFamily="2" charset="0"/>
                <a:cs typeface="ADLaM Display" panose="02010000000000000000" pitchFamily="2" charset="0"/>
              </a:rPr>
              <a:t>Python End Term Project</a:t>
            </a:r>
          </a:p>
        </p:txBody>
      </p:sp>
    </p:spTree>
    <p:extLst>
      <p:ext uri="{BB962C8B-B14F-4D97-AF65-F5344CB8AC3E}">
        <p14:creationId xmlns:p14="http://schemas.microsoft.com/office/powerpoint/2010/main" val="1800755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7228-D3FE-4D7E-81D1-8C9DC665DE8B}"/>
              </a:ext>
            </a:extLst>
          </p:cNvPr>
          <p:cNvSpPr>
            <a:spLocks noGrp="1"/>
          </p:cNvSpPr>
          <p:nvPr>
            <p:ph type="ctrTitle"/>
          </p:nvPr>
        </p:nvSpPr>
        <p:spPr>
          <a:xfrm>
            <a:off x="3635271" y="-222263"/>
            <a:ext cx="4055314" cy="779082"/>
          </a:xfrm>
        </p:spPr>
        <p:txBody>
          <a:bodyPr rtlCol="0">
            <a:noAutofit/>
          </a:bodyPr>
          <a:lstStyle/>
          <a:p>
            <a:pPr algn="l">
              <a:defRPr/>
            </a:pPr>
            <a:r>
              <a:rPr lang="en-IN" sz="2400" b="1" dirty="0">
                <a:solidFill>
                  <a:schemeClr val="accent2"/>
                </a:solidFill>
                <a:latin typeface="Algerian" panose="04020705040A02060702" pitchFamily="82" charset="0"/>
              </a:rPr>
              <a:t>Survey PAGE INTERFACE</a:t>
            </a:r>
          </a:p>
        </p:txBody>
      </p:sp>
      <p:cxnSp>
        <p:nvCxnSpPr>
          <p:cNvPr id="6" name="Straight Connector 5">
            <a:extLst>
              <a:ext uri="{FF2B5EF4-FFF2-40B4-BE49-F238E27FC236}">
                <a16:creationId xmlns:a16="http://schemas.microsoft.com/office/drawing/2014/main" id="{488803DA-0FB5-4367-A46D-E94D6C7D8915}"/>
              </a:ext>
            </a:extLst>
          </p:cNvPr>
          <p:cNvCxnSpPr>
            <a:cxnSpLocks/>
          </p:cNvCxnSpPr>
          <p:nvPr/>
        </p:nvCxnSpPr>
        <p:spPr>
          <a:xfrm flipV="1">
            <a:off x="545118" y="701898"/>
            <a:ext cx="9303511" cy="38100"/>
          </a:xfrm>
          <a:prstGeom prst="line">
            <a:avLst/>
          </a:prstGeom>
        </p:spPr>
        <p:style>
          <a:lnRef idx="3">
            <a:schemeClr val="accent6"/>
          </a:lnRef>
          <a:fillRef idx="0">
            <a:schemeClr val="accent6"/>
          </a:fillRef>
          <a:effectRef idx="2">
            <a:schemeClr val="accent6"/>
          </a:effectRef>
          <a:fontRef idx="minor">
            <a:schemeClr val="tx1"/>
          </a:fontRef>
        </p:style>
      </p:cxnSp>
      <p:sp>
        <p:nvSpPr>
          <p:cNvPr id="3" name="Triangle 15">
            <a:extLst>
              <a:ext uri="{FF2B5EF4-FFF2-40B4-BE49-F238E27FC236}">
                <a16:creationId xmlns:a16="http://schemas.microsoft.com/office/drawing/2014/main" id="{123942CB-FF6D-3EDF-8CE2-2045441A1B8B}"/>
              </a:ext>
            </a:extLst>
          </p:cNvPr>
          <p:cNvSpPr/>
          <p:nvPr/>
        </p:nvSpPr>
        <p:spPr>
          <a:xfrm rot="10800000">
            <a:off x="228599" y="205382"/>
            <a:ext cx="633037" cy="544731"/>
          </a:xfrm>
          <a:prstGeom prst="triangle">
            <a:avLst/>
          </a:prstGeom>
          <a:solidFill>
            <a:srgbClr val="ED7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4" name="Picture 3">
            <a:extLst>
              <a:ext uri="{FF2B5EF4-FFF2-40B4-BE49-F238E27FC236}">
                <a16:creationId xmlns:a16="http://schemas.microsoft.com/office/drawing/2014/main" id="{1CAF5E16-C343-3C78-B173-7F2D23AE9DE7}"/>
              </a:ext>
            </a:extLst>
          </p:cNvPr>
          <p:cNvPicPr>
            <a:picLocks noChangeAspect="1"/>
          </p:cNvPicPr>
          <p:nvPr/>
        </p:nvPicPr>
        <p:blipFill>
          <a:blip r:embed="rId2"/>
          <a:stretch>
            <a:fillRect/>
          </a:stretch>
        </p:blipFill>
        <p:spPr>
          <a:xfrm>
            <a:off x="9848629" y="149632"/>
            <a:ext cx="2126489" cy="679717"/>
          </a:xfrm>
          <a:prstGeom prst="rect">
            <a:avLst/>
          </a:prstGeom>
        </p:spPr>
      </p:pic>
      <p:sp>
        <p:nvSpPr>
          <p:cNvPr id="9" name="Rectangle 8">
            <a:extLst>
              <a:ext uri="{FF2B5EF4-FFF2-40B4-BE49-F238E27FC236}">
                <a16:creationId xmlns:a16="http://schemas.microsoft.com/office/drawing/2014/main" id="{01BC3F88-7188-26A2-B040-51F18EC8EEF8}"/>
              </a:ext>
            </a:extLst>
          </p:cNvPr>
          <p:cNvSpPr/>
          <p:nvPr/>
        </p:nvSpPr>
        <p:spPr>
          <a:xfrm>
            <a:off x="0" y="6873690"/>
            <a:ext cx="12192000" cy="82104"/>
          </a:xfrm>
          <a:prstGeom prst="rect">
            <a:avLst/>
          </a:prstGeom>
          <a:solidFill>
            <a:srgbClr val="ED7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77A6C3EC-F062-7F3B-9B6D-C983BA7F4228}"/>
              </a:ext>
            </a:extLst>
          </p:cNvPr>
          <p:cNvSpPr/>
          <p:nvPr/>
        </p:nvSpPr>
        <p:spPr>
          <a:xfrm>
            <a:off x="0" y="6804339"/>
            <a:ext cx="12192000" cy="82104"/>
          </a:xfrm>
          <a:prstGeom prst="rect">
            <a:avLst/>
          </a:prstGeom>
          <a:solidFill>
            <a:srgbClr val="ED7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8" name="Picture 7">
            <a:extLst>
              <a:ext uri="{FF2B5EF4-FFF2-40B4-BE49-F238E27FC236}">
                <a16:creationId xmlns:a16="http://schemas.microsoft.com/office/drawing/2014/main" id="{92BEB38D-246B-0C78-7205-BAA80ACD7319}"/>
              </a:ext>
            </a:extLst>
          </p:cNvPr>
          <p:cNvPicPr>
            <a:picLocks noChangeAspect="1"/>
          </p:cNvPicPr>
          <p:nvPr/>
        </p:nvPicPr>
        <p:blipFill>
          <a:blip r:embed="rId3"/>
          <a:stretch>
            <a:fillRect/>
          </a:stretch>
        </p:blipFill>
        <p:spPr>
          <a:xfrm>
            <a:off x="1178156" y="867448"/>
            <a:ext cx="8213290" cy="5664361"/>
          </a:xfrm>
          <a:prstGeom prst="rect">
            <a:avLst/>
          </a:prstGeom>
        </p:spPr>
      </p:pic>
    </p:spTree>
    <p:extLst>
      <p:ext uri="{BB962C8B-B14F-4D97-AF65-F5344CB8AC3E}">
        <p14:creationId xmlns:p14="http://schemas.microsoft.com/office/powerpoint/2010/main" val="882229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7228-D3FE-4D7E-81D1-8C9DC665DE8B}"/>
              </a:ext>
            </a:extLst>
          </p:cNvPr>
          <p:cNvSpPr>
            <a:spLocks noGrp="1"/>
          </p:cNvSpPr>
          <p:nvPr>
            <p:ph type="ctrTitle"/>
          </p:nvPr>
        </p:nvSpPr>
        <p:spPr>
          <a:xfrm>
            <a:off x="4167739" y="-222263"/>
            <a:ext cx="3522846" cy="779082"/>
          </a:xfrm>
        </p:spPr>
        <p:txBody>
          <a:bodyPr rtlCol="0">
            <a:noAutofit/>
          </a:bodyPr>
          <a:lstStyle/>
          <a:p>
            <a:pPr algn="l">
              <a:defRPr/>
            </a:pPr>
            <a:r>
              <a:rPr lang="en-IN" sz="2400" b="1" dirty="0">
                <a:solidFill>
                  <a:schemeClr val="accent2"/>
                </a:solidFill>
                <a:latin typeface="Algerian" panose="04020705040A02060702" pitchFamily="82" charset="0"/>
              </a:rPr>
              <a:t>Data visualization</a:t>
            </a:r>
          </a:p>
        </p:txBody>
      </p:sp>
      <p:cxnSp>
        <p:nvCxnSpPr>
          <p:cNvPr id="6" name="Straight Connector 5">
            <a:extLst>
              <a:ext uri="{FF2B5EF4-FFF2-40B4-BE49-F238E27FC236}">
                <a16:creationId xmlns:a16="http://schemas.microsoft.com/office/drawing/2014/main" id="{488803DA-0FB5-4367-A46D-E94D6C7D8915}"/>
              </a:ext>
            </a:extLst>
          </p:cNvPr>
          <p:cNvCxnSpPr>
            <a:cxnSpLocks/>
          </p:cNvCxnSpPr>
          <p:nvPr/>
        </p:nvCxnSpPr>
        <p:spPr>
          <a:xfrm flipV="1">
            <a:off x="458490" y="588070"/>
            <a:ext cx="9303511" cy="38100"/>
          </a:xfrm>
          <a:prstGeom prst="line">
            <a:avLst/>
          </a:prstGeom>
        </p:spPr>
        <p:style>
          <a:lnRef idx="3">
            <a:schemeClr val="accent6"/>
          </a:lnRef>
          <a:fillRef idx="0">
            <a:schemeClr val="accent6"/>
          </a:fillRef>
          <a:effectRef idx="2">
            <a:schemeClr val="accent6"/>
          </a:effectRef>
          <a:fontRef idx="minor">
            <a:schemeClr val="tx1"/>
          </a:fontRef>
        </p:style>
      </p:cxnSp>
      <p:sp>
        <p:nvSpPr>
          <p:cNvPr id="3" name="Triangle 15">
            <a:extLst>
              <a:ext uri="{FF2B5EF4-FFF2-40B4-BE49-F238E27FC236}">
                <a16:creationId xmlns:a16="http://schemas.microsoft.com/office/drawing/2014/main" id="{123942CB-FF6D-3EDF-8CE2-2045441A1B8B}"/>
              </a:ext>
            </a:extLst>
          </p:cNvPr>
          <p:cNvSpPr/>
          <p:nvPr/>
        </p:nvSpPr>
        <p:spPr>
          <a:xfrm rot="10800000">
            <a:off x="228599" y="84627"/>
            <a:ext cx="633037" cy="544731"/>
          </a:xfrm>
          <a:prstGeom prst="triangle">
            <a:avLst/>
          </a:prstGeom>
          <a:solidFill>
            <a:srgbClr val="ED7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4" name="Picture 3">
            <a:extLst>
              <a:ext uri="{FF2B5EF4-FFF2-40B4-BE49-F238E27FC236}">
                <a16:creationId xmlns:a16="http://schemas.microsoft.com/office/drawing/2014/main" id="{1CAF5E16-C343-3C78-B173-7F2D23AE9DE7}"/>
              </a:ext>
            </a:extLst>
          </p:cNvPr>
          <p:cNvPicPr>
            <a:picLocks noChangeAspect="1"/>
          </p:cNvPicPr>
          <p:nvPr/>
        </p:nvPicPr>
        <p:blipFill>
          <a:blip r:embed="rId2"/>
          <a:stretch>
            <a:fillRect/>
          </a:stretch>
        </p:blipFill>
        <p:spPr>
          <a:xfrm>
            <a:off x="9848629" y="32665"/>
            <a:ext cx="2126489" cy="679717"/>
          </a:xfrm>
          <a:prstGeom prst="rect">
            <a:avLst/>
          </a:prstGeom>
        </p:spPr>
      </p:pic>
      <p:sp>
        <p:nvSpPr>
          <p:cNvPr id="9" name="Rectangle 8">
            <a:extLst>
              <a:ext uri="{FF2B5EF4-FFF2-40B4-BE49-F238E27FC236}">
                <a16:creationId xmlns:a16="http://schemas.microsoft.com/office/drawing/2014/main" id="{01BC3F88-7188-26A2-B040-51F18EC8EEF8}"/>
              </a:ext>
            </a:extLst>
          </p:cNvPr>
          <p:cNvSpPr/>
          <p:nvPr/>
        </p:nvSpPr>
        <p:spPr>
          <a:xfrm>
            <a:off x="0" y="6873690"/>
            <a:ext cx="12192000" cy="82104"/>
          </a:xfrm>
          <a:prstGeom prst="rect">
            <a:avLst/>
          </a:prstGeom>
          <a:solidFill>
            <a:srgbClr val="ED7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77A6C3EC-F062-7F3B-9B6D-C983BA7F4228}"/>
              </a:ext>
            </a:extLst>
          </p:cNvPr>
          <p:cNvSpPr/>
          <p:nvPr/>
        </p:nvSpPr>
        <p:spPr>
          <a:xfrm>
            <a:off x="0" y="6804339"/>
            <a:ext cx="12192000" cy="82104"/>
          </a:xfrm>
          <a:prstGeom prst="rect">
            <a:avLst/>
          </a:prstGeom>
          <a:solidFill>
            <a:srgbClr val="ED7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8" name="Picture 7">
            <a:extLst>
              <a:ext uri="{FF2B5EF4-FFF2-40B4-BE49-F238E27FC236}">
                <a16:creationId xmlns:a16="http://schemas.microsoft.com/office/drawing/2014/main" id="{6AAA0F93-6236-B01A-E953-70DA1D67C04C}"/>
              </a:ext>
            </a:extLst>
          </p:cNvPr>
          <p:cNvPicPr>
            <a:picLocks noChangeAspect="1"/>
          </p:cNvPicPr>
          <p:nvPr/>
        </p:nvPicPr>
        <p:blipFill>
          <a:blip r:embed="rId3"/>
          <a:stretch>
            <a:fillRect/>
          </a:stretch>
        </p:blipFill>
        <p:spPr>
          <a:xfrm>
            <a:off x="656027" y="657420"/>
            <a:ext cx="10879945" cy="6077917"/>
          </a:xfrm>
          <a:prstGeom prst="rect">
            <a:avLst/>
          </a:prstGeom>
        </p:spPr>
      </p:pic>
    </p:spTree>
    <p:extLst>
      <p:ext uri="{BB962C8B-B14F-4D97-AF65-F5344CB8AC3E}">
        <p14:creationId xmlns:p14="http://schemas.microsoft.com/office/powerpoint/2010/main" val="3952180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7228-D3FE-4D7E-81D1-8C9DC665DE8B}"/>
              </a:ext>
            </a:extLst>
          </p:cNvPr>
          <p:cNvSpPr>
            <a:spLocks noGrp="1"/>
          </p:cNvSpPr>
          <p:nvPr>
            <p:ph type="ctrTitle"/>
          </p:nvPr>
        </p:nvSpPr>
        <p:spPr>
          <a:xfrm>
            <a:off x="3411945" y="-235538"/>
            <a:ext cx="5495637" cy="779082"/>
          </a:xfrm>
        </p:spPr>
        <p:txBody>
          <a:bodyPr rtlCol="0">
            <a:noAutofit/>
          </a:bodyPr>
          <a:lstStyle/>
          <a:p>
            <a:pPr algn="l">
              <a:defRPr/>
            </a:pPr>
            <a:r>
              <a:rPr lang="en-IN" sz="2400" b="1" dirty="0">
                <a:solidFill>
                  <a:schemeClr val="accent2"/>
                </a:solidFill>
                <a:latin typeface="Algerian" panose="04020705040A02060702" pitchFamily="82" charset="0"/>
              </a:rPr>
              <a:t>Microsoft Power bi certificate</a:t>
            </a:r>
          </a:p>
        </p:txBody>
      </p:sp>
      <p:cxnSp>
        <p:nvCxnSpPr>
          <p:cNvPr id="6" name="Straight Connector 5">
            <a:extLst>
              <a:ext uri="{FF2B5EF4-FFF2-40B4-BE49-F238E27FC236}">
                <a16:creationId xmlns:a16="http://schemas.microsoft.com/office/drawing/2014/main" id="{488803DA-0FB5-4367-A46D-E94D6C7D8915}"/>
              </a:ext>
            </a:extLst>
          </p:cNvPr>
          <p:cNvCxnSpPr>
            <a:cxnSpLocks/>
          </p:cNvCxnSpPr>
          <p:nvPr/>
        </p:nvCxnSpPr>
        <p:spPr>
          <a:xfrm flipV="1">
            <a:off x="545118" y="606884"/>
            <a:ext cx="9303511" cy="38100"/>
          </a:xfrm>
          <a:prstGeom prst="line">
            <a:avLst/>
          </a:prstGeom>
        </p:spPr>
        <p:style>
          <a:lnRef idx="3">
            <a:schemeClr val="accent6"/>
          </a:lnRef>
          <a:fillRef idx="0">
            <a:schemeClr val="accent6"/>
          </a:fillRef>
          <a:effectRef idx="2">
            <a:schemeClr val="accent6"/>
          </a:effectRef>
          <a:fontRef idx="minor">
            <a:schemeClr val="tx1"/>
          </a:fontRef>
        </p:style>
      </p:cxnSp>
      <p:sp>
        <p:nvSpPr>
          <p:cNvPr id="3" name="Triangle 15">
            <a:extLst>
              <a:ext uri="{FF2B5EF4-FFF2-40B4-BE49-F238E27FC236}">
                <a16:creationId xmlns:a16="http://schemas.microsoft.com/office/drawing/2014/main" id="{123942CB-FF6D-3EDF-8CE2-2045441A1B8B}"/>
              </a:ext>
            </a:extLst>
          </p:cNvPr>
          <p:cNvSpPr/>
          <p:nvPr/>
        </p:nvSpPr>
        <p:spPr>
          <a:xfrm rot="10800000">
            <a:off x="228599" y="84627"/>
            <a:ext cx="633037" cy="544731"/>
          </a:xfrm>
          <a:prstGeom prst="triangle">
            <a:avLst/>
          </a:prstGeom>
          <a:solidFill>
            <a:srgbClr val="ED7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4" name="Picture 3">
            <a:extLst>
              <a:ext uri="{FF2B5EF4-FFF2-40B4-BE49-F238E27FC236}">
                <a16:creationId xmlns:a16="http://schemas.microsoft.com/office/drawing/2014/main" id="{1CAF5E16-C343-3C78-B173-7F2D23AE9DE7}"/>
              </a:ext>
            </a:extLst>
          </p:cNvPr>
          <p:cNvPicPr>
            <a:picLocks noChangeAspect="1"/>
          </p:cNvPicPr>
          <p:nvPr/>
        </p:nvPicPr>
        <p:blipFill>
          <a:blip r:embed="rId2"/>
          <a:stretch>
            <a:fillRect/>
          </a:stretch>
        </p:blipFill>
        <p:spPr>
          <a:xfrm>
            <a:off x="9848629" y="32665"/>
            <a:ext cx="2126489" cy="679717"/>
          </a:xfrm>
          <a:prstGeom prst="rect">
            <a:avLst/>
          </a:prstGeom>
        </p:spPr>
      </p:pic>
      <p:sp>
        <p:nvSpPr>
          <p:cNvPr id="9" name="Rectangle 8">
            <a:extLst>
              <a:ext uri="{FF2B5EF4-FFF2-40B4-BE49-F238E27FC236}">
                <a16:creationId xmlns:a16="http://schemas.microsoft.com/office/drawing/2014/main" id="{01BC3F88-7188-26A2-B040-51F18EC8EEF8}"/>
              </a:ext>
            </a:extLst>
          </p:cNvPr>
          <p:cNvSpPr/>
          <p:nvPr/>
        </p:nvSpPr>
        <p:spPr>
          <a:xfrm>
            <a:off x="0" y="6873690"/>
            <a:ext cx="12192000" cy="82104"/>
          </a:xfrm>
          <a:prstGeom prst="rect">
            <a:avLst/>
          </a:prstGeom>
          <a:solidFill>
            <a:srgbClr val="ED7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77A6C3EC-F062-7F3B-9B6D-C983BA7F4228}"/>
              </a:ext>
            </a:extLst>
          </p:cNvPr>
          <p:cNvSpPr/>
          <p:nvPr/>
        </p:nvSpPr>
        <p:spPr>
          <a:xfrm>
            <a:off x="0" y="6804339"/>
            <a:ext cx="12192000" cy="82104"/>
          </a:xfrm>
          <a:prstGeom prst="rect">
            <a:avLst/>
          </a:prstGeom>
          <a:solidFill>
            <a:srgbClr val="ED7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8" name="Picture 7" descr="A certificate of course&#10;&#10;Description automatically generated">
            <a:extLst>
              <a:ext uri="{FF2B5EF4-FFF2-40B4-BE49-F238E27FC236}">
                <a16:creationId xmlns:a16="http://schemas.microsoft.com/office/drawing/2014/main" id="{64C740B6-0E47-4919-DDA8-67EAB00741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5309" y="708324"/>
            <a:ext cx="8821381" cy="6112049"/>
          </a:xfrm>
          <a:prstGeom prst="rect">
            <a:avLst/>
          </a:prstGeom>
        </p:spPr>
      </p:pic>
    </p:spTree>
    <p:extLst>
      <p:ext uri="{BB962C8B-B14F-4D97-AF65-F5344CB8AC3E}">
        <p14:creationId xmlns:p14="http://schemas.microsoft.com/office/powerpoint/2010/main" val="1292265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7228-D3FE-4D7E-81D1-8C9DC665DE8B}"/>
              </a:ext>
            </a:extLst>
          </p:cNvPr>
          <p:cNvSpPr>
            <a:spLocks noGrp="1"/>
          </p:cNvSpPr>
          <p:nvPr>
            <p:ph type="ctrTitle"/>
          </p:nvPr>
        </p:nvSpPr>
        <p:spPr>
          <a:xfrm>
            <a:off x="2816507" y="-260363"/>
            <a:ext cx="6225308" cy="779082"/>
          </a:xfrm>
        </p:spPr>
        <p:txBody>
          <a:bodyPr rtlCol="0">
            <a:noAutofit/>
          </a:bodyPr>
          <a:lstStyle/>
          <a:p>
            <a:pPr algn="l">
              <a:defRPr/>
            </a:pPr>
            <a:r>
              <a:rPr lang="en-IN" sz="2400" b="1" dirty="0">
                <a:solidFill>
                  <a:schemeClr val="accent2"/>
                </a:solidFill>
                <a:latin typeface="Algerian" panose="04020705040A02060702" pitchFamily="82" charset="0"/>
              </a:rPr>
              <a:t>IBM DATA Science python certificate</a:t>
            </a:r>
          </a:p>
        </p:txBody>
      </p:sp>
      <p:cxnSp>
        <p:nvCxnSpPr>
          <p:cNvPr id="6" name="Straight Connector 5">
            <a:extLst>
              <a:ext uri="{FF2B5EF4-FFF2-40B4-BE49-F238E27FC236}">
                <a16:creationId xmlns:a16="http://schemas.microsoft.com/office/drawing/2014/main" id="{488803DA-0FB5-4367-A46D-E94D6C7D8915}"/>
              </a:ext>
            </a:extLst>
          </p:cNvPr>
          <p:cNvCxnSpPr>
            <a:cxnSpLocks/>
          </p:cNvCxnSpPr>
          <p:nvPr/>
        </p:nvCxnSpPr>
        <p:spPr>
          <a:xfrm flipV="1">
            <a:off x="458490" y="588070"/>
            <a:ext cx="9303511" cy="38100"/>
          </a:xfrm>
          <a:prstGeom prst="line">
            <a:avLst/>
          </a:prstGeom>
        </p:spPr>
        <p:style>
          <a:lnRef idx="3">
            <a:schemeClr val="accent6"/>
          </a:lnRef>
          <a:fillRef idx="0">
            <a:schemeClr val="accent6"/>
          </a:fillRef>
          <a:effectRef idx="2">
            <a:schemeClr val="accent6"/>
          </a:effectRef>
          <a:fontRef idx="minor">
            <a:schemeClr val="tx1"/>
          </a:fontRef>
        </p:style>
      </p:cxnSp>
      <p:sp>
        <p:nvSpPr>
          <p:cNvPr id="3" name="Triangle 15">
            <a:extLst>
              <a:ext uri="{FF2B5EF4-FFF2-40B4-BE49-F238E27FC236}">
                <a16:creationId xmlns:a16="http://schemas.microsoft.com/office/drawing/2014/main" id="{123942CB-FF6D-3EDF-8CE2-2045441A1B8B}"/>
              </a:ext>
            </a:extLst>
          </p:cNvPr>
          <p:cNvSpPr/>
          <p:nvPr/>
        </p:nvSpPr>
        <p:spPr>
          <a:xfrm rot="10800000">
            <a:off x="228599" y="84627"/>
            <a:ext cx="633037" cy="544731"/>
          </a:xfrm>
          <a:prstGeom prst="triangle">
            <a:avLst/>
          </a:prstGeom>
          <a:solidFill>
            <a:srgbClr val="ED7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4" name="Picture 3">
            <a:extLst>
              <a:ext uri="{FF2B5EF4-FFF2-40B4-BE49-F238E27FC236}">
                <a16:creationId xmlns:a16="http://schemas.microsoft.com/office/drawing/2014/main" id="{1CAF5E16-C343-3C78-B173-7F2D23AE9DE7}"/>
              </a:ext>
            </a:extLst>
          </p:cNvPr>
          <p:cNvPicPr>
            <a:picLocks noChangeAspect="1"/>
          </p:cNvPicPr>
          <p:nvPr/>
        </p:nvPicPr>
        <p:blipFill>
          <a:blip r:embed="rId2"/>
          <a:stretch>
            <a:fillRect/>
          </a:stretch>
        </p:blipFill>
        <p:spPr>
          <a:xfrm>
            <a:off x="9848629" y="32665"/>
            <a:ext cx="2126489" cy="679717"/>
          </a:xfrm>
          <a:prstGeom prst="rect">
            <a:avLst/>
          </a:prstGeom>
        </p:spPr>
      </p:pic>
      <p:sp>
        <p:nvSpPr>
          <p:cNvPr id="9" name="Rectangle 8">
            <a:extLst>
              <a:ext uri="{FF2B5EF4-FFF2-40B4-BE49-F238E27FC236}">
                <a16:creationId xmlns:a16="http://schemas.microsoft.com/office/drawing/2014/main" id="{01BC3F88-7188-26A2-B040-51F18EC8EEF8}"/>
              </a:ext>
            </a:extLst>
          </p:cNvPr>
          <p:cNvSpPr/>
          <p:nvPr/>
        </p:nvSpPr>
        <p:spPr>
          <a:xfrm>
            <a:off x="0" y="6873690"/>
            <a:ext cx="12192000" cy="82104"/>
          </a:xfrm>
          <a:prstGeom prst="rect">
            <a:avLst/>
          </a:prstGeom>
          <a:solidFill>
            <a:srgbClr val="ED7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77A6C3EC-F062-7F3B-9B6D-C983BA7F4228}"/>
              </a:ext>
            </a:extLst>
          </p:cNvPr>
          <p:cNvSpPr/>
          <p:nvPr/>
        </p:nvSpPr>
        <p:spPr>
          <a:xfrm>
            <a:off x="0" y="6804339"/>
            <a:ext cx="12192000" cy="82104"/>
          </a:xfrm>
          <a:prstGeom prst="rect">
            <a:avLst/>
          </a:prstGeom>
          <a:solidFill>
            <a:srgbClr val="ED7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8" name="Picture 7">
            <a:extLst>
              <a:ext uri="{FF2B5EF4-FFF2-40B4-BE49-F238E27FC236}">
                <a16:creationId xmlns:a16="http://schemas.microsoft.com/office/drawing/2014/main" id="{A13FB85A-B9EA-86DF-383A-F592D17219AA}"/>
              </a:ext>
            </a:extLst>
          </p:cNvPr>
          <p:cNvPicPr>
            <a:picLocks noChangeAspect="1"/>
          </p:cNvPicPr>
          <p:nvPr/>
        </p:nvPicPr>
        <p:blipFill>
          <a:blip r:embed="rId3"/>
          <a:stretch>
            <a:fillRect/>
          </a:stretch>
        </p:blipFill>
        <p:spPr>
          <a:xfrm>
            <a:off x="1714120" y="626170"/>
            <a:ext cx="8763759" cy="6148299"/>
          </a:xfrm>
          <a:prstGeom prst="rect">
            <a:avLst/>
          </a:prstGeom>
        </p:spPr>
      </p:pic>
    </p:spTree>
    <p:extLst>
      <p:ext uri="{BB962C8B-B14F-4D97-AF65-F5344CB8AC3E}">
        <p14:creationId xmlns:p14="http://schemas.microsoft.com/office/powerpoint/2010/main" val="3914170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7228-D3FE-4D7E-81D1-8C9DC665DE8B}"/>
              </a:ext>
            </a:extLst>
          </p:cNvPr>
          <p:cNvSpPr>
            <a:spLocks noGrp="1"/>
          </p:cNvSpPr>
          <p:nvPr>
            <p:ph type="ctrTitle"/>
          </p:nvPr>
        </p:nvSpPr>
        <p:spPr>
          <a:xfrm>
            <a:off x="861635" y="3065213"/>
            <a:ext cx="8975276" cy="779082"/>
          </a:xfrm>
        </p:spPr>
        <p:txBody>
          <a:bodyPr rtlCol="0">
            <a:noAutofit/>
          </a:bodyPr>
          <a:lstStyle/>
          <a:p>
            <a:pPr algn="l" eaLnBrk="1" fontAlgn="auto" hangingPunct="1">
              <a:spcAft>
                <a:spcPts val="0"/>
              </a:spcAft>
              <a:defRPr/>
            </a:pPr>
            <a:r>
              <a:rPr lang="en-US" sz="5000" b="1" dirty="0">
                <a:solidFill>
                  <a:schemeClr val="tx2">
                    <a:lumMod val="50000"/>
                  </a:schemeClr>
                </a:solidFill>
                <a:latin typeface="Montserrat" panose="00000500000000000000" pitchFamily="2" charset="0"/>
              </a:rPr>
              <a:t>Thank You!</a:t>
            </a:r>
            <a:endParaRPr lang="en-IN" sz="5000" dirty="0">
              <a:solidFill>
                <a:srgbClr val="C00000"/>
              </a:solidFill>
              <a:latin typeface="Broadway" pitchFamily="82" charset="0"/>
            </a:endParaRPr>
          </a:p>
        </p:txBody>
      </p:sp>
      <p:cxnSp>
        <p:nvCxnSpPr>
          <p:cNvPr id="6" name="Straight Connector 5">
            <a:extLst>
              <a:ext uri="{FF2B5EF4-FFF2-40B4-BE49-F238E27FC236}">
                <a16:creationId xmlns:a16="http://schemas.microsoft.com/office/drawing/2014/main" id="{488803DA-0FB5-4367-A46D-E94D6C7D8915}"/>
              </a:ext>
            </a:extLst>
          </p:cNvPr>
          <p:cNvCxnSpPr>
            <a:cxnSpLocks/>
          </p:cNvCxnSpPr>
          <p:nvPr/>
        </p:nvCxnSpPr>
        <p:spPr>
          <a:xfrm flipV="1">
            <a:off x="533400" y="3741536"/>
            <a:ext cx="9303511" cy="38100"/>
          </a:xfrm>
          <a:prstGeom prst="line">
            <a:avLst/>
          </a:prstGeom>
        </p:spPr>
        <p:style>
          <a:lnRef idx="3">
            <a:schemeClr val="accent6"/>
          </a:lnRef>
          <a:fillRef idx="0">
            <a:schemeClr val="accent6"/>
          </a:fillRef>
          <a:effectRef idx="2">
            <a:schemeClr val="accent6"/>
          </a:effectRef>
          <a:fontRef idx="minor">
            <a:schemeClr val="tx1"/>
          </a:fontRef>
        </p:style>
      </p:cxnSp>
      <p:sp>
        <p:nvSpPr>
          <p:cNvPr id="3" name="Triangle 15">
            <a:extLst>
              <a:ext uri="{FF2B5EF4-FFF2-40B4-BE49-F238E27FC236}">
                <a16:creationId xmlns:a16="http://schemas.microsoft.com/office/drawing/2014/main" id="{123942CB-FF6D-3EDF-8CE2-2045441A1B8B}"/>
              </a:ext>
            </a:extLst>
          </p:cNvPr>
          <p:cNvSpPr/>
          <p:nvPr/>
        </p:nvSpPr>
        <p:spPr>
          <a:xfrm rot="10800000">
            <a:off x="228600" y="3129312"/>
            <a:ext cx="633037" cy="544731"/>
          </a:xfrm>
          <a:prstGeom prst="triangle">
            <a:avLst/>
          </a:prstGeom>
          <a:solidFill>
            <a:srgbClr val="ED7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4" name="Picture 3">
            <a:extLst>
              <a:ext uri="{FF2B5EF4-FFF2-40B4-BE49-F238E27FC236}">
                <a16:creationId xmlns:a16="http://schemas.microsoft.com/office/drawing/2014/main" id="{1CAF5E16-C343-3C78-B173-7F2D23AE9DE7}"/>
              </a:ext>
            </a:extLst>
          </p:cNvPr>
          <p:cNvPicPr>
            <a:picLocks noChangeAspect="1"/>
          </p:cNvPicPr>
          <p:nvPr/>
        </p:nvPicPr>
        <p:blipFill>
          <a:blip r:embed="rId2"/>
          <a:stretch>
            <a:fillRect/>
          </a:stretch>
        </p:blipFill>
        <p:spPr>
          <a:xfrm>
            <a:off x="9836912" y="50267"/>
            <a:ext cx="2126489" cy="679717"/>
          </a:xfrm>
          <a:prstGeom prst="rect">
            <a:avLst/>
          </a:prstGeom>
        </p:spPr>
      </p:pic>
      <p:sp>
        <p:nvSpPr>
          <p:cNvPr id="9" name="Rectangle 8">
            <a:extLst>
              <a:ext uri="{FF2B5EF4-FFF2-40B4-BE49-F238E27FC236}">
                <a16:creationId xmlns:a16="http://schemas.microsoft.com/office/drawing/2014/main" id="{01BC3F88-7188-26A2-B040-51F18EC8EEF8}"/>
              </a:ext>
            </a:extLst>
          </p:cNvPr>
          <p:cNvSpPr/>
          <p:nvPr/>
        </p:nvSpPr>
        <p:spPr>
          <a:xfrm>
            <a:off x="0" y="6873690"/>
            <a:ext cx="12192000" cy="82104"/>
          </a:xfrm>
          <a:prstGeom prst="rect">
            <a:avLst/>
          </a:prstGeom>
          <a:solidFill>
            <a:srgbClr val="ED7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77A6C3EC-F062-7F3B-9B6D-C983BA7F4228}"/>
              </a:ext>
            </a:extLst>
          </p:cNvPr>
          <p:cNvSpPr/>
          <p:nvPr/>
        </p:nvSpPr>
        <p:spPr>
          <a:xfrm>
            <a:off x="0" y="6804339"/>
            <a:ext cx="12192000" cy="82104"/>
          </a:xfrm>
          <a:prstGeom prst="rect">
            <a:avLst/>
          </a:prstGeom>
          <a:solidFill>
            <a:srgbClr val="ED7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617522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7228-D3FE-4D7E-81D1-8C9DC665DE8B}"/>
              </a:ext>
            </a:extLst>
          </p:cNvPr>
          <p:cNvSpPr>
            <a:spLocks noGrp="1"/>
          </p:cNvSpPr>
          <p:nvPr>
            <p:ph type="ctrTitle"/>
          </p:nvPr>
        </p:nvSpPr>
        <p:spPr>
          <a:xfrm>
            <a:off x="861635" y="-95258"/>
            <a:ext cx="8975276" cy="779082"/>
          </a:xfrm>
        </p:spPr>
        <p:txBody>
          <a:bodyPr rtlCol="0">
            <a:noAutofit/>
          </a:bodyPr>
          <a:lstStyle/>
          <a:p>
            <a:pPr algn="l" eaLnBrk="1" fontAlgn="auto" hangingPunct="1">
              <a:spcAft>
                <a:spcPts val="0"/>
              </a:spcAft>
              <a:defRPr/>
            </a:pPr>
            <a:r>
              <a:rPr lang="en-US" sz="5000" b="1" dirty="0">
                <a:solidFill>
                  <a:schemeClr val="tx2">
                    <a:lumMod val="50000"/>
                  </a:schemeClr>
                </a:solidFill>
                <a:latin typeface="Montserrat" panose="00000500000000000000" pitchFamily="2" charset="0"/>
              </a:rPr>
              <a:t>Context Setting</a:t>
            </a:r>
            <a:endParaRPr lang="en-IN" sz="5000" dirty="0">
              <a:solidFill>
                <a:srgbClr val="C00000"/>
              </a:solidFill>
              <a:latin typeface="Broadway" pitchFamily="82" charset="0"/>
            </a:endParaRPr>
          </a:p>
        </p:txBody>
      </p:sp>
      <p:cxnSp>
        <p:nvCxnSpPr>
          <p:cNvPr id="6" name="Straight Connector 5">
            <a:extLst>
              <a:ext uri="{FF2B5EF4-FFF2-40B4-BE49-F238E27FC236}">
                <a16:creationId xmlns:a16="http://schemas.microsoft.com/office/drawing/2014/main" id="{488803DA-0FB5-4367-A46D-E94D6C7D8915}"/>
              </a:ext>
            </a:extLst>
          </p:cNvPr>
          <p:cNvCxnSpPr>
            <a:cxnSpLocks/>
          </p:cNvCxnSpPr>
          <p:nvPr/>
        </p:nvCxnSpPr>
        <p:spPr>
          <a:xfrm flipV="1">
            <a:off x="533400" y="521265"/>
            <a:ext cx="9303511" cy="38100"/>
          </a:xfrm>
          <a:prstGeom prst="line">
            <a:avLst/>
          </a:prstGeom>
        </p:spPr>
        <p:style>
          <a:lnRef idx="3">
            <a:schemeClr val="accent6"/>
          </a:lnRef>
          <a:fillRef idx="0">
            <a:schemeClr val="accent6"/>
          </a:fillRef>
          <a:effectRef idx="2">
            <a:schemeClr val="accent6"/>
          </a:effectRef>
          <a:fontRef idx="minor">
            <a:schemeClr val="tx1"/>
          </a:fontRef>
        </p:style>
      </p:cxnSp>
      <p:sp>
        <p:nvSpPr>
          <p:cNvPr id="3" name="Triangle 15">
            <a:extLst>
              <a:ext uri="{FF2B5EF4-FFF2-40B4-BE49-F238E27FC236}">
                <a16:creationId xmlns:a16="http://schemas.microsoft.com/office/drawing/2014/main" id="{123942CB-FF6D-3EDF-8CE2-2045441A1B8B}"/>
              </a:ext>
            </a:extLst>
          </p:cNvPr>
          <p:cNvSpPr/>
          <p:nvPr/>
        </p:nvSpPr>
        <p:spPr>
          <a:xfrm rot="10800000">
            <a:off x="228600" y="117760"/>
            <a:ext cx="633037" cy="544731"/>
          </a:xfrm>
          <a:prstGeom prst="triangle">
            <a:avLst/>
          </a:prstGeom>
          <a:solidFill>
            <a:srgbClr val="ED7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4" name="Picture 3">
            <a:extLst>
              <a:ext uri="{FF2B5EF4-FFF2-40B4-BE49-F238E27FC236}">
                <a16:creationId xmlns:a16="http://schemas.microsoft.com/office/drawing/2014/main" id="{1CAF5E16-C343-3C78-B173-7F2D23AE9DE7}"/>
              </a:ext>
            </a:extLst>
          </p:cNvPr>
          <p:cNvPicPr>
            <a:picLocks noChangeAspect="1"/>
          </p:cNvPicPr>
          <p:nvPr/>
        </p:nvPicPr>
        <p:blipFill>
          <a:blip r:embed="rId2"/>
          <a:stretch>
            <a:fillRect/>
          </a:stretch>
        </p:blipFill>
        <p:spPr>
          <a:xfrm>
            <a:off x="9836912" y="50267"/>
            <a:ext cx="2126489" cy="679717"/>
          </a:xfrm>
          <a:prstGeom prst="rect">
            <a:avLst/>
          </a:prstGeom>
        </p:spPr>
      </p:pic>
      <p:sp>
        <p:nvSpPr>
          <p:cNvPr id="9" name="Rectangle 8">
            <a:extLst>
              <a:ext uri="{FF2B5EF4-FFF2-40B4-BE49-F238E27FC236}">
                <a16:creationId xmlns:a16="http://schemas.microsoft.com/office/drawing/2014/main" id="{01BC3F88-7188-26A2-B040-51F18EC8EEF8}"/>
              </a:ext>
            </a:extLst>
          </p:cNvPr>
          <p:cNvSpPr/>
          <p:nvPr/>
        </p:nvSpPr>
        <p:spPr>
          <a:xfrm>
            <a:off x="0" y="6873690"/>
            <a:ext cx="12192000" cy="82104"/>
          </a:xfrm>
          <a:prstGeom prst="rect">
            <a:avLst/>
          </a:prstGeom>
          <a:solidFill>
            <a:srgbClr val="ED7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77A6C3EC-F062-7F3B-9B6D-C983BA7F4228}"/>
              </a:ext>
            </a:extLst>
          </p:cNvPr>
          <p:cNvSpPr/>
          <p:nvPr/>
        </p:nvSpPr>
        <p:spPr>
          <a:xfrm>
            <a:off x="0" y="6804339"/>
            <a:ext cx="12192000" cy="82104"/>
          </a:xfrm>
          <a:prstGeom prst="rect">
            <a:avLst/>
          </a:prstGeom>
          <a:solidFill>
            <a:srgbClr val="ED7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Rectangle: Rounded Corners 11">
            <a:extLst>
              <a:ext uri="{FF2B5EF4-FFF2-40B4-BE49-F238E27FC236}">
                <a16:creationId xmlns:a16="http://schemas.microsoft.com/office/drawing/2014/main" id="{63132FA9-E032-ED41-8DAA-0D8498839DE3}"/>
              </a:ext>
            </a:extLst>
          </p:cNvPr>
          <p:cNvSpPr/>
          <p:nvPr/>
        </p:nvSpPr>
        <p:spPr>
          <a:xfrm>
            <a:off x="322924" y="1224132"/>
            <a:ext cx="11153239" cy="5086058"/>
          </a:xfrm>
          <a:prstGeom prst="roundRect">
            <a:avLst/>
          </a:prstGeom>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r>
              <a:rPr lang="en-US" sz="2000" dirty="0"/>
              <a:t>.</a:t>
            </a:r>
          </a:p>
        </p:txBody>
      </p:sp>
      <p:sp>
        <p:nvSpPr>
          <p:cNvPr id="13" name="TextBox 12">
            <a:extLst>
              <a:ext uri="{FF2B5EF4-FFF2-40B4-BE49-F238E27FC236}">
                <a16:creationId xmlns:a16="http://schemas.microsoft.com/office/drawing/2014/main" id="{F7FB131B-C890-9208-7147-DF163B8D1739}"/>
              </a:ext>
            </a:extLst>
          </p:cNvPr>
          <p:cNvSpPr txBox="1"/>
          <p:nvPr/>
        </p:nvSpPr>
        <p:spPr>
          <a:xfrm>
            <a:off x="533400" y="589357"/>
            <a:ext cx="3213651" cy="646331"/>
          </a:xfrm>
          <a:prstGeom prst="rect">
            <a:avLst/>
          </a:prstGeom>
          <a:noFill/>
        </p:spPr>
        <p:txBody>
          <a:bodyPr wrap="square" rtlCol="0">
            <a:spAutoFit/>
          </a:bodyPr>
          <a:lstStyle/>
          <a:p>
            <a:r>
              <a:rPr lang="en-IN" sz="3600" b="1" dirty="0">
                <a:solidFill>
                  <a:schemeClr val="accent2">
                    <a:lumMod val="75000"/>
                  </a:schemeClr>
                </a:solidFill>
              </a:rPr>
              <a:t>Description</a:t>
            </a:r>
          </a:p>
        </p:txBody>
      </p:sp>
      <p:sp>
        <p:nvSpPr>
          <p:cNvPr id="18" name="Rectangle 9">
            <a:extLst>
              <a:ext uri="{FF2B5EF4-FFF2-40B4-BE49-F238E27FC236}">
                <a16:creationId xmlns:a16="http://schemas.microsoft.com/office/drawing/2014/main" id="{795D1D99-2E70-FF08-BB8C-B582B36943B6}"/>
              </a:ext>
            </a:extLst>
          </p:cNvPr>
          <p:cNvSpPr>
            <a:spLocks noChangeArrowheads="1"/>
          </p:cNvSpPr>
          <p:nvPr/>
        </p:nvSpPr>
        <p:spPr bwMode="auto">
          <a:xfrm>
            <a:off x="1393794" y="2383411"/>
            <a:ext cx="941862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t>This project is a </a:t>
            </a:r>
            <a:r>
              <a:rPr lang="en-US" sz="2000" dirty="0">
                <a:highlight>
                  <a:srgbClr val="FFFF00"/>
                </a:highlight>
              </a:rPr>
              <a:t>Social Media Usage Survey </a:t>
            </a:r>
            <a:r>
              <a:rPr lang="en-US" sz="2000" dirty="0"/>
              <a:t>app that allows users to sign up, log in, and complete a survey about their social media habits. The app stores responses in an SQLite database, and users can view their data through graphs, such as platform usage, active times, and devices used. It uses </a:t>
            </a:r>
            <a:r>
              <a:rPr lang="en-US" sz="2000" dirty="0" err="1"/>
              <a:t>Tkinter</a:t>
            </a:r>
            <a:r>
              <a:rPr lang="en-US" sz="2000" dirty="0"/>
              <a:t> for the interface, SQLite for storage, Matplotlib for graphs, and </a:t>
            </a:r>
            <a:r>
              <a:rPr lang="en-US" sz="2000" dirty="0" err="1"/>
              <a:t>Hashlib</a:t>
            </a:r>
            <a:r>
              <a:rPr lang="en-US" sz="2000" dirty="0"/>
              <a:t> for secure password storage. Input validation ensures data accuracy, and error messages are shown if required fields are missing or incorrect.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7738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iangle 15">
            <a:extLst>
              <a:ext uri="{FF2B5EF4-FFF2-40B4-BE49-F238E27FC236}">
                <a16:creationId xmlns:a16="http://schemas.microsoft.com/office/drawing/2014/main" id="{123942CB-FF6D-3EDF-8CE2-2045441A1B8B}"/>
              </a:ext>
            </a:extLst>
          </p:cNvPr>
          <p:cNvSpPr/>
          <p:nvPr/>
        </p:nvSpPr>
        <p:spPr>
          <a:xfrm rot="10800000">
            <a:off x="193964" y="14634"/>
            <a:ext cx="633037" cy="544731"/>
          </a:xfrm>
          <a:prstGeom prst="triangle">
            <a:avLst/>
          </a:prstGeom>
          <a:solidFill>
            <a:srgbClr val="ED7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5" name="Straight Connector 4">
            <a:extLst>
              <a:ext uri="{FF2B5EF4-FFF2-40B4-BE49-F238E27FC236}">
                <a16:creationId xmlns:a16="http://schemas.microsoft.com/office/drawing/2014/main" id="{488803DA-0FB5-4367-A46D-E94D6C7D8915}"/>
              </a:ext>
            </a:extLst>
          </p:cNvPr>
          <p:cNvCxnSpPr>
            <a:cxnSpLocks/>
          </p:cNvCxnSpPr>
          <p:nvPr/>
        </p:nvCxnSpPr>
        <p:spPr>
          <a:xfrm flipV="1">
            <a:off x="533400" y="521265"/>
            <a:ext cx="9303511" cy="38100"/>
          </a:xfrm>
          <a:prstGeom prst="line">
            <a:avLst/>
          </a:prstGeom>
        </p:spPr>
        <p:style>
          <a:lnRef idx="3">
            <a:schemeClr val="accent6"/>
          </a:lnRef>
          <a:fillRef idx="0">
            <a:schemeClr val="accent6"/>
          </a:fillRef>
          <a:effectRef idx="2">
            <a:schemeClr val="accent6"/>
          </a:effectRef>
          <a:fontRef idx="minor">
            <a:schemeClr val="tx1"/>
          </a:fontRef>
        </p:style>
      </p:cxnSp>
      <p:pic>
        <p:nvPicPr>
          <p:cNvPr id="6" name="Picture 5">
            <a:extLst>
              <a:ext uri="{FF2B5EF4-FFF2-40B4-BE49-F238E27FC236}">
                <a16:creationId xmlns:a16="http://schemas.microsoft.com/office/drawing/2014/main" id="{1CAF5E16-C343-3C78-B173-7F2D23AE9DE7}"/>
              </a:ext>
            </a:extLst>
          </p:cNvPr>
          <p:cNvPicPr>
            <a:picLocks noChangeAspect="1"/>
          </p:cNvPicPr>
          <p:nvPr/>
        </p:nvPicPr>
        <p:blipFill>
          <a:blip r:embed="rId2"/>
          <a:stretch>
            <a:fillRect/>
          </a:stretch>
        </p:blipFill>
        <p:spPr>
          <a:xfrm>
            <a:off x="9836912" y="50267"/>
            <a:ext cx="2126489" cy="679717"/>
          </a:xfrm>
          <a:prstGeom prst="rect">
            <a:avLst/>
          </a:prstGeom>
        </p:spPr>
      </p:pic>
      <p:sp>
        <p:nvSpPr>
          <p:cNvPr id="7" name="TextBox 6"/>
          <p:cNvSpPr txBox="1"/>
          <p:nvPr/>
        </p:nvSpPr>
        <p:spPr>
          <a:xfrm>
            <a:off x="4396508" y="71556"/>
            <a:ext cx="3177310" cy="430887"/>
          </a:xfrm>
          <a:prstGeom prst="rect">
            <a:avLst/>
          </a:prstGeom>
          <a:noFill/>
        </p:spPr>
        <p:txBody>
          <a:bodyPr wrap="square" rtlCol="0">
            <a:spAutoFit/>
          </a:bodyPr>
          <a:lstStyle/>
          <a:p>
            <a:r>
              <a:rPr lang="en-IN" sz="2200" b="1" dirty="0">
                <a:solidFill>
                  <a:schemeClr val="tx2"/>
                </a:solidFill>
              </a:rPr>
              <a:t>Data stored in database</a:t>
            </a:r>
          </a:p>
        </p:txBody>
      </p:sp>
      <p:pic>
        <p:nvPicPr>
          <p:cNvPr id="9" name="Picture 8">
            <a:extLst>
              <a:ext uri="{FF2B5EF4-FFF2-40B4-BE49-F238E27FC236}">
                <a16:creationId xmlns:a16="http://schemas.microsoft.com/office/drawing/2014/main" id="{B6A38EA1-4136-4959-0538-A8C53EFEF828}"/>
              </a:ext>
            </a:extLst>
          </p:cNvPr>
          <p:cNvPicPr>
            <a:picLocks noChangeAspect="1"/>
          </p:cNvPicPr>
          <p:nvPr/>
        </p:nvPicPr>
        <p:blipFill>
          <a:blip r:embed="rId3"/>
          <a:stretch>
            <a:fillRect/>
          </a:stretch>
        </p:blipFill>
        <p:spPr>
          <a:xfrm>
            <a:off x="94890" y="729984"/>
            <a:ext cx="11576650" cy="4937571"/>
          </a:xfrm>
          <a:prstGeom prst="rect">
            <a:avLst/>
          </a:prstGeom>
        </p:spPr>
      </p:pic>
    </p:spTree>
    <p:extLst>
      <p:ext uri="{BB962C8B-B14F-4D97-AF65-F5344CB8AC3E}">
        <p14:creationId xmlns:p14="http://schemas.microsoft.com/office/powerpoint/2010/main" val="231438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682836" y="-24489"/>
            <a:ext cx="2158409" cy="523220"/>
          </a:xfrm>
          <a:prstGeom prst="rect">
            <a:avLst/>
          </a:prstGeom>
        </p:spPr>
        <p:txBody>
          <a:bodyPr wrap="square">
            <a:spAutoFit/>
          </a:bodyPr>
          <a:lstStyle/>
          <a:p>
            <a:r>
              <a:rPr lang="en-US" sz="2800" b="1" dirty="0">
                <a:solidFill>
                  <a:srgbClr val="ED771F"/>
                </a:solidFill>
                <a:latin typeface="Algerian" panose="04020705040A02060702" pitchFamily="82" charset="0"/>
              </a:rPr>
              <a:t>Objective</a:t>
            </a:r>
            <a:endParaRPr lang="en-IN" sz="2800" b="1" dirty="0">
              <a:solidFill>
                <a:srgbClr val="ED771F"/>
              </a:solidFill>
              <a:latin typeface="Algerian" panose="04020705040A02060702" pitchFamily="82" charset="0"/>
            </a:endParaRPr>
          </a:p>
        </p:txBody>
      </p:sp>
      <p:sp>
        <p:nvSpPr>
          <p:cNvPr id="7" name="Rectangle: Rounded Corners 11">
            <a:extLst>
              <a:ext uri="{FF2B5EF4-FFF2-40B4-BE49-F238E27FC236}">
                <a16:creationId xmlns:a16="http://schemas.microsoft.com/office/drawing/2014/main" id="{63132FA9-E032-ED41-8DAA-0D8498839DE3}"/>
              </a:ext>
            </a:extLst>
          </p:cNvPr>
          <p:cNvSpPr/>
          <p:nvPr/>
        </p:nvSpPr>
        <p:spPr>
          <a:xfrm>
            <a:off x="554643" y="1393552"/>
            <a:ext cx="11153239" cy="4083612"/>
          </a:xfrm>
          <a:prstGeom prst="roundRect">
            <a:avLst/>
          </a:prstGeom>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lvl="0" eaLnBrk="0" fontAlgn="base" hangingPunct="0">
              <a:spcBef>
                <a:spcPct val="0"/>
              </a:spcBef>
              <a:spcAft>
                <a:spcPct val="0"/>
              </a:spcAft>
            </a:pPr>
            <a:r>
              <a:rPr lang="en-US" sz="2000" dirty="0"/>
              <a:t>The </a:t>
            </a:r>
            <a:r>
              <a:rPr lang="en-US" sz="2000" b="1" dirty="0">
                <a:solidFill>
                  <a:srgbClr val="FF0000"/>
                </a:solidFill>
              </a:rPr>
              <a:t>objective</a:t>
            </a:r>
            <a:r>
              <a:rPr lang="en-US" sz="2000" dirty="0"/>
              <a:t> of this project is to create a Social Media Usage Survey app that allows users to track and analyze their social media habits. The app aims to provide a platform for users to share their usage patterns, including the platforms they use, their active times, and devices, while ensuring data privacy and security. It also aims to generate visual insights through graphs, helping users compare their usage with others and understand trends in social media consumption. The project utilizes a user-friendly interface, secure login, and efficient data storage to enhance the user experience.</a:t>
            </a:r>
            <a:endParaRPr lang="en-US" sz="2000" dirty="0">
              <a:solidFill>
                <a:schemeClr val="tx1"/>
              </a:solidFill>
              <a:latin typeface="Arial" panose="020B0604020202020204" pitchFamily="34" charset="0"/>
            </a:endParaRPr>
          </a:p>
        </p:txBody>
      </p:sp>
      <p:sp>
        <p:nvSpPr>
          <p:cNvPr id="11" name="Triangle 15">
            <a:extLst>
              <a:ext uri="{FF2B5EF4-FFF2-40B4-BE49-F238E27FC236}">
                <a16:creationId xmlns:a16="http://schemas.microsoft.com/office/drawing/2014/main" id="{123942CB-FF6D-3EDF-8CE2-2045441A1B8B}"/>
              </a:ext>
            </a:extLst>
          </p:cNvPr>
          <p:cNvSpPr/>
          <p:nvPr/>
        </p:nvSpPr>
        <p:spPr>
          <a:xfrm rot="10800000">
            <a:off x="228600" y="117760"/>
            <a:ext cx="633037" cy="544731"/>
          </a:xfrm>
          <a:prstGeom prst="triangle">
            <a:avLst/>
          </a:prstGeom>
          <a:solidFill>
            <a:srgbClr val="ED7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2" name="Straight Connector 11">
            <a:extLst>
              <a:ext uri="{FF2B5EF4-FFF2-40B4-BE49-F238E27FC236}">
                <a16:creationId xmlns:a16="http://schemas.microsoft.com/office/drawing/2014/main" id="{488803DA-0FB5-4367-A46D-E94D6C7D8915}"/>
              </a:ext>
            </a:extLst>
          </p:cNvPr>
          <p:cNvCxnSpPr>
            <a:cxnSpLocks/>
          </p:cNvCxnSpPr>
          <p:nvPr/>
        </p:nvCxnSpPr>
        <p:spPr>
          <a:xfrm flipV="1">
            <a:off x="533400" y="521265"/>
            <a:ext cx="9303511" cy="38100"/>
          </a:xfrm>
          <a:prstGeom prst="line">
            <a:avLst/>
          </a:prstGeom>
        </p:spPr>
        <p:style>
          <a:lnRef idx="3">
            <a:schemeClr val="accent6"/>
          </a:lnRef>
          <a:fillRef idx="0">
            <a:schemeClr val="accent6"/>
          </a:fillRef>
          <a:effectRef idx="2">
            <a:schemeClr val="accent6"/>
          </a:effectRef>
          <a:fontRef idx="minor">
            <a:schemeClr val="tx1"/>
          </a:fontRef>
        </p:style>
      </p:cxnSp>
      <p:pic>
        <p:nvPicPr>
          <p:cNvPr id="13" name="Picture 12">
            <a:extLst>
              <a:ext uri="{FF2B5EF4-FFF2-40B4-BE49-F238E27FC236}">
                <a16:creationId xmlns:a16="http://schemas.microsoft.com/office/drawing/2014/main" id="{1CAF5E16-C343-3C78-B173-7F2D23AE9DE7}"/>
              </a:ext>
            </a:extLst>
          </p:cNvPr>
          <p:cNvPicPr>
            <a:picLocks noChangeAspect="1"/>
          </p:cNvPicPr>
          <p:nvPr/>
        </p:nvPicPr>
        <p:blipFill>
          <a:blip r:embed="rId2"/>
          <a:stretch>
            <a:fillRect/>
          </a:stretch>
        </p:blipFill>
        <p:spPr>
          <a:xfrm>
            <a:off x="9836912" y="50267"/>
            <a:ext cx="2126489" cy="679717"/>
          </a:xfrm>
          <a:prstGeom prst="rect">
            <a:avLst/>
          </a:prstGeom>
        </p:spPr>
      </p:pic>
    </p:spTree>
    <p:extLst>
      <p:ext uri="{BB962C8B-B14F-4D97-AF65-F5344CB8AC3E}">
        <p14:creationId xmlns:p14="http://schemas.microsoft.com/office/powerpoint/2010/main" val="784087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7228-D3FE-4D7E-81D1-8C9DC665DE8B}"/>
              </a:ext>
            </a:extLst>
          </p:cNvPr>
          <p:cNvSpPr>
            <a:spLocks noGrp="1"/>
          </p:cNvSpPr>
          <p:nvPr>
            <p:ph type="ctrTitle"/>
          </p:nvPr>
        </p:nvSpPr>
        <p:spPr>
          <a:xfrm>
            <a:off x="1049089" y="-184159"/>
            <a:ext cx="8975276" cy="779082"/>
          </a:xfrm>
        </p:spPr>
        <p:txBody>
          <a:bodyPr rtlCol="0">
            <a:noAutofit/>
          </a:bodyPr>
          <a:lstStyle/>
          <a:p>
            <a:pPr algn="l">
              <a:defRPr/>
            </a:pPr>
            <a:br>
              <a:rPr lang="en-US" sz="2400" b="1" dirty="0">
                <a:solidFill>
                  <a:schemeClr val="accent2"/>
                </a:solidFill>
                <a:latin typeface="Algerian" panose="04020705040A02060702" pitchFamily="82" charset="0"/>
              </a:rPr>
            </a:br>
            <a:r>
              <a:rPr lang="en-US" sz="2400" b="1" dirty="0">
                <a:solidFill>
                  <a:schemeClr val="accent2"/>
                </a:solidFill>
                <a:latin typeface="Algerian" panose="04020705040A02060702" pitchFamily="82" charset="0"/>
              </a:rPr>
              <a:t>Key Functions and Features of the Survey Platform</a:t>
            </a:r>
            <a:endParaRPr lang="en-IN" sz="2400" b="1" dirty="0">
              <a:solidFill>
                <a:schemeClr val="accent2"/>
              </a:solidFill>
              <a:latin typeface="Algerian" panose="04020705040A02060702" pitchFamily="82" charset="0"/>
            </a:endParaRPr>
          </a:p>
        </p:txBody>
      </p:sp>
      <p:cxnSp>
        <p:nvCxnSpPr>
          <p:cNvPr id="6" name="Straight Connector 5">
            <a:extLst>
              <a:ext uri="{FF2B5EF4-FFF2-40B4-BE49-F238E27FC236}">
                <a16:creationId xmlns:a16="http://schemas.microsoft.com/office/drawing/2014/main" id="{488803DA-0FB5-4367-A46D-E94D6C7D8915}"/>
              </a:ext>
            </a:extLst>
          </p:cNvPr>
          <p:cNvCxnSpPr>
            <a:cxnSpLocks/>
          </p:cNvCxnSpPr>
          <p:nvPr/>
        </p:nvCxnSpPr>
        <p:spPr>
          <a:xfrm flipV="1">
            <a:off x="533400" y="729984"/>
            <a:ext cx="9303511" cy="38100"/>
          </a:xfrm>
          <a:prstGeom prst="line">
            <a:avLst/>
          </a:prstGeom>
        </p:spPr>
        <p:style>
          <a:lnRef idx="3">
            <a:schemeClr val="accent6"/>
          </a:lnRef>
          <a:fillRef idx="0">
            <a:schemeClr val="accent6"/>
          </a:fillRef>
          <a:effectRef idx="2">
            <a:schemeClr val="accent6"/>
          </a:effectRef>
          <a:fontRef idx="minor">
            <a:schemeClr val="tx1"/>
          </a:fontRef>
        </p:style>
      </p:cxnSp>
      <p:sp>
        <p:nvSpPr>
          <p:cNvPr id="3" name="Triangle 15">
            <a:extLst>
              <a:ext uri="{FF2B5EF4-FFF2-40B4-BE49-F238E27FC236}">
                <a16:creationId xmlns:a16="http://schemas.microsoft.com/office/drawing/2014/main" id="{123942CB-FF6D-3EDF-8CE2-2045441A1B8B}"/>
              </a:ext>
            </a:extLst>
          </p:cNvPr>
          <p:cNvSpPr/>
          <p:nvPr/>
        </p:nvSpPr>
        <p:spPr>
          <a:xfrm rot="10800000">
            <a:off x="228600" y="117760"/>
            <a:ext cx="633037" cy="544731"/>
          </a:xfrm>
          <a:prstGeom prst="triangle">
            <a:avLst/>
          </a:prstGeom>
          <a:solidFill>
            <a:srgbClr val="ED7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4" name="Picture 3">
            <a:extLst>
              <a:ext uri="{FF2B5EF4-FFF2-40B4-BE49-F238E27FC236}">
                <a16:creationId xmlns:a16="http://schemas.microsoft.com/office/drawing/2014/main" id="{1CAF5E16-C343-3C78-B173-7F2D23AE9DE7}"/>
              </a:ext>
            </a:extLst>
          </p:cNvPr>
          <p:cNvPicPr>
            <a:picLocks noChangeAspect="1"/>
          </p:cNvPicPr>
          <p:nvPr/>
        </p:nvPicPr>
        <p:blipFill>
          <a:blip r:embed="rId2"/>
          <a:stretch>
            <a:fillRect/>
          </a:stretch>
        </p:blipFill>
        <p:spPr>
          <a:xfrm>
            <a:off x="9836912" y="50267"/>
            <a:ext cx="2126489" cy="679717"/>
          </a:xfrm>
          <a:prstGeom prst="rect">
            <a:avLst/>
          </a:prstGeom>
        </p:spPr>
      </p:pic>
      <p:sp>
        <p:nvSpPr>
          <p:cNvPr id="9" name="Rectangle 8">
            <a:extLst>
              <a:ext uri="{FF2B5EF4-FFF2-40B4-BE49-F238E27FC236}">
                <a16:creationId xmlns:a16="http://schemas.microsoft.com/office/drawing/2014/main" id="{01BC3F88-7188-26A2-B040-51F18EC8EEF8}"/>
              </a:ext>
            </a:extLst>
          </p:cNvPr>
          <p:cNvSpPr/>
          <p:nvPr/>
        </p:nvSpPr>
        <p:spPr>
          <a:xfrm>
            <a:off x="0" y="6873690"/>
            <a:ext cx="12192000" cy="82104"/>
          </a:xfrm>
          <a:prstGeom prst="rect">
            <a:avLst/>
          </a:prstGeom>
          <a:solidFill>
            <a:srgbClr val="ED7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77A6C3EC-F062-7F3B-9B6D-C983BA7F4228}"/>
              </a:ext>
            </a:extLst>
          </p:cNvPr>
          <p:cNvSpPr/>
          <p:nvPr/>
        </p:nvSpPr>
        <p:spPr>
          <a:xfrm>
            <a:off x="0" y="6804339"/>
            <a:ext cx="12192000" cy="82104"/>
          </a:xfrm>
          <a:prstGeom prst="rect">
            <a:avLst/>
          </a:prstGeom>
          <a:solidFill>
            <a:srgbClr val="ED7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4" name="Rectangle: Rounded Corners 11">
            <a:extLst>
              <a:ext uri="{FF2B5EF4-FFF2-40B4-BE49-F238E27FC236}">
                <a16:creationId xmlns:a16="http://schemas.microsoft.com/office/drawing/2014/main" id="{63132FA9-E032-ED41-8DAA-0D8498839DE3}"/>
              </a:ext>
            </a:extLst>
          </p:cNvPr>
          <p:cNvSpPr/>
          <p:nvPr/>
        </p:nvSpPr>
        <p:spPr>
          <a:xfrm>
            <a:off x="545118" y="1205082"/>
            <a:ext cx="11153239" cy="5086058"/>
          </a:xfrm>
          <a:prstGeom prst="roundRect">
            <a:avLst/>
          </a:prstGeom>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endParaRPr lang="en-US" sz="2000" dirty="0"/>
          </a:p>
        </p:txBody>
      </p:sp>
      <p:sp>
        <p:nvSpPr>
          <p:cNvPr id="5" name="Rectangle 1">
            <a:extLst>
              <a:ext uri="{FF2B5EF4-FFF2-40B4-BE49-F238E27FC236}">
                <a16:creationId xmlns:a16="http://schemas.microsoft.com/office/drawing/2014/main" id="{450EC988-AD25-042C-E3AE-13EDB8CB472C}"/>
              </a:ext>
            </a:extLst>
          </p:cNvPr>
          <p:cNvSpPr>
            <a:spLocks noChangeArrowheads="1"/>
          </p:cNvSpPr>
          <p:nvPr/>
        </p:nvSpPr>
        <p:spPr bwMode="auto">
          <a:xfrm>
            <a:off x="1673523" y="1850785"/>
            <a:ext cx="8350842"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rgbClr val="FF0000"/>
                </a:solidFill>
                <a:effectLst/>
                <a:latin typeface="Arial" panose="020B0604020202020204" pitchFamily="34" charset="0"/>
              </a:rPr>
              <a:t>1.User Authentication</a:t>
            </a:r>
            <a:r>
              <a:rPr kumimoji="0" lang="en-US" altLang="en-US" sz="1800" b="0" i="0" u="none" strike="noStrike" cap="none" normalizeH="0" baseline="0" dirty="0">
                <a:ln>
                  <a:noFill/>
                </a:ln>
                <a:solidFill>
                  <a:schemeClr val="tx1"/>
                </a:solidFill>
                <a:effectLst/>
                <a:latin typeface="Arial" panose="020B0604020202020204" pitchFamily="34" charset="0"/>
              </a:rPr>
              <a:t>: Allows users to sign up with a username and password, and securely log in using hashed passwords for privacy protection.</a:t>
            </a:r>
          </a:p>
          <a:p>
            <a:pPr marL="0" marR="0" lvl="0" indent="0" algn="l" defTabSz="914400" rtl="0" eaLnBrk="0" fontAlgn="base" latinLnBrk="0" hangingPunct="0">
              <a:lnSpc>
                <a:spcPct val="100000"/>
              </a:lnSpc>
              <a:spcBef>
                <a:spcPct val="0"/>
              </a:spcBef>
              <a:spcAft>
                <a:spcPct val="0"/>
              </a:spcAft>
              <a:buClrTx/>
              <a:buSzTx/>
              <a:tabLst/>
            </a:pPr>
            <a:r>
              <a:rPr lang="en-US" altLang="en-US" b="1" dirty="0">
                <a:solidFill>
                  <a:srgbClr val="FF0000"/>
                </a:solidFill>
                <a:latin typeface="Arial" panose="020B0604020202020204" pitchFamily="34" charset="0"/>
              </a:rPr>
              <a:t>2.</a:t>
            </a:r>
            <a:r>
              <a:rPr kumimoji="0" lang="en-US" altLang="en-US" sz="1800" b="1" i="0" u="none" strike="noStrike" cap="none" normalizeH="0" baseline="0" dirty="0">
                <a:ln>
                  <a:noFill/>
                </a:ln>
                <a:solidFill>
                  <a:srgbClr val="FF0000"/>
                </a:solidFill>
                <a:effectLst/>
                <a:latin typeface="Arial" panose="020B0604020202020204" pitchFamily="34" charset="0"/>
              </a:rPr>
              <a:t>Survey Form</a:t>
            </a:r>
            <a:r>
              <a:rPr kumimoji="0" lang="en-US" altLang="en-US" sz="1800" b="0" i="0" u="none" strike="noStrike" cap="none" normalizeH="0" baseline="0" dirty="0">
                <a:ln>
                  <a:noFill/>
                </a:ln>
                <a:solidFill>
                  <a:schemeClr val="tx1"/>
                </a:solidFill>
                <a:effectLst/>
                <a:latin typeface="Arial" panose="020B0604020202020204" pitchFamily="34" charset="0"/>
              </a:rPr>
              <a:t>: Collects detailed information from users about their social media habits, including the platforms they use, the time spent on each platform, their most active time of day, age, gender, and the devices used.</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rgbClr val="FF0000"/>
                </a:solidFill>
                <a:effectLst/>
                <a:latin typeface="Arial" panose="020B0604020202020204" pitchFamily="34" charset="0"/>
              </a:rPr>
              <a:t>3.Data Validation</a:t>
            </a:r>
            <a:r>
              <a:rPr kumimoji="0" lang="en-US" altLang="en-US" sz="1800" b="0" i="0" u="none" strike="noStrike" cap="none" normalizeH="0" baseline="0" dirty="0">
                <a:ln>
                  <a:noFill/>
                </a:ln>
                <a:solidFill>
                  <a:schemeClr val="tx1"/>
                </a:solidFill>
                <a:effectLst/>
                <a:latin typeface="Arial" panose="020B0604020202020204" pitchFamily="34" charset="0"/>
              </a:rPr>
              <a:t>: Ensures that all required fields are filled correctly, with checks for valid email addresses and matching passwords during sign-up.</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rgbClr val="FF0000"/>
                </a:solidFill>
                <a:effectLst/>
                <a:latin typeface="Arial" panose="020B0604020202020204" pitchFamily="34" charset="0"/>
              </a:rPr>
              <a:t>4.Database Integration</a:t>
            </a:r>
            <a:r>
              <a:rPr kumimoji="0" lang="en-US" altLang="en-US" sz="1800" b="0" i="0" u="none" strike="noStrike" cap="none" normalizeH="0" baseline="0" dirty="0">
                <a:ln>
                  <a:noFill/>
                </a:ln>
                <a:solidFill>
                  <a:schemeClr val="tx1"/>
                </a:solidFill>
                <a:effectLst/>
                <a:latin typeface="Arial" panose="020B0604020202020204" pitchFamily="34" charset="0"/>
              </a:rPr>
              <a:t>: Saves users’ survey responses in an SQLite database, ensuring that the data is securely stored and linked to their user account.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rgbClr val="FF0000"/>
                </a:solidFill>
                <a:effectLst/>
                <a:latin typeface="Arial" panose="020B0604020202020204" pitchFamily="34" charset="0"/>
              </a:rPr>
              <a:t>5.Data Visualization</a:t>
            </a:r>
            <a:r>
              <a:rPr kumimoji="0" lang="en-US" altLang="en-US" sz="1800" b="0" i="0" u="none" strike="noStrike" cap="none" normalizeH="0" baseline="0" dirty="0">
                <a:ln>
                  <a:noFill/>
                </a:ln>
                <a:solidFill>
                  <a:schemeClr val="tx1"/>
                </a:solidFill>
                <a:effectLst/>
                <a:latin typeface="Arial" panose="020B0604020202020204" pitchFamily="34" charset="0"/>
              </a:rPr>
              <a:t>: After survey submission, users can view graphs and charts displaying their responses, such as the most used platforms, most active times, and devices used, helping them analyze and compare their usage patterns.</a:t>
            </a:r>
          </a:p>
        </p:txBody>
      </p:sp>
    </p:spTree>
    <p:extLst>
      <p:ext uri="{BB962C8B-B14F-4D97-AF65-F5344CB8AC3E}">
        <p14:creationId xmlns:p14="http://schemas.microsoft.com/office/powerpoint/2010/main" val="3504979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7228-D3FE-4D7E-81D1-8C9DC665DE8B}"/>
              </a:ext>
            </a:extLst>
          </p:cNvPr>
          <p:cNvSpPr>
            <a:spLocks noGrp="1"/>
          </p:cNvSpPr>
          <p:nvPr>
            <p:ph type="ctrTitle"/>
          </p:nvPr>
        </p:nvSpPr>
        <p:spPr>
          <a:xfrm>
            <a:off x="1049089" y="-184159"/>
            <a:ext cx="8975276" cy="779082"/>
          </a:xfrm>
        </p:spPr>
        <p:txBody>
          <a:bodyPr rtlCol="0">
            <a:noAutofit/>
          </a:bodyPr>
          <a:lstStyle/>
          <a:p>
            <a:pPr algn="l">
              <a:defRPr/>
            </a:pPr>
            <a:br>
              <a:rPr lang="en-US" sz="2400" b="1" dirty="0">
                <a:solidFill>
                  <a:schemeClr val="accent2"/>
                </a:solidFill>
                <a:latin typeface="Algerian" panose="04020705040A02060702" pitchFamily="82" charset="0"/>
              </a:rPr>
            </a:br>
            <a:r>
              <a:rPr lang="en-US" sz="2400" b="1" dirty="0">
                <a:solidFill>
                  <a:schemeClr val="accent2"/>
                </a:solidFill>
                <a:latin typeface="Algerian" panose="04020705040A02060702" pitchFamily="82" charset="0"/>
              </a:rPr>
              <a:t>Key Functions and Features of the Survey Platform</a:t>
            </a:r>
            <a:endParaRPr lang="en-IN" sz="2400" b="1" dirty="0">
              <a:solidFill>
                <a:schemeClr val="accent2"/>
              </a:solidFill>
              <a:latin typeface="Algerian" panose="04020705040A02060702" pitchFamily="82" charset="0"/>
            </a:endParaRPr>
          </a:p>
        </p:txBody>
      </p:sp>
      <p:cxnSp>
        <p:nvCxnSpPr>
          <p:cNvPr id="6" name="Straight Connector 5">
            <a:extLst>
              <a:ext uri="{FF2B5EF4-FFF2-40B4-BE49-F238E27FC236}">
                <a16:creationId xmlns:a16="http://schemas.microsoft.com/office/drawing/2014/main" id="{488803DA-0FB5-4367-A46D-E94D6C7D8915}"/>
              </a:ext>
            </a:extLst>
          </p:cNvPr>
          <p:cNvCxnSpPr>
            <a:cxnSpLocks/>
          </p:cNvCxnSpPr>
          <p:nvPr/>
        </p:nvCxnSpPr>
        <p:spPr>
          <a:xfrm flipV="1">
            <a:off x="533400" y="729984"/>
            <a:ext cx="9303511" cy="38100"/>
          </a:xfrm>
          <a:prstGeom prst="line">
            <a:avLst/>
          </a:prstGeom>
        </p:spPr>
        <p:style>
          <a:lnRef idx="3">
            <a:schemeClr val="accent6"/>
          </a:lnRef>
          <a:fillRef idx="0">
            <a:schemeClr val="accent6"/>
          </a:fillRef>
          <a:effectRef idx="2">
            <a:schemeClr val="accent6"/>
          </a:effectRef>
          <a:fontRef idx="minor">
            <a:schemeClr val="tx1"/>
          </a:fontRef>
        </p:style>
      </p:cxnSp>
      <p:sp>
        <p:nvSpPr>
          <p:cNvPr id="3" name="Triangle 15">
            <a:extLst>
              <a:ext uri="{FF2B5EF4-FFF2-40B4-BE49-F238E27FC236}">
                <a16:creationId xmlns:a16="http://schemas.microsoft.com/office/drawing/2014/main" id="{123942CB-FF6D-3EDF-8CE2-2045441A1B8B}"/>
              </a:ext>
            </a:extLst>
          </p:cNvPr>
          <p:cNvSpPr/>
          <p:nvPr/>
        </p:nvSpPr>
        <p:spPr>
          <a:xfrm rot="10800000">
            <a:off x="228600" y="117760"/>
            <a:ext cx="633037" cy="544731"/>
          </a:xfrm>
          <a:prstGeom prst="triangle">
            <a:avLst/>
          </a:prstGeom>
          <a:solidFill>
            <a:srgbClr val="ED7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4" name="Picture 3">
            <a:extLst>
              <a:ext uri="{FF2B5EF4-FFF2-40B4-BE49-F238E27FC236}">
                <a16:creationId xmlns:a16="http://schemas.microsoft.com/office/drawing/2014/main" id="{1CAF5E16-C343-3C78-B173-7F2D23AE9DE7}"/>
              </a:ext>
            </a:extLst>
          </p:cNvPr>
          <p:cNvPicPr>
            <a:picLocks noChangeAspect="1"/>
          </p:cNvPicPr>
          <p:nvPr/>
        </p:nvPicPr>
        <p:blipFill>
          <a:blip r:embed="rId2"/>
          <a:stretch>
            <a:fillRect/>
          </a:stretch>
        </p:blipFill>
        <p:spPr>
          <a:xfrm>
            <a:off x="9836912" y="50267"/>
            <a:ext cx="2126489" cy="679717"/>
          </a:xfrm>
          <a:prstGeom prst="rect">
            <a:avLst/>
          </a:prstGeom>
        </p:spPr>
      </p:pic>
      <p:sp>
        <p:nvSpPr>
          <p:cNvPr id="9" name="Rectangle 8">
            <a:extLst>
              <a:ext uri="{FF2B5EF4-FFF2-40B4-BE49-F238E27FC236}">
                <a16:creationId xmlns:a16="http://schemas.microsoft.com/office/drawing/2014/main" id="{01BC3F88-7188-26A2-B040-51F18EC8EEF8}"/>
              </a:ext>
            </a:extLst>
          </p:cNvPr>
          <p:cNvSpPr/>
          <p:nvPr/>
        </p:nvSpPr>
        <p:spPr>
          <a:xfrm>
            <a:off x="0" y="6873690"/>
            <a:ext cx="12192000" cy="82104"/>
          </a:xfrm>
          <a:prstGeom prst="rect">
            <a:avLst/>
          </a:prstGeom>
          <a:solidFill>
            <a:srgbClr val="ED7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77A6C3EC-F062-7F3B-9B6D-C983BA7F4228}"/>
              </a:ext>
            </a:extLst>
          </p:cNvPr>
          <p:cNvSpPr/>
          <p:nvPr/>
        </p:nvSpPr>
        <p:spPr>
          <a:xfrm>
            <a:off x="0" y="6804339"/>
            <a:ext cx="12192000" cy="82104"/>
          </a:xfrm>
          <a:prstGeom prst="rect">
            <a:avLst/>
          </a:prstGeom>
          <a:solidFill>
            <a:srgbClr val="ED7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4" name="Rectangle: Rounded Corners 11">
            <a:extLst>
              <a:ext uri="{FF2B5EF4-FFF2-40B4-BE49-F238E27FC236}">
                <a16:creationId xmlns:a16="http://schemas.microsoft.com/office/drawing/2014/main" id="{63132FA9-E032-ED41-8DAA-0D8498839DE3}"/>
              </a:ext>
            </a:extLst>
          </p:cNvPr>
          <p:cNvSpPr/>
          <p:nvPr/>
        </p:nvSpPr>
        <p:spPr>
          <a:xfrm>
            <a:off x="625018" y="1765259"/>
            <a:ext cx="11153239" cy="5086058"/>
          </a:xfrm>
          <a:prstGeom prst="roundRect">
            <a:avLst/>
          </a:prstGeom>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t"/>
          <a:lstStyle/>
          <a:p>
            <a:endParaRPr lang="en-US" sz="2000" dirty="0"/>
          </a:p>
        </p:txBody>
      </p:sp>
      <p:sp>
        <p:nvSpPr>
          <p:cNvPr id="5" name="Rectangle 1">
            <a:extLst>
              <a:ext uri="{FF2B5EF4-FFF2-40B4-BE49-F238E27FC236}">
                <a16:creationId xmlns:a16="http://schemas.microsoft.com/office/drawing/2014/main" id="{03D19D67-E81A-C983-F381-1BD996141005}"/>
              </a:ext>
            </a:extLst>
          </p:cNvPr>
          <p:cNvSpPr>
            <a:spLocks noChangeArrowheads="1"/>
          </p:cNvSpPr>
          <p:nvPr/>
        </p:nvSpPr>
        <p:spPr bwMode="auto">
          <a:xfrm rot="10800000" flipV="1">
            <a:off x="1159666" y="2189403"/>
            <a:ext cx="875412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rgbClr val="FF0000"/>
                </a:solidFill>
                <a:effectLst/>
                <a:latin typeface="Arial" panose="020B0604020202020204" pitchFamily="34" charset="0"/>
              </a:rPr>
              <a:t>6.Error Handling</a:t>
            </a:r>
            <a:r>
              <a:rPr kumimoji="0" lang="en-US" altLang="en-US" sz="1800" b="0" i="0" u="none" strike="noStrike" cap="none" normalizeH="0" baseline="0" dirty="0">
                <a:ln>
                  <a:noFill/>
                </a:ln>
                <a:solidFill>
                  <a:schemeClr val="tx1"/>
                </a:solidFill>
                <a:effectLst/>
                <a:latin typeface="Arial" panose="020B0604020202020204" pitchFamily="34" charset="0"/>
              </a:rPr>
              <a:t>: Displays error messages if any field is missing or incorrect, guiding the user through the process with clear feedback.</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rgbClr val="FF0000"/>
                </a:solidFill>
                <a:effectLst/>
                <a:latin typeface="Arial" panose="020B0604020202020204" pitchFamily="34" charset="0"/>
              </a:rPr>
              <a:t>7.Matplotlib Integration</a:t>
            </a:r>
            <a:r>
              <a:rPr kumimoji="0" lang="en-US" altLang="en-US" sz="1800" b="0" i="0" u="none" strike="noStrike" cap="none" normalizeH="0" baseline="0" dirty="0">
                <a:ln>
                  <a:noFill/>
                </a:ln>
                <a:solidFill>
                  <a:schemeClr val="tx1"/>
                </a:solidFill>
                <a:effectLst/>
                <a:latin typeface="Arial" panose="020B0604020202020204" pitchFamily="34" charset="0"/>
              </a:rPr>
              <a:t>: Uses Matplotlib to generate visual graphs, providing easy-to-understand insights into the users' social media usage habits.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rgbClr val="FF0000"/>
                </a:solidFill>
                <a:effectLst/>
                <a:latin typeface="Arial" panose="020B0604020202020204" pitchFamily="34" charset="0"/>
              </a:rPr>
              <a:t>8.User Experience</a:t>
            </a:r>
            <a:r>
              <a:rPr kumimoji="0" lang="en-US" altLang="en-US" sz="1800" b="0" i="0" u="none" strike="noStrike" cap="none" normalizeH="0" baseline="0" dirty="0">
                <a:ln>
                  <a:noFill/>
                </a:ln>
                <a:solidFill>
                  <a:schemeClr val="tx1"/>
                </a:solidFill>
                <a:effectLst/>
                <a:latin typeface="Arial" panose="020B0604020202020204" pitchFamily="34" charset="0"/>
              </a:rPr>
              <a:t>: Built using </a:t>
            </a:r>
            <a:r>
              <a:rPr kumimoji="0" lang="en-US" altLang="en-US" sz="1800" b="0" i="0" u="none" strike="noStrike" cap="none" normalizeH="0" baseline="0" dirty="0" err="1">
                <a:ln>
                  <a:noFill/>
                </a:ln>
                <a:solidFill>
                  <a:schemeClr val="tx1"/>
                </a:solidFill>
                <a:effectLst/>
                <a:latin typeface="Arial" panose="020B0604020202020204" pitchFamily="34" charset="0"/>
              </a:rPr>
              <a:t>Tkinter</a:t>
            </a:r>
            <a:r>
              <a:rPr kumimoji="0" lang="en-US" altLang="en-US" sz="1800" b="0" i="0" u="none" strike="noStrike" cap="none" normalizeH="0" baseline="0" dirty="0">
                <a:ln>
                  <a:noFill/>
                </a:ln>
                <a:solidFill>
                  <a:schemeClr val="tx1"/>
                </a:solidFill>
                <a:effectLst/>
                <a:latin typeface="Arial" panose="020B0604020202020204" pitchFamily="34" charset="0"/>
              </a:rPr>
              <a:t> for a simple, interactive graphical user interface, ensuring ease of use and a smooth user experience</a:t>
            </a:r>
          </a:p>
        </p:txBody>
      </p:sp>
    </p:spTree>
    <p:extLst>
      <p:ext uri="{BB962C8B-B14F-4D97-AF65-F5344CB8AC3E}">
        <p14:creationId xmlns:p14="http://schemas.microsoft.com/office/powerpoint/2010/main" val="4071948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7228-D3FE-4D7E-81D1-8C9DC665DE8B}"/>
              </a:ext>
            </a:extLst>
          </p:cNvPr>
          <p:cNvSpPr>
            <a:spLocks noGrp="1"/>
          </p:cNvSpPr>
          <p:nvPr>
            <p:ph type="ctrTitle"/>
          </p:nvPr>
        </p:nvSpPr>
        <p:spPr>
          <a:xfrm>
            <a:off x="1049089" y="-184159"/>
            <a:ext cx="8975276" cy="779082"/>
          </a:xfrm>
        </p:spPr>
        <p:txBody>
          <a:bodyPr rtlCol="0">
            <a:noAutofit/>
          </a:bodyPr>
          <a:lstStyle/>
          <a:p>
            <a:pPr algn="l">
              <a:defRPr/>
            </a:pPr>
            <a:br>
              <a:rPr lang="en-US" sz="2400" b="1" dirty="0">
                <a:solidFill>
                  <a:schemeClr val="accent2"/>
                </a:solidFill>
                <a:latin typeface="Algerian" panose="04020705040A02060702" pitchFamily="82" charset="0"/>
              </a:rPr>
            </a:br>
            <a:r>
              <a:rPr lang="en-US" sz="2400" b="1" dirty="0">
                <a:solidFill>
                  <a:schemeClr val="accent2"/>
                </a:solidFill>
                <a:latin typeface="Algerian" panose="04020705040A02060702" pitchFamily="82" charset="0"/>
              </a:rPr>
              <a:t>Key Functions and Features of the Survey Platform</a:t>
            </a:r>
            <a:endParaRPr lang="en-IN" sz="2400" b="1" dirty="0">
              <a:solidFill>
                <a:schemeClr val="accent2"/>
              </a:solidFill>
              <a:latin typeface="Algerian" panose="04020705040A02060702" pitchFamily="82" charset="0"/>
            </a:endParaRPr>
          </a:p>
        </p:txBody>
      </p:sp>
      <p:cxnSp>
        <p:nvCxnSpPr>
          <p:cNvPr id="6" name="Straight Connector 5">
            <a:extLst>
              <a:ext uri="{FF2B5EF4-FFF2-40B4-BE49-F238E27FC236}">
                <a16:creationId xmlns:a16="http://schemas.microsoft.com/office/drawing/2014/main" id="{488803DA-0FB5-4367-A46D-E94D6C7D8915}"/>
              </a:ext>
            </a:extLst>
          </p:cNvPr>
          <p:cNvCxnSpPr>
            <a:cxnSpLocks/>
          </p:cNvCxnSpPr>
          <p:nvPr/>
        </p:nvCxnSpPr>
        <p:spPr>
          <a:xfrm flipV="1">
            <a:off x="533400" y="729984"/>
            <a:ext cx="9303511" cy="38100"/>
          </a:xfrm>
          <a:prstGeom prst="line">
            <a:avLst/>
          </a:prstGeom>
        </p:spPr>
        <p:style>
          <a:lnRef idx="3">
            <a:schemeClr val="accent6"/>
          </a:lnRef>
          <a:fillRef idx="0">
            <a:schemeClr val="accent6"/>
          </a:fillRef>
          <a:effectRef idx="2">
            <a:schemeClr val="accent6"/>
          </a:effectRef>
          <a:fontRef idx="minor">
            <a:schemeClr val="tx1"/>
          </a:fontRef>
        </p:style>
      </p:cxnSp>
      <p:sp>
        <p:nvSpPr>
          <p:cNvPr id="3" name="Triangle 15">
            <a:extLst>
              <a:ext uri="{FF2B5EF4-FFF2-40B4-BE49-F238E27FC236}">
                <a16:creationId xmlns:a16="http://schemas.microsoft.com/office/drawing/2014/main" id="{123942CB-FF6D-3EDF-8CE2-2045441A1B8B}"/>
              </a:ext>
            </a:extLst>
          </p:cNvPr>
          <p:cNvSpPr/>
          <p:nvPr/>
        </p:nvSpPr>
        <p:spPr>
          <a:xfrm rot="10800000">
            <a:off x="228600" y="117760"/>
            <a:ext cx="633037" cy="544731"/>
          </a:xfrm>
          <a:prstGeom prst="triangle">
            <a:avLst/>
          </a:prstGeom>
          <a:solidFill>
            <a:srgbClr val="ED7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4" name="Picture 3">
            <a:extLst>
              <a:ext uri="{FF2B5EF4-FFF2-40B4-BE49-F238E27FC236}">
                <a16:creationId xmlns:a16="http://schemas.microsoft.com/office/drawing/2014/main" id="{1CAF5E16-C343-3C78-B173-7F2D23AE9DE7}"/>
              </a:ext>
            </a:extLst>
          </p:cNvPr>
          <p:cNvPicPr>
            <a:picLocks noChangeAspect="1"/>
          </p:cNvPicPr>
          <p:nvPr/>
        </p:nvPicPr>
        <p:blipFill>
          <a:blip r:embed="rId2"/>
          <a:stretch>
            <a:fillRect/>
          </a:stretch>
        </p:blipFill>
        <p:spPr>
          <a:xfrm>
            <a:off x="9836912" y="50267"/>
            <a:ext cx="2126489" cy="679717"/>
          </a:xfrm>
          <a:prstGeom prst="rect">
            <a:avLst/>
          </a:prstGeom>
        </p:spPr>
      </p:pic>
      <p:sp>
        <p:nvSpPr>
          <p:cNvPr id="9" name="Rectangle 8">
            <a:extLst>
              <a:ext uri="{FF2B5EF4-FFF2-40B4-BE49-F238E27FC236}">
                <a16:creationId xmlns:a16="http://schemas.microsoft.com/office/drawing/2014/main" id="{01BC3F88-7188-26A2-B040-51F18EC8EEF8}"/>
              </a:ext>
            </a:extLst>
          </p:cNvPr>
          <p:cNvSpPr/>
          <p:nvPr/>
        </p:nvSpPr>
        <p:spPr>
          <a:xfrm>
            <a:off x="0" y="6873690"/>
            <a:ext cx="12192000" cy="82104"/>
          </a:xfrm>
          <a:prstGeom prst="rect">
            <a:avLst/>
          </a:prstGeom>
          <a:solidFill>
            <a:srgbClr val="ED7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77A6C3EC-F062-7F3B-9B6D-C983BA7F4228}"/>
              </a:ext>
            </a:extLst>
          </p:cNvPr>
          <p:cNvSpPr/>
          <p:nvPr/>
        </p:nvSpPr>
        <p:spPr>
          <a:xfrm>
            <a:off x="0" y="6804339"/>
            <a:ext cx="12192000" cy="82104"/>
          </a:xfrm>
          <a:prstGeom prst="rect">
            <a:avLst/>
          </a:prstGeom>
          <a:solidFill>
            <a:srgbClr val="ED7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4" name="Rectangle: Rounded Corners 11">
            <a:extLst>
              <a:ext uri="{FF2B5EF4-FFF2-40B4-BE49-F238E27FC236}">
                <a16:creationId xmlns:a16="http://schemas.microsoft.com/office/drawing/2014/main" id="{63132FA9-E032-ED41-8DAA-0D8498839DE3}"/>
              </a:ext>
            </a:extLst>
          </p:cNvPr>
          <p:cNvSpPr/>
          <p:nvPr/>
        </p:nvSpPr>
        <p:spPr>
          <a:xfrm>
            <a:off x="461990" y="1402823"/>
            <a:ext cx="11153239" cy="4018923"/>
          </a:xfrm>
          <a:prstGeom prst="roundRect">
            <a:avLst/>
          </a:prstGeom>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r>
              <a:rPr lang="en-US" sz="2000" b="1" dirty="0"/>
              <a:t>8. submit_form()</a:t>
            </a:r>
          </a:p>
          <a:p>
            <a:r>
              <a:rPr lang="en-US" sz="2000" b="1" dirty="0"/>
              <a:t>Purpose: </a:t>
            </a:r>
            <a:r>
              <a:rPr lang="en-US" sz="2000" dirty="0"/>
              <a:t>Collects all user inputs, validates them, and saves the data into the database.</a:t>
            </a:r>
          </a:p>
          <a:p>
            <a:r>
              <a:rPr lang="en-US" sz="2000" b="1" dirty="0"/>
              <a:t>Why it’s useful:</a:t>
            </a:r>
            <a:r>
              <a:rPr lang="en-US" sz="2000" dirty="0"/>
              <a:t> Ensures the data entered is complete and correct before storing it.</a:t>
            </a:r>
          </a:p>
          <a:p>
            <a:r>
              <a:rPr lang="en-US" sz="2000" b="1" dirty="0"/>
              <a:t>9. HoverButton (Custom Class)</a:t>
            </a:r>
          </a:p>
          <a:p>
            <a:r>
              <a:rPr lang="en-US" sz="2000" b="1" dirty="0"/>
              <a:t>Purpose: </a:t>
            </a:r>
            <a:r>
              <a:rPr lang="en-US" sz="2000" dirty="0"/>
              <a:t>Adds a hover effect to buttons, changing their background color when the mouse pointer is over them.</a:t>
            </a:r>
          </a:p>
          <a:p>
            <a:r>
              <a:rPr lang="en-US" sz="2000" b="1" dirty="0"/>
              <a:t>Why it’s useful:</a:t>
            </a:r>
            <a:r>
              <a:rPr lang="en-US" sz="2000" dirty="0"/>
              <a:t> Makes the interface more interactive and user-friendly.</a:t>
            </a:r>
          </a:p>
        </p:txBody>
      </p:sp>
    </p:spTree>
    <p:extLst>
      <p:ext uri="{BB962C8B-B14F-4D97-AF65-F5344CB8AC3E}">
        <p14:creationId xmlns:p14="http://schemas.microsoft.com/office/powerpoint/2010/main" val="2727219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7228-D3FE-4D7E-81D1-8C9DC665DE8B}"/>
              </a:ext>
            </a:extLst>
          </p:cNvPr>
          <p:cNvSpPr>
            <a:spLocks noGrp="1"/>
          </p:cNvSpPr>
          <p:nvPr>
            <p:ph type="ctrTitle"/>
          </p:nvPr>
        </p:nvSpPr>
        <p:spPr>
          <a:xfrm>
            <a:off x="1049089" y="-184159"/>
            <a:ext cx="8975276" cy="779082"/>
          </a:xfrm>
        </p:spPr>
        <p:txBody>
          <a:bodyPr rtlCol="0">
            <a:noAutofit/>
          </a:bodyPr>
          <a:lstStyle/>
          <a:p>
            <a:pPr algn="l">
              <a:defRPr/>
            </a:pPr>
            <a:br>
              <a:rPr lang="en-US" sz="2400" b="1" dirty="0">
                <a:solidFill>
                  <a:schemeClr val="accent2"/>
                </a:solidFill>
                <a:latin typeface="Algerian" panose="04020705040A02060702" pitchFamily="82" charset="0"/>
              </a:rPr>
            </a:br>
            <a:r>
              <a:rPr lang="en-US" sz="2400" b="1" dirty="0">
                <a:solidFill>
                  <a:schemeClr val="accent2"/>
                </a:solidFill>
                <a:latin typeface="Algerian" panose="04020705040A02060702" pitchFamily="82" charset="0"/>
              </a:rPr>
              <a:t>Key Functions and Features of the Survey Platform</a:t>
            </a:r>
            <a:endParaRPr lang="en-IN" sz="2400" b="1" dirty="0">
              <a:solidFill>
                <a:schemeClr val="accent2"/>
              </a:solidFill>
              <a:latin typeface="Algerian" panose="04020705040A02060702" pitchFamily="82" charset="0"/>
            </a:endParaRPr>
          </a:p>
        </p:txBody>
      </p:sp>
      <p:cxnSp>
        <p:nvCxnSpPr>
          <p:cNvPr id="6" name="Straight Connector 5">
            <a:extLst>
              <a:ext uri="{FF2B5EF4-FFF2-40B4-BE49-F238E27FC236}">
                <a16:creationId xmlns:a16="http://schemas.microsoft.com/office/drawing/2014/main" id="{488803DA-0FB5-4367-A46D-E94D6C7D8915}"/>
              </a:ext>
            </a:extLst>
          </p:cNvPr>
          <p:cNvCxnSpPr>
            <a:cxnSpLocks/>
          </p:cNvCxnSpPr>
          <p:nvPr/>
        </p:nvCxnSpPr>
        <p:spPr>
          <a:xfrm flipV="1">
            <a:off x="545118" y="791249"/>
            <a:ext cx="9303511" cy="38100"/>
          </a:xfrm>
          <a:prstGeom prst="line">
            <a:avLst/>
          </a:prstGeom>
        </p:spPr>
        <p:style>
          <a:lnRef idx="3">
            <a:schemeClr val="accent6"/>
          </a:lnRef>
          <a:fillRef idx="0">
            <a:schemeClr val="accent6"/>
          </a:fillRef>
          <a:effectRef idx="2">
            <a:schemeClr val="accent6"/>
          </a:effectRef>
          <a:fontRef idx="minor">
            <a:schemeClr val="tx1"/>
          </a:fontRef>
        </p:style>
      </p:cxnSp>
      <p:sp>
        <p:nvSpPr>
          <p:cNvPr id="3" name="Triangle 15">
            <a:extLst>
              <a:ext uri="{FF2B5EF4-FFF2-40B4-BE49-F238E27FC236}">
                <a16:creationId xmlns:a16="http://schemas.microsoft.com/office/drawing/2014/main" id="{123942CB-FF6D-3EDF-8CE2-2045441A1B8B}"/>
              </a:ext>
            </a:extLst>
          </p:cNvPr>
          <p:cNvSpPr/>
          <p:nvPr/>
        </p:nvSpPr>
        <p:spPr>
          <a:xfrm rot="10800000">
            <a:off x="228599" y="205382"/>
            <a:ext cx="633037" cy="544731"/>
          </a:xfrm>
          <a:prstGeom prst="triangle">
            <a:avLst/>
          </a:prstGeom>
          <a:solidFill>
            <a:srgbClr val="ED7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4" name="Picture 3">
            <a:extLst>
              <a:ext uri="{FF2B5EF4-FFF2-40B4-BE49-F238E27FC236}">
                <a16:creationId xmlns:a16="http://schemas.microsoft.com/office/drawing/2014/main" id="{1CAF5E16-C343-3C78-B173-7F2D23AE9DE7}"/>
              </a:ext>
            </a:extLst>
          </p:cNvPr>
          <p:cNvPicPr>
            <a:picLocks noChangeAspect="1"/>
          </p:cNvPicPr>
          <p:nvPr/>
        </p:nvPicPr>
        <p:blipFill>
          <a:blip r:embed="rId2"/>
          <a:stretch>
            <a:fillRect/>
          </a:stretch>
        </p:blipFill>
        <p:spPr>
          <a:xfrm>
            <a:off x="9848629" y="149632"/>
            <a:ext cx="2126489" cy="679717"/>
          </a:xfrm>
          <a:prstGeom prst="rect">
            <a:avLst/>
          </a:prstGeom>
        </p:spPr>
      </p:pic>
      <p:sp>
        <p:nvSpPr>
          <p:cNvPr id="9" name="Rectangle 8">
            <a:extLst>
              <a:ext uri="{FF2B5EF4-FFF2-40B4-BE49-F238E27FC236}">
                <a16:creationId xmlns:a16="http://schemas.microsoft.com/office/drawing/2014/main" id="{01BC3F88-7188-26A2-B040-51F18EC8EEF8}"/>
              </a:ext>
            </a:extLst>
          </p:cNvPr>
          <p:cNvSpPr/>
          <p:nvPr/>
        </p:nvSpPr>
        <p:spPr>
          <a:xfrm>
            <a:off x="0" y="6873690"/>
            <a:ext cx="12192000" cy="82104"/>
          </a:xfrm>
          <a:prstGeom prst="rect">
            <a:avLst/>
          </a:prstGeom>
          <a:solidFill>
            <a:srgbClr val="ED7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77A6C3EC-F062-7F3B-9B6D-C983BA7F4228}"/>
              </a:ext>
            </a:extLst>
          </p:cNvPr>
          <p:cNvSpPr/>
          <p:nvPr/>
        </p:nvSpPr>
        <p:spPr>
          <a:xfrm>
            <a:off x="0" y="6804339"/>
            <a:ext cx="12192000" cy="82104"/>
          </a:xfrm>
          <a:prstGeom prst="rect">
            <a:avLst/>
          </a:prstGeom>
          <a:solidFill>
            <a:srgbClr val="ED7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4" name="Rectangle: Rounded Corners 11">
            <a:extLst>
              <a:ext uri="{FF2B5EF4-FFF2-40B4-BE49-F238E27FC236}">
                <a16:creationId xmlns:a16="http://schemas.microsoft.com/office/drawing/2014/main" id="{63132FA9-E032-ED41-8DAA-0D8498839DE3}"/>
              </a:ext>
            </a:extLst>
          </p:cNvPr>
          <p:cNvSpPr/>
          <p:nvPr/>
        </p:nvSpPr>
        <p:spPr>
          <a:xfrm>
            <a:off x="533400" y="1670677"/>
            <a:ext cx="11153239" cy="2919795"/>
          </a:xfrm>
          <a:prstGeom prst="roundRect">
            <a:avLst/>
          </a:prstGeom>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r>
              <a:rPr lang="en-US" sz="2000" b="1" dirty="0">
                <a:highlight>
                  <a:srgbClr val="FFFF00"/>
                </a:highlight>
              </a:rPr>
              <a:t>Additional Features in the UI</a:t>
            </a:r>
          </a:p>
          <a:p>
            <a:pPr marL="342900" indent="-342900">
              <a:buFont typeface="Wingdings" panose="05000000000000000000" pitchFamily="2" charset="2"/>
              <a:buChar char="Ø"/>
            </a:pPr>
            <a:r>
              <a:rPr lang="en-US" sz="2000" b="1" dirty="0">
                <a:solidFill>
                  <a:srgbClr val="FF0000"/>
                </a:solidFill>
              </a:rPr>
              <a:t>Login Page</a:t>
            </a:r>
            <a:r>
              <a:rPr lang="en-US" sz="2000" b="1" dirty="0"/>
              <a:t>: </a:t>
            </a:r>
            <a:r>
              <a:rPr lang="en-US" sz="2000" dirty="0"/>
              <a:t>Provides a secure entry point to the survey.</a:t>
            </a:r>
          </a:p>
          <a:p>
            <a:pPr marL="342900" indent="-342900">
              <a:buFont typeface="Wingdings" panose="05000000000000000000" pitchFamily="2" charset="2"/>
              <a:buChar char="Ø"/>
            </a:pPr>
            <a:r>
              <a:rPr lang="en-US" sz="2000" b="1" dirty="0">
                <a:solidFill>
                  <a:srgbClr val="FF0000"/>
                </a:solidFill>
              </a:rPr>
              <a:t>Survey Form</a:t>
            </a:r>
            <a:r>
              <a:rPr lang="en-US" sz="2000" b="1" dirty="0"/>
              <a:t>:</a:t>
            </a:r>
            <a:r>
              <a:rPr lang="en-US" sz="2000" dirty="0"/>
              <a:t> Collects user responses to questions about their learning habits.</a:t>
            </a:r>
          </a:p>
          <a:p>
            <a:pPr marL="342900" indent="-342900">
              <a:buFont typeface="Wingdings" panose="05000000000000000000" pitchFamily="2" charset="2"/>
              <a:buChar char="Ø"/>
            </a:pPr>
            <a:r>
              <a:rPr lang="en-US" sz="2000" b="1" dirty="0">
                <a:solidFill>
                  <a:srgbClr val="FF0000"/>
                </a:solidFill>
              </a:rPr>
              <a:t>Submit Button</a:t>
            </a:r>
            <a:r>
              <a:rPr lang="en-US" sz="2000" b="1" dirty="0"/>
              <a:t>:</a:t>
            </a:r>
            <a:r>
              <a:rPr lang="en-US" sz="2000" dirty="0"/>
              <a:t> Saves the data to the database.</a:t>
            </a:r>
          </a:p>
          <a:p>
            <a:pPr marL="342900" indent="-342900">
              <a:buFont typeface="Wingdings" panose="05000000000000000000" pitchFamily="2" charset="2"/>
              <a:buChar char="Ø"/>
            </a:pPr>
            <a:r>
              <a:rPr lang="en-US" sz="2000" b="1" dirty="0">
                <a:solidFill>
                  <a:srgbClr val="FF0000"/>
                </a:solidFill>
              </a:rPr>
              <a:t>Show Graphs Button</a:t>
            </a:r>
            <a:r>
              <a:rPr lang="en-US" sz="2000" b="1" dirty="0"/>
              <a:t>:</a:t>
            </a:r>
            <a:r>
              <a:rPr lang="en-US" sz="2000" dirty="0"/>
              <a:t> Displays visual insights from the survey responses</a:t>
            </a:r>
          </a:p>
        </p:txBody>
      </p:sp>
    </p:spTree>
    <p:extLst>
      <p:ext uri="{BB962C8B-B14F-4D97-AF65-F5344CB8AC3E}">
        <p14:creationId xmlns:p14="http://schemas.microsoft.com/office/powerpoint/2010/main" val="2367577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7228-D3FE-4D7E-81D1-8C9DC665DE8B}"/>
              </a:ext>
            </a:extLst>
          </p:cNvPr>
          <p:cNvSpPr>
            <a:spLocks noGrp="1"/>
          </p:cNvSpPr>
          <p:nvPr>
            <p:ph type="ctrTitle"/>
          </p:nvPr>
        </p:nvSpPr>
        <p:spPr>
          <a:xfrm>
            <a:off x="3635271" y="-222263"/>
            <a:ext cx="3753820" cy="779082"/>
          </a:xfrm>
        </p:spPr>
        <p:txBody>
          <a:bodyPr rtlCol="0">
            <a:noAutofit/>
          </a:bodyPr>
          <a:lstStyle/>
          <a:p>
            <a:pPr algn="l">
              <a:defRPr/>
            </a:pPr>
            <a:r>
              <a:rPr lang="en-IN" sz="2400" b="1" dirty="0">
                <a:solidFill>
                  <a:schemeClr val="accent2"/>
                </a:solidFill>
                <a:latin typeface="Algerian" panose="04020705040A02060702" pitchFamily="82" charset="0"/>
              </a:rPr>
              <a:t>Login PAGE INTERFACE</a:t>
            </a:r>
          </a:p>
        </p:txBody>
      </p:sp>
      <p:cxnSp>
        <p:nvCxnSpPr>
          <p:cNvPr id="6" name="Straight Connector 5">
            <a:extLst>
              <a:ext uri="{FF2B5EF4-FFF2-40B4-BE49-F238E27FC236}">
                <a16:creationId xmlns:a16="http://schemas.microsoft.com/office/drawing/2014/main" id="{488803DA-0FB5-4367-A46D-E94D6C7D8915}"/>
              </a:ext>
            </a:extLst>
          </p:cNvPr>
          <p:cNvCxnSpPr>
            <a:cxnSpLocks/>
          </p:cNvCxnSpPr>
          <p:nvPr/>
        </p:nvCxnSpPr>
        <p:spPr>
          <a:xfrm flipV="1">
            <a:off x="545118" y="701898"/>
            <a:ext cx="9303511" cy="38100"/>
          </a:xfrm>
          <a:prstGeom prst="line">
            <a:avLst/>
          </a:prstGeom>
        </p:spPr>
        <p:style>
          <a:lnRef idx="3">
            <a:schemeClr val="accent6"/>
          </a:lnRef>
          <a:fillRef idx="0">
            <a:schemeClr val="accent6"/>
          </a:fillRef>
          <a:effectRef idx="2">
            <a:schemeClr val="accent6"/>
          </a:effectRef>
          <a:fontRef idx="minor">
            <a:schemeClr val="tx1"/>
          </a:fontRef>
        </p:style>
      </p:cxnSp>
      <p:sp>
        <p:nvSpPr>
          <p:cNvPr id="3" name="Triangle 15">
            <a:extLst>
              <a:ext uri="{FF2B5EF4-FFF2-40B4-BE49-F238E27FC236}">
                <a16:creationId xmlns:a16="http://schemas.microsoft.com/office/drawing/2014/main" id="{123942CB-FF6D-3EDF-8CE2-2045441A1B8B}"/>
              </a:ext>
            </a:extLst>
          </p:cNvPr>
          <p:cNvSpPr/>
          <p:nvPr/>
        </p:nvSpPr>
        <p:spPr>
          <a:xfrm rot="10800000">
            <a:off x="228599" y="205382"/>
            <a:ext cx="633037" cy="544731"/>
          </a:xfrm>
          <a:prstGeom prst="triangle">
            <a:avLst/>
          </a:prstGeom>
          <a:solidFill>
            <a:srgbClr val="ED7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4" name="Picture 3">
            <a:extLst>
              <a:ext uri="{FF2B5EF4-FFF2-40B4-BE49-F238E27FC236}">
                <a16:creationId xmlns:a16="http://schemas.microsoft.com/office/drawing/2014/main" id="{1CAF5E16-C343-3C78-B173-7F2D23AE9DE7}"/>
              </a:ext>
            </a:extLst>
          </p:cNvPr>
          <p:cNvPicPr>
            <a:picLocks noChangeAspect="1"/>
          </p:cNvPicPr>
          <p:nvPr/>
        </p:nvPicPr>
        <p:blipFill>
          <a:blip r:embed="rId2"/>
          <a:stretch>
            <a:fillRect/>
          </a:stretch>
        </p:blipFill>
        <p:spPr>
          <a:xfrm>
            <a:off x="9848629" y="149632"/>
            <a:ext cx="2126489" cy="679717"/>
          </a:xfrm>
          <a:prstGeom prst="rect">
            <a:avLst/>
          </a:prstGeom>
        </p:spPr>
      </p:pic>
      <p:sp>
        <p:nvSpPr>
          <p:cNvPr id="9" name="Rectangle 8">
            <a:extLst>
              <a:ext uri="{FF2B5EF4-FFF2-40B4-BE49-F238E27FC236}">
                <a16:creationId xmlns:a16="http://schemas.microsoft.com/office/drawing/2014/main" id="{01BC3F88-7188-26A2-B040-51F18EC8EEF8}"/>
              </a:ext>
            </a:extLst>
          </p:cNvPr>
          <p:cNvSpPr/>
          <p:nvPr/>
        </p:nvSpPr>
        <p:spPr>
          <a:xfrm>
            <a:off x="0" y="6873690"/>
            <a:ext cx="12192000" cy="82104"/>
          </a:xfrm>
          <a:prstGeom prst="rect">
            <a:avLst/>
          </a:prstGeom>
          <a:solidFill>
            <a:srgbClr val="ED7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77A6C3EC-F062-7F3B-9B6D-C983BA7F4228}"/>
              </a:ext>
            </a:extLst>
          </p:cNvPr>
          <p:cNvSpPr/>
          <p:nvPr/>
        </p:nvSpPr>
        <p:spPr>
          <a:xfrm>
            <a:off x="0" y="6804339"/>
            <a:ext cx="12192000" cy="82104"/>
          </a:xfrm>
          <a:prstGeom prst="rect">
            <a:avLst/>
          </a:prstGeom>
          <a:solidFill>
            <a:srgbClr val="ED77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8" name="Picture 7">
            <a:extLst>
              <a:ext uri="{FF2B5EF4-FFF2-40B4-BE49-F238E27FC236}">
                <a16:creationId xmlns:a16="http://schemas.microsoft.com/office/drawing/2014/main" id="{70A19BDE-57A8-F26A-5018-0790D9B89B92}"/>
              </a:ext>
            </a:extLst>
          </p:cNvPr>
          <p:cNvPicPr>
            <a:picLocks noChangeAspect="1"/>
          </p:cNvPicPr>
          <p:nvPr/>
        </p:nvPicPr>
        <p:blipFill>
          <a:blip r:embed="rId3"/>
          <a:stretch>
            <a:fillRect/>
          </a:stretch>
        </p:blipFill>
        <p:spPr>
          <a:xfrm>
            <a:off x="3725974" y="750114"/>
            <a:ext cx="4740051" cy="5654754"/>
          </a:xfrm>
          <a:prstGeom prst="rect">
            <a:avLst/>
          </a:prstGeom>
        </p:spPr>
      </p:pic>
    </p:spTree>
    <p:extLst>
      <p:ext uri="{BB962C8B-B14F-4D97-AF65-F5344CB8AC3E}">
        <p14:creationId xmlns:p14="http://schemas.microsoft.com/office/powerpoint/2010/main" val="25923106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2643</TotalTime>
  <Words>665</Words>
  <Application>Microsoft Office PowerPoint</Application>
  <PresentationFormat>Widescreen</PresentationFormat>
  <Paragraphs>40</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Algerian</vt:lpstr>
      <vt:lpstr>Amasis MT Pro Black</vt:lpstr>
      <vt:lpstr>Arial</vt:lpstr>
      <vt:lpstr>Broadway</vt:lpstr>
      <vt:lpstr>Calibri</vt:lpstr>
      <vt:lpstr>Calibri Light</vt:lpstr>
      <vt:lpstr>Montserrat</vt:lpstr>
      <vt:lpstr>Wingdings</vt:lpstr>
      <vt:lpstr>Office Theme</vt:lpstr>
      <vt:lpstr>PowerPoint Presentation</vt:lpstr>
      <vt:lpstr>Context Setting</vt:lpstr>
      <vt:lpstr>PowerPoint Presentation</vt:lpstr>
      <vt:lpstr>PowerPoint Presentation</vt:lpstr>
      <vt:lpstr> Key Functions and Features of the Survey Platform</vt:lpstr>
      <vt:lpstr> Key Functions and Features of the Survey Platform</vt:lpstr>
      <vt:lpstr> Key Functions and Features of the Survey Platform</vt:lpstr>
      <vt:lpstr> Key Functions and Features of the Survey Platform</vt:lpstr>
      <vt:lpstr>Login PAGE INTERFACE</vt:lpstr>
      <vt:lpstr>Survey PAGE INTERFACE</vt:lpstr>
      <vt:lpstr>Data visualization</vt:lpstr>
      <vt:lpstr>Microsoft Power bi certificate</vt:lpstr>
      <vt:lpstr>IBM DATA Science python certificate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lovi raj gupta</dc:creator>
  <cp:lastModifiedBy>Veer Singh</cp:lastModifiedBy>
  <cp:revision>84</cp:revision>
  <dcterms:created xsi:type="dcterms:W3CDTF">2022-08-01T05:18:21Z</dcterms:created>
  <dcterms:modified xsi:type="dcterms:W3CDTF">2024-12-03T06:39:47Z</dcterms:modified>
</cp:coreProperties>
</file>