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74" r:id="rId11"/>
  </p:sldIdLst>
  <p:sldSz cx="9144000" cy="5143500" type="screen16x9"/>
  <p:notesSz cx="6858000" cy="9144000"/>
  <p:embeddedFontLst>
    <p:embeddedFont>
      <p:font typeface="Bree Serif" panose="020B0604020202020204" charset="0"/>
      <p:regular r:id="rId13"/>
    </p:embeddedFont>
    <p:embeddedFont>
      <p:font typeface="Didact Gothic" panose="00000500000000000000" pitchFamily="2" charset="0"/>
      <p:regular r:id="rId14"/>
    </p:embeddedFont>
    <p:embeddedFont>
      <p:font typeface="Impact" panose="020B0806030902050204" pitchFamily="34" charset="0"/>
      <p:regular r:id="rId15"/>
    </p:embeddedFont>
    <p:embeddedFont>
      <p:font typeface="Roboto Black" panose="02000000000000000000" pitchFamily="2" charset="0"/>
      <p:bold r:id="rId16"/>
      <p:boldItalic r:id="rId17"/>
    </p:embeddedFont>
    <p:embeddedFont>
      <p:font typeface="Roboto Light" panose="02000000000000000000" pitchFamily="2" charset="0"/>
      <p:regular r:id="rId18"/>
      <p:bold r:id="rId19"/>
      <p:italic r:id="rId20"/>
      <p:boldItalic r:id="rId21"/>
    </p:embeddedFont>
    <p:embeddedFont>
      <p:font typeface="Roboto Mono Thin" panose="00000009000000000000" pitchFamily="49" charset="0"/>
      <p:regular r:id="rId22"/>
      <p:bold r:id="rId23"/>
      <p:italic r:id="rId24"/>
      <p:boldItalic r:id="rId25"/>
    </p:embeddedFont>
    <p:embeddedFont>
      <p:font typeface="Roboto Thin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3218E38-014F-42F9-8828-E4CE2AF045A5}">
  <a:tblStyle styleId="{73218E38-014F-42F9-8828-E4CE2AF045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76" autoAdjust="0"/>
    <p:restoredTop sz="94660"/>
  </p:normalViewPr>
  <p:slideViewPr>
    <p:cSldViewPr snapToGrid="0">
      <p:cViewPr>
        <p:scale>
          <a:sx n="75" d="100"/>
          <a:sy n="75" d="100"/>
        </p:scale>
        <p:origin x="14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5bbcd31a2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5bbcd31a2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7" r:id="rId8"/>
    <p:sldLayoutId id="2147483660" r:id="rId9"/>
    <p:sldLayoutId id="214748366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addyouremail@freepik.co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4835197" y="1278700"/>
            <a:ext cx="3691209" cy="9947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FFFF00"/>
                </a:solidFill>
              </a:rPr>
              <a:t>VK TRAVEL </a:t>
            </a:r>
            <a:endParaRPr sz="4000" dirty="0">
              <a:solidFill>
                <a:srgbClr val="FFFF00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-VEER KHATRI</a:t>
            </a:r>
            <a:endParaRPr dirty="0"/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09;p22">
            <a:extLst>
              <a:ext uri="{FF2B5EF4-FFF2-40B4-BE49-F238E27FC236}">
                <a16:creationId xmlns:a16="http://schemas.microsoft.com/office/drawing/2014/main" id="{8CAC2EE1-B5E7-9BCC-E590-C95BB21E572F}"/>
              </a:ext>
            </a:extLst>
          </p:cNvPr>
          <p:cNvSpPr txBox="1">
            <a:spLocks/>
          </p:cNvSpPr>
          <p:nvPr/>
        </p:nvSpPr>
        <p:spPr>
          <a:xfrm>
            <a:off x="5389775" y="3822425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IN">
                <a:solidFill>
                  <a:schemeClr val="accent1"/>
                </a:solidFill>
              </a:rPr>
              <a:t>WEB PROJECT</a:t>
            </a:r>
          </a:p>
          <a:p>
            <a:r>
              <a:rPr lang="en-IN">
                <a:solidFill>
                  <a:schemeClr val="accent1"/>
                </a:solidFill>
              </a:rPr>
              <a:t>PROPOSAL</a:t>
            </a:r>
            <a:endParaRPr lang="en-IN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THANKS!</a:t>
            </a:r>
            <a:endParaRPr/>
          </a:p>
        </p:txBody>
      </p:sp>
      <p:sp>
        <p:nvSpPr>
          <p:cNvPr id="1127" name="Google Shape;1127;p40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/>
              <a:t>Does anyone have any question?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uFill>
                  <a:noFill/>
                </a:uFill>
                <a:hlinkClick r:id="rId3"/>
              </a:rPr>
              <a:t>addyouremail@freepik.com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/>
              <a:t>+91 123 123 123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/>
              <a:t>veerkhatri67@gmail.com</a:t>
            </a:r>
            <a:endParaRPr sz="1000" dirty="0"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40"/>
          <p:cNvGrpSpPr/>
          <p:nvPr/>
        </p:nvGrpSpPr>
        <p:grpSpPr>
          <a:xfrm>
            <a:off x="4077226" y="3526070"/>
            <a:ext cx="137636" cy="137629"/>
            <a:chOff x="266768" y="1721375"/>
            <a:chExt cx="397907" cy="397887"/>
          </a:xfrm>
        </p:grpSpPr>
        <p:sp>
          <p:nvSpPr>
            <p:cNvPr id="1270" name="Google Shape;1270;p40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0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2" name="Google Shape;1272;p40"/>
          <p:cNvGrpSpPr/>
          <p:nvPr/>
        </p:nvGrpSpPr>
        <p:grpSpPr>
          <a:xfrm>
            <a:off x="4268945" y="3526070"/>
            <a:ext cx="137622" cy="137629"/>
            <a:chOff x="864491" y="1723250"/>
            <a:chExt cx="397866" cy="397887"/>
          </a:xfrm>
        </p:grpSpPr>
        <p:sp>
          <p:nvSpPr>
            <p:cNvPr id="1273" name="Google Shape;1273;p40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0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0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6" name="Google Shape;1276;p40"/>
          <p:cNvSpPr/>
          <p:nvPr/>
        </p:nvSpPr>
        <p:spPr>
          <a:xfrm>
            <a:off x="4460678" y="3526139"/>
            <a:ext cx="168752" cy="137635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TABLE OF CONTENTS</a:t>
            </a:r>
            <a:endParaRPr/>
          </a:p>
        </p:txBody>
      </p:sp>
      <p:sp>
        <p:nvSpPr>
          <p:cNvPr id="219" name="Google Shape;219;p2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accent1"/>
                </a:solidFill>
              </a:rPr>
              <a:t>Try to do best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Performance in website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1" name="Google Shape;221;p2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accent1"/>
                </a:solidFill>
              </a:rPr>
              <a:t>Choose The Niche. The niche defines the type, features, and technologies for the future website</a:t>
            </a:r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3" name="Google Shape;223;p2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accent1"/>
                </a:solidFill>
              </a:rPr>
              <a:t>The Travel Team is a full service travel provider committed to delivering exceptional travel experiences</a:t>
            </a:r>
          </a:p>
        </p:txBody>
      </p:sp>
      <p:sp>
        <p:nvSpPr>
          <p:cNvPr id="224" name="Google Shape;224;p23"/>
          <p:cNvSpPr txBox="1">
            <a:spLocks noGrp="1"/>
          </p:cNvSpPr>
          <p:nvPr>
            <p:ph type="title" idx="6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06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5" name="Google Shape;225;p2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A comprehensive guide to the world's best travel destinations, its print heritage back 3 years, </a:t>
            </a: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7" name="Google Shape;227;p2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accent1"/>
                </a:solidFill>
              </a:rPr>
              <a:t>Begin your cultural tour of Qatar by planning well – because there is plenty to experience</a:t>
            </a: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9" name="Google Shape;229;p2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accent1"/>
                </a:solidFill>
              </a:rPr>
              <a:t>Need a travel website for or travel portal as customers' solution? We'll show and best practices examples</a:t>
            </a: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About the Project</a:t>
            </a:r>
            <a:endParaRPr dirty="0"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Major Requirements</a:t>
            </a:r>
            <a:endParaRPr dirty="0"/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Project Goals</a:t>
            </a:r>
            <a:endParaRPr dirty="0"/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Sneak Peek</a:t>
            </a:r>
            <a:endParaRPr dirty="0"/>
          </a:p>
        </p:txBody>
      </p:sp>
      <p:sp>
        <p:nvSpPr>
          <p:cNvPr id="235" name="Google Shape;235;p2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Project Stages</a:t>
            </a:r>
            <a:endParaRPr dirty="0"/>
          </a:p>
        </p:txBody>
      </p:sp>
      <p:sp>
        <p:nvSpPr>
          <p:cNvPr id="236" name="Google Shape;236;p2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Our Team</a:t>
            </a:r>
            <a:endParaRPr dirty="0"/>
          </a:p>
        </p:txBody>
      </p:sp>
      <p:sp>
        <p:nvSpPr>
          <p:cNvPr id="237" name="Google Shape;237;p23"/>
          <p:cNvSpPr/>
          <p:nvPr/>
        </p:nvSpPr>
        <p:spPr>
          <a:xfrm>
            <a:off x="3597855" y="3835194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3597856" y="2015863"/>
            <a:ext cx="428915" cy="426116"/>
            <a:chOff x="6226275" y="3911538"/>
            <a:chExt cx="900325" cy="894450"/>
          </a:xfrm>
        </p:grpSpPr>
        <p:sp>
          <p:nvSpPr>
            <p:cNvPr id="239" name="Google Shape;239;p23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23"/>
          <p:cNvSpPr/>
          <p:nvPr/>
        </p:nvSpPr>
        <p:spPr>
          <a:xfrm>
            <a:off x="3597844" y="2922788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" name="Google Shape;248;p23"/>
          <p:cNvGrpSpPr/>
          <p:nvPr/>
        </p:nvGrpSpPr>
        <p:grpSpPr>
          <a:xfrm>
            <a:off x="5109482" y="2921464"/>
            <a:ext cx="432964" cy="431586"/>
            <a:chOff x="5812000" y="2553488"/>
            <a:chExt cx="769850" cy="767400"/>
          </a:xfrm>
        </p:grpSpPr>
        <p:sp>
          <p:nvSpPr>
            <p:cNvPr id="249" name="Google Shape;249;p23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23"/>
          <p:cNvSpPr/>
          <p:nvPr/>
        </p:nvSpPr>
        <p:spPr>
          <a:xfrm>
            <a:off x="5109480" y="3832541"/>
            <a:ext cx="432968" cy="433836"/>
          </a:xfrm>
          <a:custGeom>
            <a:avLst/>
            <a:gdLst/>
            <a:ahLst/>
            <a:cxnLst/>
            <a:rect l="l" t="t" r="r" b="b"/>
            <a:pathLst>
              <a:path w="32426" h="32491" extrusionOk="0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3"/>
          <p:cNvSpPr/>
          <p:nvPr/>
        </p:nvSpPr>
        <p:spPr>
          <a:xfrm>
            <a:off x="5087875" y="2087844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OUR COMPANY</a:t>
            </a:r>
            <a:endParaRPr sz="300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 travel agency is a private retailer or public service that provides travel and tourism-related services to the general public on behalf of accommodation or travel suppliers to offer different kinds of travelling packages for each destination.</a:t>
            </a:r>
          </a:p>
        </p:txBody>
      </p:sp>
      <p:cxnSp>
        <p:nvCxnSpPr>
          <p:cNvPr id="264" name="Google Shape;264;p24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5" name="Google Shape;265;p24"/>
          <p:cNvGrpSpPr/>
          <p:nvPr/>
        </p:nvGrpSpPr>
        <p:grpSpPr>
          <a:xfrm>
            <a:off x="1110251" y="1395327"/>
            <a:ext cx="2342144" cy="1664528"/>
            <a:chOff x="160325" y="221250"/>
            <a:chExt cx="7199950" cy="5116900"/>
          </a:xfrm>
        </p:grpSpPr>
        <p:sp>
          <p:nvSpPr>
            <p:cNvPr id="266" name="Google Shape;266;p24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24"/>
          <p:cNvSpPr txBox="1">
            <a:spLocks noGrp="1"/>
          </p:cNvSpPr>
          <p:nvPr>
            <p:ph type="ctrTitle"/>
          </p:nvPr>
        </p:nvSpPr>
        <p:spPr>
          <a:xfrm>
            <a:off x="1110251" y="3450541"/>
            <a:ext cx="24675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V</a:t>
            </a:r>
            <a:r>
              <a:rPr lang="es" dirty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K TRAVEL</a:t>
            </a:r>
            <a:endParaRPr dirty="0"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71DD7C-C8B9-8BC4-2E32-5640C651A4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167" b="6637"/>
          <a:stretch/>
        </p:blipFill>
        <p:spPr>
          <a:xfrm>
            <a:off x="282505" y="1067529"/>
            <a:ext cx="4687320" cy="216614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WHAT WE ARE WORKING ON</a:t>
            </a:r>
            <a:endParaRPr/>
          </a:p>
        </p:txBody>
      </p:sp>
      <p:sp>
        <p:nvSpPr>
          <p:cNvPr id="276" name="Google Shape;276;p2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Mercury is the closest planet to the Sun</a:t>
            </a:r>
            <a:endParaRPr/>
          </a:p>
        </p:txBody>
      </p:sp>
      <p:sp>
        <p:nvSpPr>
          <p:cNvPr id="277" name="Google Shape;277;p2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Neptune is the farthest planet from the Sun</a:t>
            </a:r>
            <a:endParaRPr/>
          </a:p>
        </p:txBody>
      </p:sp>
      <p:sp>
        <p:nvSpPr>
          <p:cNvPr id="278" name="Google Shape;278;p2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Despite being red, Mars is a cold place, not hot</a:t>
            </a:r>
            <a:endParaRPr/>
          </a:p>
        </p:txBody>
      </p:sp>
      <p:sp>
        <p:nvSpPr>
          <p:cNvPr id="279" name="Google Shape;279;p2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SECURE</a:t>
            </a:r>
            <a:endParaRPr dirty="0"/>
          </a:p>
        </p:txBody>
      </p:sp>
      <p:sp>
        <p:nvSpPr>
          <p:cNvPr id="280" name="Google Shape;280;p2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FAST AND RELIABLE</a:t>
            </a:r>
            <a:endParaRPr/>
          </a:p>
        </p:txBody>
      </p:sp>
      <p:sp>
        <p:nvSpPr>
          <p:cNvPr id="281" name="Google Shape;281;p2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ACCESSIBLE</a:t>
            </a:r>
            <a:endParaRPr dirty="0"/>
          </a:p>
        </p:txBody>
      </p:sp>
      <p:sp>
        <p:nvSpPr>
          <p:cNvPr id="282" name="Google Shape;282;p25"/>
          <p:cNvSpPr/>
          <p:nvPr/>
        </p:nvSpPr>
        <p:spPr>
          <a:xfrm>
            <a:off x="1267145" y="2083606"/>
            <a:ext cx="994973" cy="830447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" name="Google Shape;283;p25"/>
          <p:cNvGrpSpPr/>
          <p:nvPr/>
        </p:nvGrpSpPr>
        <p:grpSpPr>
          <a:xfrm>
            <a:off x="4081142" y="2083606"/>
            <a:ext cx="994978" cy="830447"/>
            <a:chOff x="6666900" y="628300"/>
            <a:chExt cx="5236725" cy="4370775"/>
          </a:xfrm>
        </p:grpSpPr>
        <p:sp>
          <p:nvSpPr>
            <p:cNvPr id="284" name="Google Shape;284;p25"/>
            <p:cNvSpPr/>
            <p:nvPr/>
          </p:nvSpPr>
          <p:spPr>
            <a:xfrm>
              <a:off x="6666900" y="628300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105" y="12404"/>
                  </a:lnTo>
                  <a:lnTo>
                    <a:pt x="198105" y="134142"/>
                  </a:lnTo>
                  <a:cubicBezTo>
                    <a:pt x="198105" y="134854"/>
                    <a:pt x="197804" y="135155"/>
                    <a:pt x="197092" y="135155"/>
                  </a:cubicBezTo>
                  <a:lnTo>
                    <a:pt x="12295" y="135155"/>
                  </a:lnTo>
                  <a:cubicBezTo>
                    <a:pt x="11583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44" y="163550"/>
                    <a:pt x="61280" y="166014"/>
                    <a:pt x="61280" y="169190"/>
                  </a:cubicBezTo>
                  <a:cubicBezTo>
                    <a:pt x="61280" y="172366"/>
                    <a:pt x="63744" y="174831"/>
                    <a:pt x="66921" y="174831"/>
                  </a:cubicBezTo>
                  <a:lnTo>
                    <a:pt x="142466" y="174831"/>
                  </a:lnTo>
                  <a:cubicBezTo>
                    <a:pt x="145642" y="174831"/>
                    <a:pt x="148216" y="172366"/>
                    <a:pt x="148216" y="169190"/>
                  </a:cubicBezTo>
                  <a:cubicBezTo>
                    <a:pt x="148216" y="166014"/>
                    <a:pt x="145642" y="163550"/>
                    <a:pt x="142466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92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37" y="712"/>
                    <a:pt x="198105" y="302"/>
                  </a:cubicBezTo>
                  <a:lnTo>
                    <a:pt x="1981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8826600" y="2050775"/>
              <a:ext cx="917300" cy="917300"/>
            </a:xfrm>
            <a:custGeom>
              <a:avLst/>
              <a:gdLst/>
              <a:ahLst/>
              <a:cxnLst/>
              <a:rect l="l" t="t" r="r" b="b"/>
              <a:pathLst>
                <a:path w="36692" h="36692" extrusionOk="0">
                  <a:moveTo>
                    <a:pt x="27262" y="10022"/>
                  </a:moveTo>
                  <a:cubicBezTo>
                    <a:pt x="27985" y="10022"/>
                    <a:pt x="28710" y="10295"/>
                    <a:pt x="29271" y="10843"/>
                  </a:cubicBezTo>
                  <a:cubicBezTo>
                    <a:pt x="30367" y="11966"/>
                    <a:pt x="30367" y="13773"/>
                    <a:pt x="29244" y="14868"/>
                  </a:cubicBezTo>
                  <a:lnTo>
                    <a:pt x="16101" y="28011"/>
                  </a:lnTo>
                  <a:cubicBezTo>
                    <a:pt x="15553" y="28559"/>
                    <a:pt x="14814" y="28833"/>
                    <a:pt x="14102" y="28833"/>
                  </a:cubicBezTo>
                  <a:cubicBezTo>
                    <a:pt x="13390" y="28833"/>
                    <a:pt x="12678" y="28559"/>
                    <a:pt x="12131" y="28011"/>
                  </a:cubicBezTo>
                  <a:lnTo>
                    <a:pt x="7093" y="23000"/>
                  </a:lnTo>
                  <a:cubicBezTo>
                    <a:pt x="5997" y="21905"/>
                    <a:pt x="5997" y="20125"/>
                    <a:pt x="7093" y="18975"/>
                  </a:cubicBezTo>
                  <a:cubicBezTo>
                    <a:pt x="7640" y="18428"/>
                    <a:pt x="8359" y="18154"/>
                    <a:pt x="9081" y="18154"/>
                  </a:cubicBezTo>
                  <a:cubicBezTo>
                    <a:pt x="9803" y="18154"/>
                    <a:pt x="10529" y="18428"/>
                    <a:pt x="11090" y="18975"/>
                  </a:cubicBezTo>
                  <a:lnTo>
                    <a:pt x="14102" y="21987"/>
                  </a:lnTo>
                  <a:lnTo>
                    <a:pt x="25274" y="10843"/>
                  </a:lnTo>
                  <a:cubicBezTo>
                    <a:pt x="25821" y="10295"/>
                    <a:pt x="26540" y="10022"/>
                    <a:pt x="27262" y="10022"/>
                  </a:cubicBezTo>
                  <a:close/>
                  <a:moveTo>
                    <a:pt x="18346" y="0"/>
                  </a:moveTo>
                  <a:cubicBezTo>
                    <a:pt x="8215" y="0"/>
                    <a:pt x="1" y="8214"/>
                    <a:pt x="1" y="18346"/>
                  </a:cubicBezTo>
                  <a:cubicBezTo>
                    <a:pt x="1" y="28477"/>
                    <a:pt x="8215" y="36691"/>
                    <a:pt x="18346" y="36691"/>
                  </a:cubicBezTo>
                  <a:cubicBezTo>
                    <a:pt x="28477" y="36691"/>
                    <a:pt x="36692" y="28477"/>
                    <a:pt x="36692" y="18346"/>
                  </a:cubicBezTo>
                  <a:cubicBezTo>
                    <a:pt x="36692" y="8214"/>
                    <a:pt x="28477" y="0"/>
                    <a:pt x="18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8248175" y="1305300"/>
              <a:ext cx="2071425" cy="2406175"/>
            </a:xfrm>
            <a:custGeom>
              <a:avLst/>
              <a:gdLst/>
              <a:ahLst/>
              <a:cxnLst/>
              <a:rect l="l" t="t" r="r" b="b"/>
              <a:pathLst>
                <a:path w="82857" h="96247" extrusionOk="0">
                  <a:moveTo>
                    <a:pt x="41483" y="24151"/>
                  </a:moveTo>
                  <a:cubicBezTo>
                    <a:pt x="54736" y="24151"/>
                    <a:pt x="65469" y="34939"/>
                    <a:pt x="65469" y="48137"/>
                  </a:cubicBezTo>
                  <a:cubicBezTo>
                    <a:pt x="65469" y="61362"/>
                    <a:pt x="54736" y="72151"/>
                    <a:pt x="41483" y="72151"/>
                  </a:cubicBezTo>
                  <a:cubicBezTo>
                    <a:pt x="28231" y="72151"/>
                    <a:pt x="17497" y="61362"/>
                    <a:pt x="17497" y="48137"/>
                  </a:cubicBezTo>
                  <a:cubicBezTo>
                    <a:pt x="17497" y="34939"/>
                    <a:pt x="28285" y="24151"/>
                    <a:pt x="41483" y="24151"/>
                  </a:cubicBezTo>
                  <a:close/>
                  <a:moveTo>
                    <a:pt x="41439" y="1"/>
                  </a:moveTo>
                  <a:cubicBezTo>
                    <a:pt x="39943" y="1"/>
                    <a:pt x="38444" y="548"/>
                    <a:pt x="37239" y="1644"/>
                  </a:cubicBezTo>
                  <a:lnTo>
                    <a:pt x="37184" y="1698"/>
                  </a:lnTo>
                  <a:cubicBezTo>
                    <a:pt x="29846" y="8817"/>
                    <a:pt x="21303" y="12459"/>
                    <a:pt x="10214" y="13062"/>
                  </a:cubicBezTo>
                  <a:cubicBezTo>
                    <a:pt x="4902" y="13390"/>
                    <a:pt x="685" y="17771"/>
                    <a:pt x="575" y="23056"/>
                  </a:cubicBezTo>
                  <a:cubicBezTo>
                    <a:pt x="575" y="24151"/>
                    <a:pt x="548" y="25109"/>
                    <a:pt x="493" y="26040"/>
                  </a:cubicBezTo>
                  <a:lnTo>
                    <a:pt x="493" y="26205"/>
                  </a:lnTo>
                  <a:cubicBezTo>
                    <a:pt x="274" y="37513"/>
                    <a:pt x="0" y="51532"/>
                    <a:pt x="4683" y="64320"/>
                  </a:cubicBezTo>
                  <a:cubicBezTo>
                    <a:pt x="7284" y="71329"/>
                    <a:pt x="11199" y="77408"/>
                    <a:pt x="16320" y="82419"/>
                  </a:cubicBezTo>
                  <a:cubicBezTo>
                    <a:pt x="22179" y="88141"/>
                    <a:pt x="29846" y="92659"/>
                    <a:pt x="39101" y="95863"/>
                  </a:cubicBezTo>
                  <a:cubicBezTo>
                    <a:pt x="39402" y="95973"/>
                    <a:pt x="39704" y="96082"/>
                    <a:pt x="40005" y="96109"/>
                  </a:cubicBezTo>
                  <a:cubicBezTo>
                    <a:pt x="40470" y="96219"/>
                    <a:pt x="40908" y="96246"/>
                    <a:pt x="41374" y="96246"/>
                  </a:cubicBezTo>
                  <a:cubicBezTo>
                    <a:pt x="41839" y="96246"/>
                    <a:pt x="42277" y="96192"/>
                    <a:pt x="42743" y="96109"/>
                  </a:cubicBezTo>
                  <a:cubicBezTo>
                    <a:pt x="43071" y="96027"/>
                    <a:pt x="43400" y="95973"/>
                    <a:pt x="43674" y="95863"/>
                  </a:cubicBezTo>
                  <a:cubicBezTo>
                    <a:pt x="52929" y="92659"/>
                    <a:pt x="60596" y="88087"/>
                    <a:pt x="66400" y="82391"/>
                  </a:cubicBezTo>
                  <a:cubicBezTo>
                    <a:pt x="71548" y="77381"/>
                    <a:pt x="75436" y="71247"/>
                    <a:pt x="78037" y="64237"/>
                  </a:cubicBezTo>
                  <a:cubicBezTo>
                    <a:pt x="82857" y="51505"/>
                    <a:pt x="82583" y="37431"/>
                    <a:pt x="82391" y="26123"/>
                  </a:cubicBezTo>
                  <a:lnTo>
                    <a:pt x="82391" y="26040"/>
                  </a:lnTo>
                  <a:cubicBezTo>
                    <a:pt x="82364" y="25109"/>
                    <a:pt x="82309" y="24124"/>
                    <a:pt x="82282" y="23056"/>
                  </a:cubicBezTo>
                  <a:cubicBezTo>
                    <a:pt x="82227" y="17771"/>
                    <a:pt x="77983" y="13390"/>
                    <a:pt x="72671" y="13062"/>
                  </a:cubicBezTo>
                  <a:cubicBezTo>
                    <a:pt x="61609" y="12459"/>
                    <a:pt x="53011" y="8817"/>
                    <a:pt x="45700" y="1698"/>
                  </a:cubicBezTo>
                  <a:lnTo>
                    <a:pt x="45618" y="1644"/>
                  </a:lnTo>
                  <a:cubicBezTo>
                    <a:pt x="44427" y="548"/>
                    <a:pt x="42935" y="1"/>
                    <a:pt x="41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25"/>
          <p:cNvGrpSpPr/>
          <p:nvPr/>
        </p:nvGrpSpPr>
        <p:grpSpPr>
          <a:xfrm>
            <a:off x="6877940" y="2077049"/>
            <a:ext cx="1002833" cy="837003"/>
            <a:chOff x="12618250" y="628300"/>
            <a:chExt cx="5236725" cy="4370775"/>
          </a:xfrm>
        </p:grpSpPr>
        <p:sp>
          <p:nvSpPr>
            <p:cNvPr id="288" name="Google Shape;288;p25"/>
            <p:cNvSpPr/>
            <p:nvPr/>
          </p:nvSpPr>
          <p:spPr>
            <a:xfrm>
              <a:off x="12618250" y="628300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078" y="12404"/>
                  </a:lnTo>
                  <a:lnTo>
                    <a:pt x="198078" y="134142"/>
                  </a:lnTo>
                  <a:cubicBezTo>
                    <a:pt x="198078" y="134854"/>
                    <a:pt x="197749" y="135155"/>
                    <a:pt x="197037" y="135155"/>
                  </a:cubicBezTo>
                  <a:lnTo>
                    <a:pt x="12295" y="135155"/>
                  </a:lnTo>
                  <a:cubicBezTo>
                    <a:pt x="11555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17" y="163550"/>
                    <a:pt x="61253" y="166014"/>
                    <a:pt x="61253" y="169190"/>
                  </a:cubicBezTo>
                  <a:cubicBezTo>
                    <a:pt x="61253" y="172366"/>
                    <a:pt x="63717" y="174831"/>
                    <a:pt x="66921" y="174831"/>
                  </a:cubicBezTo>
                  <a:lnTo>
                    <a:pt x="142439" y="174831"/>
                  </a:lnTo>
                  <a:cubicBezTo>
                    <a:pt x="145642" y="174831"/>
                    <a:pt x="148189" y="172366"/>
                    <a:pt x="148189" y="169190"/>
                  </a:cubicBezTo>
                  <a:cubicBezTo>
                    <a:pt x="148189" y="166014"/>
                    <a:pt x="145642" y="163550"/>
                    <a:pt x="142439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65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10" y="712"/>
                    <a:pt x="198078" y="302"/>
                  </a:cubicBezTo>
                  <a:lnTo>
                    <a:pt x="198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14145450" y="1440150"/>
              <a:ext cx="2050900" cy="2127575"/>
            </a:xfrm>
            <a:custGeom>
              <a:avLst/>
              <a:gdLst/>
              <a:ahLst/>
              <a:cxnLst/>
              <a:rect l="l" t="t" r="r" b="b"/>
              <a:pathLst>
                <a:path w="82036" h="85103" extrusionOk="0">
                  <a:moveTo>
                    <a:pt x="56844" y="4108"/>
                  </a:moveTo>
                  <a:cubicBezTo>
                    <a:pt x="57228" y="4108"/>
                    <a:pt x="57529" y="4437"/>
                    <a:pt x="57529" y="4793"/>
                  </a:cubicBezTo>
                  <a:cubicBezTo>
                    <a:pt x="57529" y="5176"/>
                    <a:pt x="57228" y="5477"/>
                    <a:pt x="56844" y="5477"/>
                  </a:cubicBezTo>
                  <a:lnTo>
                    <a:pt x="44742" y="5477"/>
                  </a:lnTo>
                  <a:cubicBezTo>
                    <a:pt x="44358" y="5477"/>
                    <a:pt x="44057" y="5176"/>
                    <a:pt x="44057" y="4793"/>
                  </a:cubicBezTo>
                  <a:cubicBezTo>
                    <a:pt x="44057" y="4437"/>
                    <a:pt x="44358" y="4108"/>
                    <a:pt x="44742" y="4108"/>
                  </a:cubicBezTo>
                  <a:close/>
                  <a:moveTo>
                    <a:pt x="67879" y="39074"/>
                  </a:moveTo>
                  <a:cubicBezTo>
                    <a:pt x="65387" y="39074"/>
                    <a:pt x="63334" y="41073"/>
                    <a:pt x="63334" y="43619"/>
                  </a:cubicBezTo>
                  <a:lnTo>
                    <a:pt x="63334" y="44085"/>
                  </a:lnTo>
                  <a:cubicBezTo>
                    <a:pt x="63334" y="46631"/>
                    <a:pt x="65332" y="48630"/>
                    <a:pt x="67879" y="48630"/>
                  </a:cubicBezTo>
                  <a:lnTo>
                    <a:pt x="77490" y="48630"/>
                  </a:lnTo>
                  <a:cubicBezTo>
                    <a:pt x="79982" y="48630"/>
                    <a:pt x="82035" y="46577"/>
                    <a:pt x="82035" y="44085"/>
                  </a:cubicBezTo>
                  <a:lnTo>
                    <a:pt x="82035" y="43565"/>
                  </a:lnTo>
                  <a:cubicBezTo>
                    <a:pt x="82035" y="41073"/>
                    <a:pt x="79982" y="39074"/>
                    <a:pt x="77490" y="39074"/>
                  </a:cubicBezTo>
                  <a:close/>
                  <a:moveTo>
                    <a:pt x="37896" y="37513"/>
                  </a:moveTo>
                  <a:lnTo>
                    <a:pt x="37896" y="40525"/>
                  </a:lnTo>
                  <a:cubicBezTo>
                    <a:pt x="47781" y="40525"/>
                    <a:pt x="55858" y="48575"/>
                    <a:pt x="55858" y="58487"/>
                  </a:cubicBezTo>
                  <a:lnTo>
                    <a:pt x="58898" y="58487"/>
                  </a:lnTo>
                  <a:cubicBezTo>
                    <a:pt x="58898" y="46933"/>
                    <a:pt x="49451" y="37513"/>
                    <a:pt x="37896" y="37513"/>
                  </a:cubicBezTo>
                  <a:close/>
                  <a:moveTo>
                    <a:pt x="37896" y="48165"/>
                  </a:moveTo>
                  <a:lnTo>
                    <a:pt x="37896" y="51204"/>
                  </a:lnTo>
                  <a:cubicBezTo>
                    <a:pt x="41921" y="51204"/>
                    <a:pt x="45207" y="54490"/>
                    <a:pt x="45207" y="58542"/>
                  </a:cubicBezTo>
                  <a:lnTo>
                    <a:pt x="48274" y="58542"/>
                  </a:lnTo>
                  <a:cubicBezTo>
                    <a:pt x="48274" y="52820"/>
                    <a:pt x="43619" y="48165"/>
                    <a:pt x="37896" y="48165"/>
                  </a:cubicBezTo>
                  <a:close/>
                  <a:moveTo>
                    <a:pt x="37896" y="42743"/>
                  </a:moveTo>
                  <a:lnTo>
                    <a:pt x="37896" y="45810"/>
                  </a:lnTo>
                  <a:cubicBezTo>
                    <a:pt x="44906" y="45810"/>
                    <a:pt x="50629" y="51505"/>
                    <a:pt x="50629" y="58542"/>
                  </a:cubicBezTo>
                  <a:lnTo>
                    <a:pt x="53668" y="58542"/>
                  </a:lnTo>
                  <a:lnTo>
                    <a:pt x="53668" y="58487"/>
                  </a:lnTo>
                  <a:cubicBezTo>
                    <a:pt x="53668" y="49808"/>
                    <a:pt x="46576" y="42743"/>
                    <a:pt x="37896" y="42743"/>
                  </a:cubicBezTo>
                  <a:close/>
                  <a:moveTo>
                    <a:pt x="67879" y="50383"/>
                  </a:moveTo>
                  <a:cubicBezTo>
                    <a:pt x="65387" y="50383"/>
                    <a:pt x="63334" y="52436"/>
                    <a:pt x="63334" y="54955"/>
                  </a:cubicBezTo>
                  <a:lnTo>
                    <a:pt x="63334" y="55448"/>
                  </a:lnTo>
                  <a:cubicBezTo>
                    <a:pt x="63334" y="57967"/>
                    <a:pt x="65332" y="60021"/>
                    <a:pt x="67879" y="60021"/>
                  </a:cubicBezTo>
                  <a:lnTo>
                    <a:pt x="77490" y="60021"/>
                  </a:lnTo>
                  <a:cubicBezTo>
                    <a:pt x="79982" y="60021"/>
                    <a:pt x="82035" y="57995"/>
                    <a:pt x="82035" y="55448"/>
                  </a:cubicBezTo>
                  <a:lnTo>
                    <a:pt x="82035" y="54955"/>
                  </a:lnTo>
                  <a:cubicBezTo>
                    <a:pt x="82035" y="52436"/>
                    <a:pt x="80036" y="50383"/>
                    <a:pt x="77490" y="50383"/>
                  </a:cubicBezTo>
                  <a:close/>
                  <a:moveTo>
                    <a:pt x="50793" y="76450"/>
                  </a:moveTo>
                  <a:cubicBezTo>
                    <a:pt x="52381" y="76450"/>
                    <a:pt x="53668" y="77737"/>
                    <a:pt x="53668" y="79325"/>
                  </a:cubicBezTo>
                  <a:cubicBezTo>
                    <a:pt x="53668" y="80885"/>
                    <a:pt x="52408" y="82200"/>
                    <a:pt x="50793" y="82200"/>
                  </a:cubicBezTo>
                  <a:cubicBezTo>
                    <a:pt x="49232" y="82200"/>
                    <a:pt x="47918" y="80913"/>
                    <a:pt x="47918" y="79325"/>
                  </a:cubicBezTo>
                  <a:cubicBezTo>
                    <a:pt x="47918" y="77709"/>
                    <a:pt x="49177" y="76450"/>
                    <a:pt x="50793" y="76450"/>
                  </a:cubicBezTo>
                  <a:close/>
                  <a:moveTo>
                    <a:pt x="31872" y="1"/>
                  </a:moveTo>
                  <a:cubicBezTo>
                    <a:pt x="28723" y="1"/>
                    <a:pt x="26122" y="2602"/>
                    <a:pt x="26122" y="5751"/>
                  </a:cubicBezTo>
                  <a:lnTo>
                    <a:pt x="26122" y="21550"/>
                  </a:lnTo>
                  <a:cubicBezTo>
                    <a:pt x="18455" y="25876"/>
                    <a:pt x="10542" y="30394"/>
                    <a:pt x="10542" y="30394"/>
                  </a:cubicBezTo>
                  <a:cubicBezTo>
                    <a:pt x="6271" y="32147"/>
                    <a:pt x="0" y="37869"/>
                    <a:pt x="0" y="51286"/>
                  </a:cubicBezTo>
                  <a:cubicBezTo>
                    <a:pt x="0" y="52491"/>
                    <a:pt x="55" y="53614"/>
                    <a:pt x="165" y="54681"/>
                  </a:cubicBezTo>
                  <a:lnTo>
                    <a:pt x="274" y="55585"/>
                  </a:lnTo>
                  <a:cubicBezTo>
                    <a:pt x="384" y="56379"/>
                    <a:pt x="521" y="57118"/>
                    <a:pt x="685" y="57858"/>
                  </a:cubicBezTo>
                  <a:cubicBezTo>
                    <a:pt x="740" y="58104"/>
                    <a:pt x="794" y="58378"/>
                    <a:pt x="849" y="58597"/>
                  </a:cubicBezTo>
                  <a:cubicBezTo>
                    <a:pt x="1068" y="59418"/>
                    <a:pt x="1287" y="60213"/>
                    <a:pt x="1616" y="60924"/>
                  </a:cubicBezTo>
                  <a:cubicBezTo>
                    <a:pt x="1780" y="61280"/>
                    <a:pt x="1917" y="61609"/>
                    <a:pt x="2081" y="61965"/>
                  </a:cubicBezTo>
                  <a:cubicBezTo>
                    <a:pt x="2273" y="62348"/>
                    <a:pt x="2437" y="62677"/>
                    <a:pt x="2602" y="63033"/>
                  </a:cubicBezTo>
                  <a:cubicBezTo>
                    <a:pt x="2821" y="63444"/>
                    <a:pt x="3012" y="63799"/>
                    <a:pt x="3259" y="64183"/>
                  </a:cubicBezTo>
                  <a:cubicBezTo>
                    <a:pt x="3314" y="64265"/>
                    <a:pt x="3368" y="64320"/>
                    <a:pt x="3423" y="64429"/>
                  </a:cubicBezTo>
                  <a:cubicBezTo>
                    <a:pt x="8981" y="72781"/>
                    <a:pt x="19167" y="72808"/>
                    <a:pt x="19167" y="72808"/>
                  </a:cubicBezTo>
                  <a:lnTo>
                    <a:pt x="26095" y="72808"/>
                  </a:lnTo>
                  <a:lnTo>
                    <a:pt x="26095" y="79352"/>
                  </a:lnTo>
                  <a:cubicBezTo>
                    <a:pt x="26095" y="82501"/>
                    <a:pt x="28696" y="85102"/>
                    <a:pt x="31845" y="85102"/>
                  </a:cubicBezTo>
                  <a:lnTo>
                    <a:pt x="69713" y="85102"/>
                  </a:lnTo>
                  <a:cubicBezTo>
                    <a:pt x="72917" y="85102"/>
                    <a:pt x="75464" y="82501"/>
                    <a:pt x="75464" y="79352"/>
                  </a:cubicBezTo>
                  <a:lnTo>
                    <a:pt x="75464" y="71384"/>
                  </a:lnTo>
                  <a:lnTo>
                    <a:pt x="77490" y="71384"/>
                  </a:lnTo>
                  <a:cubicBezTo>
                    <a:pt x="80036" y="71384"/>
                    <a:pt x="82035" y="69331"/>
                    <a:pt x="82035" y="66811"/>
                  </a:cubicBezTo>
                  <a:lnTo>
                    <a:pt x="82035" y="66319"/>
                  </a:lnTo>
                  <a:cubicBezTo>
                    <a:pt x="82035" y="63772"/>
                    <a:pt x="79982" y="61746"/>
                    <a:pt x="77490" y="61746"/>
                  </a:cubicBezTo>
                  <a:lnTo>
                    <a:pt x="67879" y="61746"/>
                  </a:lnTo>
                  <a:cubicBezTo>
                    <a:pt x="65332" y="61746"/>
                    <a:pt x="63334" y="63799"/>
                    <a:pt x="63334" y="66319"/>
                  </a:cubicBezTo>
                  <a:lnTo>
                    <a:pt x="63334" y="66811"/>
                  </a:lnTo>
                  <a:cubicBezTo>
                    <a:pt x="63334" y="69331"/>
                    <a:pt x="65387" y="71384"/>
                    <a:pt x="67879" y="71384"/>
                  </a:cubicBezTo>
                  <a:lnTo>
                    <a:pt x="71466" y="71384"/>
                  </a:lnTo>
                  <a:lnTo>
                    <a:pt x="71466" y="74451"/>
                  </a:lnTo>
                  <a:lnTo>
                    <a:pt x="30065" y="74451"/>
                  </a:lnTo>
                  <a:lnTo>
                    <a:pt x="30065" y="33160"/>
                  </a:lnTo>
                  <a:cubicBezTo>
                    <a:pt x="32146" y="31845"/>
                    <a:pt x="34063" y="30586"/>
                    <a:pt x="35158" y="29710"/>
                  </a:cubicBezTo>
                  <a:cubicBezTo>
                    <a:pt x="40744" y="25411"/>
                    <a:pt x="46001" y="21988"/>
                    <a:pt x="46713" y="18867"/>
                  </a:cubicBezTo>
                  <a:cubicBezTo>
                    <a:pt x="47408" y="15861"/>
                    <a:pt x="45874" y="13206"/>
                    <a:pt x="42806" y="13206"/>
                  </a:cubicBezTo>
                  <a:cubicBezTo>
                    <a:pt x="41766" y="13206"/>
                    <a:pt x="40549" y="13511"/>
                    <a:pt x="39183" y="14212"/>
                  </a:cubicBezTo>
                  <a:cubicBezTo>
                    <a:pt x="37486" y="15115"/>
                    <a:pt x="34035" y="17032"/>
                    <a:pt x="30065" y="19250"/>
                  </a:cubicBezTo>
                  <a:lnTo>
                    <a:pt x="30065" y="9091"/>
                  </a:lnTo>
                  <a:lnTo>
                    <a:pt x="71466" y="9091"/>
                  </a:lnTo>
                  <a:lnTo>
                    <a:pt x="71466" y="27738"/>
                  </a:lnTo>
                  <a:lnTo>
                    <a:pt x="67879" y="27738"/>
                  </a:lnTo>
                  <a:cubicBezTo>
                    <a:pt x="65387" y="27738"/>
                    <a:pt x="63334" y="29792"/>
                    <a:pt x="63334" y="32283"/>
                  </a:cubicBezTo>
                  <a:lnTo>
                    <a:pt x="63334" y="32776"/>
                  </a:lnTo>
                  <a:cubicBezTo>
                    <a:pt x="63334" y="35295"/>
                    <a:pt x="65387" y="37322"/>
                    <a:pt x="67879" y="37322"/>
                  </a:cubicBezTo>
                  <a:lnTo>
                    <a:pt x="77490" y="37322"/>
                  </a:lnTo>
                  <a:cubicBezTo>
                    <a:pt x="80036" y="37322"/>
                    <a:pt x="82035" y="35268"/>
                    <a:pt x="82035" y="32776"/>
                  </a:cubicBezTo>
                  <a:lnTo>
                    <a:pt x="82035" y="32256"/>
                  </a:lnTo>
                  <a:cubicBezTo>
                    <a:pt x="82035" y="29797"/>
                    <a:pt x="80088" y="27764"/>
                    <a:pt x="77642" y="27764"/>
                  </a:cubicBezTo>
                  <a:cubicBezTo>
                    <a:pt x="77610" y="27764"/>
                    <a:pt x="77577" y="27765"/>
                    <a:pt x="77545" y="27766"/>
                  </a:cubicBezTo>
                  <a:lnTo>
                    <a:pt x="75546" y="27766"/>
                  </a:lnTo>
                  <a:lnTo>
                    <a:pt x="75546" y="5751"/>
                  </a:lnTo>
                  <a:cubicBezTo>
                    <a:pt x="75546" y="2602"/>
                    <a:pt x="72944" y="1"/>
                    <a:pt x="69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25"/>
          <p:cNvSpPr/>
          <p:nvPr/>
        </p:nvSpPr>
        <p:spPr>
          <a:xfrm>
            <a:off x="1609000" y="2221850"/>
            <a:ext cx="311260" cy="414990"/>
          </a:xfrm>
          <a:custGeom>
            <a:avLst/>
            <a:gdLst/>
            <a:ahLst/>
            <a:cxnLst/>
            <a:rect l="l" t="t" r="r" b="b"/>
            <a:pathLst>
              <a:path w="156609" h="208800" extrusionOk="0">
                <a:moveTo>
                  <a:pt x="78289" y="26096"/>
                </a:moveTo>
                <a:cubicBezTo>
                  <a:pt x="97469" y="26096"/>
                  <a:pt x="113061" y="41721"/>
                  <a:pt x="113061" y="60869"/>
                </a:cubicBezTo>
                <a:lnTo>
                  <a:pt x="113061" y="78288"/>
                </a:lnTo>
                <a:lnTo>
                  <a:pt x="43516" y="78288"/>
                </a:lnTo>
                <a:lnTo>
                  <a:pt x="43516" y="60869"/>
                </a:lnTo>
                <a:cubicBezTo>
                  <a:pt x="43516" y="41688"/>
                  <a:pt x="59141" y="26096"/>
                  <a:pt x="78289" y="26096"/>
                </a:cubicBezTo>
                <a:close/>
                <a:moveTo>
                  <a:pt x="78256" y="113060"/>
                </a:moveTo>
                <a:cubicBezTo>
                  <a:pt x="87879" y="113060"/>
                  <a:pt x="95675" y="120857"/>
                  <a:pt x="95675" y="130479"/>
                </a:cubicBezTo>
                <a:cubicBezTo>
                  <a:pt x="95675" y="136123"/>
                  <a:pt x="93000" y="141244"/>
                  <a:pt x="88531" y="144473"/>
                </a:cubicBezTo>
                <a:lnTo>
                  <a:pt x="91304" y="169134"/>
                </a:lnTo>
                <a:cubicBezTo>
                  <a:pt x="91434" y="170374"/>
                  <a:pt x="91043" y="171580"/>
                  <a:pt x="90195" y="172526"/>
                </a:cubicBezTo>
                <a:cubicBezTo>
                  <a:pt x="89379" y="173472"/>
                  <a:pt x="88205" y="173994"/>
                  <a:pt x="86965" y="173994"/>
                </a:cubicBezTo>
                <a:lnTo>
                  <a:pt x="69579" y="173994"/>
                </a:lnTo>
                <a:cubicBezTo>
                  <a:pt x="68340" y="173994"/>
                  <a:pt x="67165" y="173472"/>
                  <a:pt x="66350" y="172526"/>
                </a:cubicBezTo>
                <a:cubicBezTo>
                  <a:pt x="65534" y="171580"/>
                  <a:pt x="65110" y="170374"/>
                  <a:pt x="65241" y="169134"/>
                </a:cubicBezTo>
                <a:lnTo>
                  <a:pt x="67981" y="144473"/>
                </a:lnTo>
                <a:cubicBezTo>
                  <a:pt x="63544" y="141244"/>
                  <a:pt x="60837" y="136123"/>
                  <a:pt x="60837" y="130479"/>
                </a:cubicBezTo>
                <a:cubicBezTo>
                  <a:pt x="60837" y="120889"/>
                  <a:pt x="68633" y="113060"/>
                  <a:pt x="78256" y="113060"/>
                </a:cubicBezTo>
                <a:close/>
                <a:moveTo>
                  <a:pt x="78289" y="0"/>
                </a:moveTo>
                <a:cubicBezTo>
                  <a:pt x="44723" y="0"/>
                  <a:pt x="17420" y="27335"/>
                  <a:pt x="17420" y="60869"/>
                </a:cubicBezTo>
                <a:lnTo>
                  <a:pt x="17420" y="78288"/>
                </a:lnTo>
                <a:lnTo>
                  <a:pt x="4372" y="78288"/>
                </a:lnTo>
                <a:cubicBezTo>
                  <a:pt x="1958" y="78288"/>
                  <a:pt x="1" y="80245"/>
                  <a:pt x="1" y="82659"/>
                </a:cubicBezTo>
                <a:lnTo>
                  <a:pt x="1" y="191413"/>
                </a:lnTo>
                <a:cubicBezTo>
                  <a:pt x="1" y="200971"/>
                  <a:pt x="7797" y="208800"/>
                  <a:pt x="17420" y="208800"/>
                </a:cubicBezTo>
                <a:lnTo>
                  <a:pt x="139222" y="208800"/>
                </a:lnTo>
                <a:cubicBezTo>
                  <a:pt x="148780" y="208800"/>
                  <a:pt x="156609" y="201036"/>
                  <a:pt x="156609" y="191413"/>
                </a:cubicBezTo>
                <a:lnTo>
                  <a:pt x="156609" y="82659"/>
                </a:lnTo>
                <a:cubicBezTo>
                  <a:pt x="156576" y="80245"/>
                  <a:pt x="154619" y="78288"/>
                  <a:pt x="152205" y="78288"/>
                </a:cubicBezTo>
                <a:lnTo>
                  <a:pt x="139157" y="78288"/>
                </a:lnTo>
                <a:lnTo>
                  <a:pt x="139157" y="60869"/>
                </a:lnTo>
                <a:cubicBezTo>
                  <a:pt x="139157" y="27335"/>
                  <a:pt x="111854" y="0"/>
                  <a:pt x="782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ABOUT THE PROJECT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</a:rPr>
              <a:t>A Travel Agent is a professional who plans your next vacation. They'll help clients find their desired vacation.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The Travel Agent is responsible for booking flights, hotels, and tours for their clients. They also handle details like insurance coverage</a:t>
            </a:r>
          </a:p>
        </p:txBody>
      </p:sp>
      <p:cxnSp>
        <p:nvCxnSpPr>
          <p:cNvPr id="298" name="Google Shape;298;p26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E7A1C8B-B830-C115-C77B-56A237832D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857" b="6646"/>
          <a:stretch/>
        </p:blipFill>
        <p:spPr>
          <a:xfrm>
            <a:off x="271927" y="1008402"/>
            <a:ext cx="4479972" cy="210309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7"/>
          <p:cNvSpPr txBox="1">
            <a:spLocks noGrp="1"/>
          </p:cNvSpPr>
          <p:nvPr>
            <p:ph type="ctrTitle"/>
          </p:nvPr>
        </p:nvSpPr>
        <p:spPr>
          <a:xfrm>
            <a:off x="2749775" y="1594525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—VEER KHATRI</a:t>
            </a:r>
            <a:endParaRPr dirty="0"/>
          </a:p>
        </p:txBody>
      </p:sp>
      <p:sp>
        <p:nvSpPr>
          <p:cNvPr id="395" name="Google Shape;395;p27"/>
          <p:cNvSpPr txBox="1">
            <a:spLocks noGrp="1"/>
          </p:cNvSpPr>
          <p:nvPr>
            <p:ph type="subTitle" idx="1"/>
          </p:nvPr>
        </p:nvSpPr>
        <p:spPr>
          <a:xfrm>
            <a:off x="2786225" y="17937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161234"/>
                </a:solidFill>
              </a:rPr>
              <a:t>“Remember that happiness is a way of travel, not a destination.”</a:t>
            </a: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/>
          <p:nvPr/>
        </p:nvSpPr>
        <p:spPr>
          <a:xfrm>
            <a:off x="1336225" y="33048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1336225" y="26035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1336225" y="19021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655050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</a:t>
            </a:r>
            <a:r>
              <a:rPr lang="en-IN" dirty="0"/>
              <a:t>DVANTAGES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04" name="Google Shape;404;p28"/>
          <p:cNvSpPr txBox="1">
            <a:spLocks noGrp="1"/>
          </p:cNvSpPr>
          <p:nvPr>
            <p:ph type="ctrTitle"/>
          </p:nvPr>
        </p:nvSpPr>
        <p:spPr>
          <a:xfrm>
            <a:off x="1557931" y="208789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24*7 Service. ...</a:t>
            </a:r>
          </a:p>
        </p:txBody>
      </p:sp>
      <p:sp>
        <p:nvSpPr>
          <p:cNvPr id="405" name="Google Shape;405;p28"/>
          <p:cNvSpPr txBox="1">
            <a:spLocks noGrp="1"/>
          </p:cNvSpPr>
          <p:nvPr>
            <p:ph type="ctrTitle" idx="2"/>
          </p:nvPr>
        </p:nvSpPr>
        <p:spPr>
          <a:xfrm>
            <a:off x="1557931" y="349058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Time Saving. ...</a:t>
            </a:r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3"/>
          </p:nvPr>
        </p:nvSpPr>
        <p:spPr>
          <a:xfrm>
            <a:off x="1557931" y="2789242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Tailor-made Holidays. ...</a:t>
            </a:r>
          </a:p>
        </p:txBody>
      </p:sp>
      <p:cxnSp>
        <p:nvCxnSpPr>
          <p:cNvPr id="407" name="Google Shape;407;p28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8" name="Google Shape;408;p28"/>
          <p:cNvSpPr/>
          <p:nvPr/>
        </p:nvSpPr>
        <p:spPr>
          <a:xfrm>
            <a:off x="819925" y="18807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819925" y="258208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10" name="Google Shape;410;p28"/>
          <p:cNvSpPr/>
          <p:nvPr/>
        </p:nvSpPr>
        <p:spPr>
          <a:xfrm>
            <a:off x="933213" y="1994550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11" name="Google Shape;411;p28"/>
          <p:cNvSpPr/>
          <p:nvPr/>
        </p:nvSpPr>
        <p:spPr>
          <a:xfrm>
            <a:off x="819925" y="32834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412" name="Google Shape;412;p28"/>
          <p:cNvGrpSpPr/>
          <p:nvPr/>
        </p:nvGrpSpPr>
        <p:grpSpPr>
          <a:xfrm rot="10800000" flipH="1">
            <a:off x="880550" y="2712182"/>
            <a:ext cx="302125" cy="163726"/>
            <a:chOff x="1319675" y="779200"/>
            <a:chExt cx="2343875" cy="1270175"/>
          </a:xfrm>
        </p:grpSpPr>
        <p:sp>
          <p:nvSpPr>
            <p:cNvPr id="413" name="Google Shape;413;p28"/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6" name="Google Shape;416;p28"/>
          <p:cNvGrpSpPr/>
          <p:nvPr/>
        </p:nvGrpSpPr>
        <p:grpSpPr>
          <a:xfrm>
            <a:off x="898731" y="3413525"/>
            <a:ext cx="265768" cy="163730"/>
            <a:chOff x="1319675" y="2389025"/>
            <a:chExt cx="2224000" cy="1370125"/>
          </a:xfrm>
        </p:grpSpPr>
        <p:sp>
          <p:nvSpPr>
            <p:cNvPr id="417" name="Google Shape;417;p28"/>
            <p:cNvSpPr/>
            <p:nvPr/>
          </p:nvSpPr>
          <p:spPr>
            <a:xfrm>
              <a:off x="1319675" y="2389025"/>
              <a:ext cx="1396475" cy="1369625"/>
            </a:xfrm>
            <a:custGeom>
              <a:avLst/>
              <a:gdLst/>
              <a:ahLst/>
              <a:cxnLst/>
              <a:rect l="l" t="t" r="r" b="b"/>
              <a:pathLst>
                <a:path w="55859" h="54785" extrusionOk="0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2902125" y="2587450"/>
              <a:ext cx="641550" cy="1171700"/>
            </a:xfrm>
            <a:custGeom>
              <a:avLst/>
              <a:gdLst/>
              <a:ahLst/>
              <a:cxnLst/>
              <a:rect l="l" t="t" r="r" b="b"/>
              <a:pathLst>
                <a:path w="25662" h="46868" extrusionOk="0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19" name="Google Shape;419;p28"/>
          <p:cNvSpPr/>
          <p:nvPr/>
        </p:nvSpPr>
        <p:spPr>
          <a:xfrm>
            <a:off x="4876837" y="240959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5005199" y="254175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21" name="Google Shape;421;p28"/>
          <p:cNvSpPr/>
          <p:nvPr/>
        </p:nvSpPr>
        <p:spPr>
          <a:xfrm>
            <a:off x="4636011" y="413670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22" name="Google Shape;422;p28"/>
          <p:cNvSpPr/>
          <p:nvPr/>
        </p:nvSpPr>
        <p:spPr>
          <a:xfrm>
            <a:off x="5005199" y="254175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5143716" y="2742556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5221240" y="2834061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5500826" y="3535575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560559" y="361054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5560559" y="371094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5180573" y="3535575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5242842" y="3644719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5683836" y="3292847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5683836" y="3100941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6387899" y="3102216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6579790" y="3182275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6668745" y="321532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5" name="Google Shape;435;p28"/>
          <p:cNvSpPr/>
          <p:nvPr/>
        </p:nvSpPr>
        <p:spPr>
          <a:xfrm>
            <a:off x="6905128" y="3364010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6" name="Google Shape;436;p28"/>
          <p:cNvSpPr/>
          <p:nvPr/>
        </p:nvSpPr>
        <p:spPr>
          <a:xfrm>
            <a:off x="6858115" y="1367491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6976307" y="1511094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7513876" y="3086960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7577419" y="1730946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7107204" y="1832622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8"/>
          <p:cNvSpPr/>
          <p:nvPr/>
        </p:nvSpPr>
        <p:spPr>
          <a:xfrm>
            <a:off x="7225395" y="2240569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9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FUTURE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458" name="Google Shape;458;p29"/>
          <p:cNvCxnSpPr/>
          <p:nvPr/>
        </p:nvCxnSpPr>
        <p:spPr>
          <a:xfrm>
            <a:off x="5882725" y="1195336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9" name="Google Shape;459;p29"/>
          <p:cNvSpPr/>
          <p:nvPr/>
        </p:nvSpPr>
        <p:spPr>
          <a:xfrm>
            <a:off x="2634654" y="3249946"/>
            <a:ext cx="621066" cy="619705"/>
          </a:xfrm>
          <a:custGeom>
            <a:avLst/>
            <a:gdLst/>
            <a:ahLst/>
            <a:cxnLst/>
            <a:rect l="l" t="t" r="r" b="b"/>
            <a:pathLst>
              <a:path w="41529" h="41438" extrusionOk="0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9"/>
          <p:cNvSpPr/>
          <p:nvPr/>
        </p:nvSpPr>
        <p:spPr>
          <a:xfrm>
            <a:off x="2492071" y="3754486"/>
            <a:ext cx="906228" cy="115168"/>
          </a:xfrm>
          <a:custGeom>
            <a:avLst/>
            <a:gdLst/>
            <a:ahLst/>
            <a:cxnLst/>
            <a:rect l="l" t="t" r="r" b="b"/>
            <a:pathLst>
              <a:path w="60597" h="7701" extrusionOk="0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9"/>
          <p:cNvSpPr/>
          <p:nvPr/>
        </p:nvSpPr>
        <p:spPr>
          <a:xfrm>
            <a:off x="1402108" y="1357975"/>
            <a:ext cx="3086129" cy="2093521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9"/>
          <p:cNvSpPr/>
          <p:nvPr/>
        </p:nvSpPr>
        <p:spPr>
          <a:xfrm>
            <a:off x="1483001" y="1440228"/>
            <a:ext cx="2924346" cy="1643839"/>
          </a:xfrm>
          <a:custGeom>
            <a:avLst/>
            <a:gdLst/>
            <a:ahLst/>
            <a:cxnLst/>
            <a:rect l="l" t="t" r="r" b="b"/>
            <a:pathLst>
              <a:path w="195543" h="109919" extrusionOk="0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9"/>
          <p:cNvSpPr/>
          <p:nvPr/>
        </p:nvSpPr>
        <p:spPr>
          <a:xfrm>
            <a:off x="1402108" y="3173181"/>
            <a:ext cx="3086129" cy="278328"/>
          </a:xfrm>
          <a:custGeom>
            <a:avLst/>
            <a:gdLst/>
            <a:ahLst/>
            <a:cxnLst/>
            <a:rect l="l" t="t" r="r" b="b"/>
            <a:pathLst>
              <a:path w="206361" h="18611" extrusionOk="0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1483001" y="1440228"/>
            <a:ext cx="2924346" cy="120657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1483001" y="1560871"/>
            <a:ext cx="2924346" cy="119296"/>
          </a:xfrm>
          <a:custGeom>
            <a:avLst/>
            <a:gdLst/>
            <a:ahLst/>
            <a:cxnLst/>
            <a:rect l="l" t="t" r="r" b="b"/>
            <a:pathLst>
              <a:path w="195543" h="7977" extrusionOk="0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3858959" y="1560871"/>
            <a:ext cx="548415" cy="119296"/>
          </a:xfrm>
          <a:custGeom>
            <a:avLst/>
            <a:gdLst/>
            <a:ahLst/>
            <a:cxnLst/>
            <a:rect l="l" t="t" r="r" b="b"/>
            <a:pathLst>
              <a:path w="36671" h="7977" extrusionOk="0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3453135" y="1560871"/>
            <a:ext cx="407210" cy="119296"/>
          </a:xfrm>
          <a:custGeom>
            <a:avLst/>
            <a:gdLst/>
            <a:ahLst/>
            <a:cxnLst/>
            <a:rect l="l" t="t" r="r" b="b"/>
            <a:pathLst>
              <a:path w="27229" h="7977" extrusionOk="0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3056913" y="1784345"/>
            <a:ext cx="1257222" cy="316717"/>
          </a:xfrm>
          <a:custGeom>
            <a:avLst/>
            <a:gdLst/>
            <a:ahLst/>
            <a:cxnLst/>
            <a:rect l="l" t="t" r="r" b="b"/>
            <a:pathLst>
              <a:path w="84067" h="21178" extrusionOk="0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3056913" y="2190167"/>
            <a:ext cx="963835" cy="67193"/>
          </a:xfrm>
          <a:custGeom>
            <a:avLst/>
            <a:gdLst/>
            <a:ahLst/>
            <a:cxnLst/>
            <a:rect l="l" t="t" r="r" b="b"/>
            <a:pathLst>
              <a:path w="64449" h="4493" extrusionOk="0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9"/>
          <p:cNvSpPr/>
          <p:nvPr/>
        </p:nvSpPr>
        <p:spPr>
          <a:xfrm>
            <a:off x="3056913" y="2336861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9"/>
          <p:cNvSpPr/>
          <p:nvPr/>
        </p:nvSpPr>
        <p:spPr>
          <a:xfrm>
            <a:off x="3056913" y="2483556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9"/>
          <p:cNvSpPr/>
          <p:nvPr/>
        </p:nvSpPr>
        <p:spPr>
          <a:xfrm>
            <a:off x="3056913" y="2630251"/>
            <a:ext cx="1257222" cy="67208"/>
          </a:xfrm>
          <a:custGeom>
            <a:avLst/>
            <a:gdLst/>
            <a:ahLst/>
            <a:cxnLst/>
            <a:rect l="l" t="t" r="r" b="b"/>
            <a:pathLst>
              <a:path w="84067" h="4494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9"/>
          <p:cNvSpPr/>
          <p:nvPr/>
        </p:nvSpPr>
        <p:spPr>
          <a:xfrm>
            <a:off x="3056913" y="2776960"/>
            <a:ext cx="699236" cy="67193"/>
          </a:xfrm>
          <a:custGeom>
            <a:avLst/>
            <a:gdLst/>
            <a:ahLst/>
            <a:cxnLst/>
            <a:rect l="l" t="t" r="r" b="b"/>
            <a:pathLst>
              <a:path w="46756" h="4493" extrusionOk="0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9"/>
          <p:cNvSpPr/>
          <p:nvPr/>
        </p:nvSpPr>
        <p:spPr>
          <a:xfrm>
            <a:off x="3839771" y="2785186"/>
            <a:ext cx="124770" cy="117920"/>
          </a:xfrm>
          <a:custGeom>
            <a:avLst/>
            <a:gdLst/>
            <a:ahLst/>
            <a:cxnLst/>
            <a:rect l="l" t="t" r="r" b="b"/>
            <a:pathLst>
              <a:path w="8343" h="7885" extrusionOk="0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9"/>
          <p:cNvSpPr/>
          <p:nvPr/>
        </p:nvSpPr>
        <p:spPr>
          <a:xfrm>
            <a:off x="4002917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9"/>
          <p:cNvSpPr/>
          <p:nvPr/>
        </p:nvSpPr>
        <p:spPr>
          <a:xfrm>
            <a:off x="4166063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9"/>
          <p:cNvSpPr/>
          <p:nvPr/>
        </p:nvSpPr>
        <p:spPr>
          <a:xfrm>
            <a:off x="3960415" y="1473129"/>
            <a:ext cx="65817" cy="55498"/>
          </a:xfrm>
          <a:custGeom>
            <a:avLst/>
            <a:gdLst/>
            <a:ahLst/>
            <a:cxnLst/>
            <a:rect l="l" t="t" r="r" b="b"/>
            <a:pathLst>
              <a:path w="4401" h="3711" extrusionOk="0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9"/>
          <p:cNvSpPr/>
          <p:nvPr/>
        </p:nvSpPr>
        <p:spPr>
          <a:xfrm>
            <a:off x="4082434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9"/>
          <p:cNvSpPr/>
          <p:nvPr/>
        </p:nvSpPr>
        <p:spPr>
          <a:xfrm>
            <a:off x="4204453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9"/>
          <p:cNvSpPr/>
          <p:nvPr/>
        </p:nvSpPr>
        <p:spPr>
          <a:xfrm>
            <a:off x="1578968" y="1784345"/>
            <a:ext cx="471636" cy="473012"/>
          </a:xfrm>
          <a:custGeom>
            <a:avLst/>
            <a:gdLst/>
            <a:ahLst/>
            <a:cxnLst/>
            <a:rect l="l" t="t" r="r" b="b"/>
            <a:pathLst>
              <a:path w="31537" h="31629" extrusionOk="0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9"/>
          <p:cNvSpPr/>
          <p:nvPr/>
        </p:nvSpPr>
        <p:spPr>
          <a:xfrm>
            <a:off x="1578968" y="2347839"/>
            <a:ext cx="471636" cy="135732"/>
          </a:xfrm>
          <a:custGeom>
            <a:avLst/>
            <a:gdLst/>
            <a:ahLst/>
            <a:cxnLst/>
            <a:rect l="l" t="t" r="r" b="b"/>
            <a:pathLst>
              <a:path w="31537" h="9076" extrusionOk="0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9"/>
          <p:cNvSpPr/>
          <p:nvPr/>
        </p:nvSpPr>
        <p:spPr>
          <a:xfrm>
            <a:off x="1578968" y="2550735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9"/>
          <p:cNvSpPr/>
          <p:nvPr/>
        </p:nvSpPr>
        <p:spPr>
          <a:xfrm>
            <a:off x="1578968" y="2663167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9"/>
          <p:cNvSpPr/>
          <p:nvPr/>
        </p:nvSpPr>
        <p:spPr>
          <a:xfrm>
            <a:off x="1578968" y="2776960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9"/>
          <p:cNvSpPr/>
          <p:nvPr/>
        </p:nvSpPr>
        <p:spPr>
          <a:xfrm>
            <a:off x="157896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9"/>
          <p:cNvSpPr/>
          <p:nvPr/>
        </p:nvSpPr>
        <p:spPr>
          <a:xfrm>
            <a:off x="2179478" y="1784345"/>
            <a:ext cx="765023" cy="473012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9"/>
          <p:cNvSpPr/>
          <p:nvPr/>
        </p:nvSpPr>
        <p:spPr>
          <a:xfrm>
            <a:off x="2179478" y="2347839"/>
            <a:ext cx="765023" cy="135732"/>
          </a:xfrm>
          <a:custGeom>
            <a:avLst/>
            <a:gdLst/>
            <a:ahLst/>
            <a:cxnLst/>
            <a:rect l="l" t="t" r="r" b="b"/>
            <a:pathLst>
              <a:path w="51155" h="9076" extrusionOk="0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9"/>
          <p:cNvSpPr/>
          <p:nvPr/>
        </p:nvSpPr>
        <p:spPr>
          <a:xfrm>
            <a:off x="2179478" y="2550735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9"/>
          <p:cNvSpPr/>
          <p:nvPr/>
        </p:nvSpPr>
        <p:spPr>
          <a:xfrm>
            <a:off x="2179478" y="2663167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9"/>
          <p:cNvSpPr/>
          <p:nvPr/>
        </p:nvSpPr>
        <p:spPr>
          <a:xfrm>
            <a:off x="2179478" y="2776960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9"/>
          <p:cNvSpPr/>
          <p:nvPr/>
        </p:nvSpPr>
        <p:spPr>
          <a:xfrm>
            <a:off x="217947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9"/>
          <p:cNvSpPr/>
          <p:nvPr/>
        </p:nvSpPr>
        <p:spPr>
          <a:xfrm>
            <a:off x="975721" y="2775585"/>
            <a:ext cx="2085295" cy="1140678"/>
          </a:xfrm>
          <a:custGeom>
            <a:avLst/>
            <a:gdLst/>
            <a:ahLst/>
            <a:cxnLst/>
            <a:rect l="l" t="t" r="r" b="b"/>
            <a:pathLst>
              <a:path w="139438" h="76274" extrusionOk="0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9"/>
          <p:cNvSpPr/>
          <p:nvPr/>
        </p:nvSpPr>
        <p:spPr>
          <a:xfrm>
            <a:off x="1030562" y="2839951"/>
            <a:ext cx="1975630" cy="1076311"/>
          </a:xfrm>
          <a:custGeom>
            <a:avLst/>
            <a:gdLst/>
            <a:ahLst/>
            <a:cxnLst/>
            <a:rect l="l" t="t" r="r" b="b"/>
            <a:pathLst>
              <a:path w="132105" h="71970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9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9"/>
          <p:cNvSpPr/>
          <p:nvPr/>
        </p:nvSpPr>
        <p:spPr>
          <a:xfrm>
            <a:off x="1786000" y="3892945"/>
            <a:ext cx="464786" cy="79524"/>
          </a:xfrm>
          <a:custGeom>
            <a:avLst/>
            <a:gdLst/>
            <a:ahLst/>
            <a:cxnLst/>
            <a:rect l="l" t="t" r="r" b="b"/>
            <a:pathLst>
              <a:path w="31079" h="3760" extrusionOk="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9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9"/>
          <p:cNvSpPr/>
          <p:nvPr/>
        </p:nvSpPr>
        <p:spPr>
          <a:xfrm>
            <a:off x="1030562" y="2839951"/>
            <a:ext cx="1975630" cy="80966"/>
          </a:xfrm>
          <a:custGeom>
            <a:avLst/>
            <a:gdLst/>
            <a:ahLst/>
            <a:cxnLst/>
            <a:rect l="l" t="t" r="r" b="b"/>
            <a:pathLst>
              <a:path w="132105" h="5414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9"/>
          <p:cNvSpPr/>
          <p:nvPr/>
        </p:nvSpPr>
        <p:spPr>
          <a:xfrm>
            <a:off x="1030562" y="2920903"/>
            <a:ext cx="1975630" cy="80907"/>
          </a:xfrm>
          <a:custGeom>
            <a:avLst/>
            <a:gdLst/>
            <a:ahLst/>
            <a:cxnLst/>
            <a:rect l="l" t="t" r="r" b="b"/>
            <a:pathLst>
              <a:path w="132105" h="5410" extrusionOk="0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9"/>
          <p:cNvSpPr/>
          <p:nvPr/>
        </p:nvSpPr>
        <p:spPr>
          <a:xfrm>
            <a:off x="2636015" y="2920903"/>
            <a:ext cx="370196" cy="80907"/>
          </a:xfrm>
          <a:custGeom>
            <a:avLst/>
            <a:gdLst/>
            <a:ahLst/>
            <a:cxnLst/>
            <a:rect l="l" t="t" r="r" b="b"/>
            <a:pathLst>
              <a:path w="24754" h="5410" extrusionOk="0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9"/>
          <p:cNvSpPr/>
          <p:nvPr/>
        </p:nvSpPr>
        <p:spPr>
          <a:xfrm>
            <a:off x="2360451" y="2920903"/>
            <a:ext cx="275576" cy="80907"/>
          </a:xfrm>
          <a:custGeom>
            <a:avLst/>
            <a:gdLst/>
            <a:ahLst/>
            <a:cxnLst/>
            <a:rect l="l" t="t" r="r" b="b"/>
            <a:pathLst>
              <a:path w="18427" h="5410" extrusionOk="0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9"/>
          <p:cNvSpPr/>
          <p:nvPr/>
        </p:nvSpPr>
        <p:spPr>
          <a:xfrm>
            <a:off x="2093097" y="3071726"/>
            <a:ext cx="850027" cy="213886"/>
          </a:xfrm>
          <a:custGeom>
            <a:avLst/>
            <a:gdLst/>
            <a:ahLst/>
            <a:cxnLst/>
            <a:rect l="l" t="t" r="r" b="b"/>
            <a:pathLst>
              <a:path w="56839" h="14302" extrusionOk="0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9"/>
          <p:cNvSpPr/>
          <p:nvPr/>
        </p:nvSpPr>
        <p:spPr>
          <a:xfrm>
            <a:off x="2093097" y="3345928"/>
            <a:ext cx="651245" cy="45254"/>
          </a:xfrm>
          <a:custGeom>
            <a:avLst/>
            <a:gdLst/>
            <a:ahLst/>
            <a:cxnLst/>
            <a:rect l="l" t="t" r="r" b="b"/>
            <a:pathLst>
              <a:path w="43547" h="3026" extrusionOk="0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9"/>
          <p:cNvSpPr/>
          <p:nvPr/>
        </p:nvSpPr>
        <p:spPr>
          <a:xfrm>
            <a:off x="2093097" y="3444631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9"/>
          <p:cNvSpPr/>
          <p:nvPr/>
        </p:nvSpPr>
        <p:spPr>
          <a:xfrm>
            <a:off x="2093097" y="3543350"/>
            <a:ext cx="850027" cy="46630"/>
          </a:xfrm>
          <a:custGeom>
            <a:avLst/>
            <a:gdLst/>
            <a:ahLst/>
            <a:cxnLst/>
            <a:rect l="l" t="t" r="r" b="b"/>
            <a:pathLst>
              <a:path w="56839" h="3118" extrusionOk="0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9"/>
          <p:cNvSpPr/>
          <p:nvPr/>
        </p:nvSpPr>
        <p:spPr>
          <a:xfrm>
            <a:off x="2093097" y="3643430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9"/>
          <p:cNvSpPr/>
          <p:nvPr/>
        </p:nvSpPr>
        <p:spPr>
          <a:xfrm>
            <a:off x="2093097" y="3742148"/>
            <a:ext cx="473012" cy="45254"/>
          </a:xfrm>
          <a:custGeom>
            <a:avLst/>
            <a:gdLst/>
            <a:ahLst/>
            <a:cxnLst/>
            <a:rect l="l" t="t" r="r" b="b"/>
            <a:pathLst>
              <a:path w="31629" h="3026" extrusionOk="0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9"/>
          <p:cNvSpPr/>
          <p:nvPr/>
        </p:nvSpPr>
        <p:spPr>
          <a:xfrm>
            <a:off x="2622316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9"/>
          <p:cNvSpPr/>
          <p:nvPr/>
        </p:nvSpPr>
        <p:spPr>
          <a:xfrm>
            <a:off x="2731997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9"/>
          <p:cNvSpPr/>
          <p:nvPr/>
        </p:nvSpPr>
        <p:spPr>
          <a:xfrm>
            <a:off x="2843039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9"/>
          <p:cNvSpPr/>
          <p:nvPr/>
        </p:nvSpPr>
        <p:spPr>
          <a:xfrm>
            <a:off x="2704569" y="2861950"/>
            <a:ext cx="43893" cy="37447"/>
          </a:xfrm>
          <a:custGeom>
            <a:avLst/>
            <a:gdLst/>
            <a:ahLst/>
            <a:cxnLst/>
            <a:rect l="l" t="t" r="r" b="b"/>
            <a:pathLst>
              <a:path w="2935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9"/>
          <p:cNvSpPr/>
          <p:nvPr/>
        </p:nvSpPr>
        <p:spPr>
          <a:xfrm>
            <a:off x="2785462" y="2861950"/>
            <a:ext cx="45254" cy="37447"/>
          </a:xfrm>
          <a:custGeom>
            <a:avLst/>
            <a:gdLst/>
            <a:ahLst/>
            <a:cxnLst/>
            <a:rect l="l" t="t" r="r" b="b"/>
            <a:pathLst>
              <a:path w="3026" h="2504" extrusionOk="0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9"/>
          <p:cNvSpPr/>
          <p:nvPr/>
        </p:nvSpPr>
        <p:spPr>
          <a:xfrm>
            <a:off x="2869091" y="2861950"/>
            <a:ext cx="42517" cy="37447"/>
          </a:xfrm>
          <a:custGeom>
            <a:avLst/>
            <a:gdLst/>
            <a:ahLst/>
            <a:cxnLst/>
            <a:rect l="l" t="t" r="r" b="b"/>
            <a:pathLst>
              <a:path w="2843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9"/>
          <p:cNvSpPr/>
          <p:nvPr/>
        </p:nvSpPr>
        <p:spPr>
          <a:xfrm>
            <a:off x="1095004" y="3071726"/>
            <a:ext cx="319454" cy="319454"/>
          </a:xfrm>
          <a:custGeom>
            <a:avLst/>
            <a:gdLst/>
            <a:ahLst/>
            <a:cxnLst/>
            <a:rect l="l" t="t" r="r" b="b"/>
            <a:pathLst>
              <a:path w="21361" h="21361" extrusionOk="0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9"/>
          <p:cNvSpPr/>
          <p:nvPr/>
        </p:nvSpPr>
        <p:spPr>
          <a:xfrm>
            <a:off x="1095004" y="3451496"/>
            <a:ext cx="319454" cy="91869"/>
          </a:xfrm>
          <a:custGeom>
            <a:avLst/>
            <a:gdLst/>
            <a:ahLst/>
            <a:cxnLst/>
            <a:rect l="l" t="t" r="r" b="b"/>
            <a:pathLst>
              <a:path w="21361" h="6143" extrusionOk="0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9"/>
          <p:cNvSpPr/>
          <p:nvPr/>
        </p:nvSpPr>
        <p:spPr>
          <a:xfrm>
            <a:off x="1095004" y="3589965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9"/>
          <p:cNvSpPr/>
          <p:nvPr/>
        </p:nvSpPr>
        <p:spPr>
          <a:xfrm>
            <a:off x="1095004" y="3665369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9"/>
          <p:cNvSpPr/>
          <p:nvPr/>
        </p:nvSpPr>
        <p:spPr>
          <a:xfrm>
            <a:off x="1095004" y="3742148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9"/>
          <p:cNvSpPr/>
          <p:nvPr/>
        </p:nvSpPr>
        <p:spPr>
          <a:xfrm>
            <a:off x="1095004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9"/>
          <p:cNvSpPr/>
          <p:nvPr/>
        </p:nvSpPr>
        <p:spPr>
          <a:xfrm>
            <a:off x="1500827" y="3071726"/>
            <a:ext cx="516875" cy="319454"/>
          </a:xfrm>
          <a:custGeom>
            <a:avLst/>
            <a:gdLst/>
            <a:ahLst/>
            <a:cxnLst/>
            <a:rect l="l" t="t" r="r" b="b"/>
            <a:pathLst>
              <a:path w="34562" h="21361" extrusionOk="0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9"/>
          <p:cNvSpPr/>
          <p:nvPr/>
        </p:nvSpPr>
        <p:spPr>
          <a:xfrm>
            <a:off x="1500827" y="3451496"/>
            <a:ext cx="516875" cy="91869"/>
          </a:xfrm>
          <a:custGeom>
            <a:avLst/>
            <a:gdLst/>
            <a:ahLst/>
            <a:cxnLst/>
            <a:rect l="l" t="t" r="r" b="b"/>
            <a:pathLst>
              <a:path w="34562" h="6143" extrusionOk="0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9"/>
          <p:cNvSpPr/>
          <p:nvPr/>
        </p:nvSpPr>
        <p:spPr>
          <a:xfrm>
            <a:off x="1500827" y="3589965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9"/>
          <p:cNvSpPr/>
          <p:nvPr/>
        </p:nvSpPr>
        <p:spPr>
          <a:xfrm>
            <a:off x="1500827" y="3665369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9"/>
          <p:cNvSpPr/>
          <p:nvPr/>
        </p:nvSpPr>
        <p:spPr>
          <a:xfrm>
            <a:off x="1500827" y="3742148"/>
            <a:ext cx="516875" cy="34277"/>
          </a:xfrm>
          <a:custGeom>
            <a:avLst/>
            <a:gdLst/>
            <a:ahLst/>
            <a:cxnLst/>
            <a:rect l="l" t="t" r="r" b="b"/>
            <a:pathLst>
              <a:path w="34562" h="2292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9"/>
          <p:cNvSpPr/>
          <p:nvPr/>
        </p:nvSpPr>
        <p:spPr>
          <a:xfrm>
            <a:off x="1500827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9"/>
          <p:cNvSpPr/>
          <p:nvPr/>
        </p:nvSpPr>
        <p:spPr>
          <a:xfrm>
            <a:off x="3299591" y="3340439"/>
            <a:ext cx="1243508" cy="749948"/>
          </a:xfrm>
          <a:custGeom>
            <a:avLst/>
            <a:gdLst/>
            <a:ahLst/>
            <a:cxnLst/>
            <a:rect l="l" t="t" r="r" b="b"/>
            <a:pathLst>
              <a:path w="83150" h="50147" extrusionOk="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9"/>
          <p:cNvSpPr/>
          <p:nvPr/>
        </p:nvSpPr>
        <p:spPr>
          <a:xfrm>
            <a:off x="3332492" y="3377453"/>
            <a:ext cx="1126979" cy="674545"/>
          </a:xfrm>
          <a:custGeom>
            <a:avLst/>
            <a:gdLst/>
            <a:ahLst/>
            <a:cxnLst/>
            <a:rect l="l" t="t" r="r" b="b"/>
            <a:pathLst>
              <a:path w="75358" h="45105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9"/>
          <p:cNvSpPr/>
          <p:nvPr/>
        </p:nvSpPr>
        <p:spPr>
          <a:xfrm>
            <a:off x="4466330" y="3688331"/>
            <a:ext cx="61719" cy="52791"/>
          </a:xfrm>
          <a:custGeom>
            <a:avLst/>
            <a:gdLst/>
            <a:ahLst/>
            <a:cxnLst/>
            <a:rect l="l" t="t" r="r" b="b"/>
            <a:pathLst>
              <a:path w="4127" h="3530" extrusionOk="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9"/>
          <p:cNvSpPr/>
          <p:nvPr/>
        </p:nvSpPr>
        <p:spPr>
          <a:xfrm>
            <a:off x="3332492" y="3377453"/>
            <a:ext cx="1126979" cy="57592"/>
          </a:xfrm>
          <a:custGeom>
            <a:avLst/>
            <a:gdLst/>
            <a:ahLst/>
            <a:cxnLst/>
            <a:rect l="l" t="t" r="r" b="b"/>
            <a:pathLst>
              <a:path w="75358" h="3851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9"/>
          <p:cNvSpPr/>
          <p:nvPr/>
        </p:nvSpPr>
        <p:spPr>
          <a:xfrm>
            <a:off x="4283970" y="3392543"/>
            <a:ext cx="27442" cy="23629"/>
          </a:xfrm>
          <a:custGeom>
            <a:avLst/>
            <a:gdLst/>
            <a:ahLst/>
            <a:cxnLst/>
            <a:rect l="l" t="t" r="r" b="b"/>
            <a:pathLst>
              <a:path w="1835" h="1580" extrusionOk="0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9"/>
          <p:cNvSpPr/>
          <p:nvPr/>
        </p:nvSpPr>
        <p:spPr>
          <a:xfrm>
            <a:off x="4341562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9"/>
          <p:cNvSpPr/>
          <p:nvPr/>
        </p:nvSpPr>
        <p:spPr>
          <a:xfrm>
            <a:off x="4400515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9"/>
          <p:cNvSpPr/>
          <p:nvPr/>
        </p:nvSpPr>
        <p:spPr>
          <a:xfrm>
            <a:off x="3332492" y="3435030"/>
            <a:ext cx="1126979" cy="46630"/>
          </a:xfrm>
          <a:custGeom>
            <a:avLst/>
            <a:gdLst/>
            <a:ahLst/>
            <a:cxnLst/>
            <a:rect l="l" t="t" r="r" b="b"/>
            <a:pathLst>
              <a:path w="75358" h="3118" extrusionOk="0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9"/>
          <p:cNvSpPr/>
          <p:nvPr/>
        </p:nvSpPr>
        <p:spPr>
          <a:xfrm>
            <a:off x="4248332" y="3435030"/>
            <a:ext cx="211150" cy="46630"/>
          </a:xfrm>
          <a:custGeom>
            <a:avLst/>
            <a:gdLst/>
            <a:ahLst/>
            <a:cxnLst/>
            <a:rect l="l" t="t" r="r" b="b"/>
            <a:pathLst>
              <a:path w="14119" h="3118" extrusionOk="0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9"/>
          <p:cNvSpPr/>
          <p:nvPr/>
        </p:nvSpPr>
        <p:spPr>
          <a:xfrm>
            <a:off x="4090659" y="3435030"/>
            <a:ext cx="157686" cy="46630"/>
          </a:xfrm>
          <a:custGeom>
            <a:avLst/>
            <a:gdLst/>
            <a:ahLst/>
            <a:cxnLst/>
            <a:rect l="l" t="t" r="r" b="b"/>
            <a:pathLst>
              <a:path w="10544" h="3118" extrusionOk="0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9"/>
          <p:cNvSpPr/>
          <p:nvPr/>
        </p:nvSpPr>
        <p:spPr>
          <a:xfrm>
            <a:off x="3938475" y="3521411"/>
            <a:ext cx="485350" cy="122033"/>
          </a:xfrm>
          <a:custGeom>
            <a:avLst/>
            <a:gdLst/>
            <a:ahLst/>
            <a:cxnLst/>
            <a:rect l="l" t="t" r="r" b="b"/>
            <a:pathLst>
              <a:path w="32454" h="8160" extrusionOk="0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9"/>
          <p:cNvSpPr/>
          <p:nvPr/>
        </p:nvSpPr>
        <p:spPr>
          <a:xfrm>
            <a:off x="3938475" y="3677707"/>
            <a:ext cx="371557" cy="26067"/>
          </a:xfrm>
          <a:custGeom>
            <a:avLst/>
            <a:gdLst/>
            <a:ahLst/>
            <a:cxnLst/>
            <a:rect l="l" t="t" r="r" b="b"/>
            <a:pathLst>
              <a:path w="24845" h="1743" extrusionOk="0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9"/>
          <p:cNvSpPr/>
          <p:nvPr/>
        </p:nvSpPr>
        <p:spPr>
          <a:xfrm>
            <a:off x="3938475" y="3733908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9"/>
          <p:cNvSpPr/>
          <p:nvPr/>
        </p:nvSpPr>
        <p:spPr>
          <a:xfrm>
            <a:off x="3938475" y="3790124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9"/>
          <p:cNvSpPr/>
          <p:nvPr/>
        </p:nvSpPr>
        <p:spPr>
          <a:xfrm>
            <a:off x="3938475" y="3847702"/>
            <a:ext cx="485350" cy="24706"/>
          </a:xfrm>
          <a:custGeom>
            <a:avLst/>
            <a:gdLst/>
            <a:ahLst/>
            <a:cxnLst/>
            <a:rect l="l" t="t" r="r" b="b"/>
            <a:pathLst>
              <a:path w="32454" h="1652" extrusionOk="0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9"/>
          <p:cNvSpPr/>
          <p:nvPr/>
        </p:nvSpPr>
        <p:spPr>
          <a:xfrm>
            <a:off x="3938475" y="3903918"/>
            <a:ext cx="270102" cy="26067"/>
          </a:xfrm>
          <a:custGeom>
            <a:avLst/>
            <a:gdLst/>
            <a:ahLst/>
            <a:cxnLst/>
            <a:rect l="l" t="t" r="r" b="b"/>
            <a:pathLst>
              <a:path w="18061" h="1743" extrusionOk="0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9"/>
          <p:cNvSpPr/>
          <p:nvPr/>
        </p:nvSpPr>
        <p:spPr>
          <a:xfrm>
            <a:off x="4240106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9"/>
          <p:cNvSpPr/>
          <p:nvPr/>
        </p:nvSpPr>
        <p:spPr>
          <a:xfrm>
            <a:off x="4303172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9"/>
          <p:cNvSpPr/>
          <p:nvPr/>
        </p:nvSpPr>
        <p:spPr>
          <a:xfrm>
            <a:off x="4366238" y="390390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9"/>
          <p:cNvSpPr/>
          <p:nvPr/>
        </p:nvSpPr>
        <p:spPr>
          <a:xfrm>
            <a:off x="3368145" y="3521411"/>
            <a:ext cx="182346" cy="182361"/>
          </a:xfrm>
          <a:custGeom>
            <a:avLst/>
            <a:gdLst/>
            <a:ahLst/>
            <a:cxnLst/>
            <a:rect l="l" t="t" r="r" b="b"/>
            <a:pathLst>
              <a:path w="12193" h="12194" extrusionOk="0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9"/>
          <p:cNvSpPr/>
          <p:nvPr/>
        </p:nvSpPr>
        <p:spPr>
          <a:xfrm>
            <a:off x="3368145" y="3738036"/>
            <a:ext cx="182346" cy="52103"/>
          </a:xfrm>
          <a:custGeom>
            <a:avLst/>
            <a:gdLst/>
            <a:ahLst/>
            <a:cxnLst/>
            <a:rect l="l" t="t" r="r" b="b"/>
            <a:pathLst>
              <a:path w="12193" h="3484" extrusionOk="0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9"/>
          <p:cNvSpPr/>
          <p:nvPr/>
        </p:nvSpPr>
        <p:spPr>
          <a:xfrm>
            <a:off x="3368145" y="3816176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9"/>
          <p:cNvSpPr/>
          <p:nvPr/>
        </p:nvSpPr>
        <p:spPr>
          <a:xfrm>
            <a:off x="3368145" y="3860054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9"/>
          <p:cNvSpPr/>
          <p:nvPr/>
        </p:nvSpPr>
        <p:spPr>
          <a:xfrm>
            <a:off x="3368145" y="3903918"/>
            <a:ext cx="182346" cy="19217"/>
          </a:xfrm>
          <a:custGeom>
            <a:avLst/>
            <a:gdLst/>
            <a:ahLst/>
            <a:cxnLst/>
            <a:rect l="l" t="t" r="r" b="b"/>
            <a:pathLst>
              <a:path w="12193" h="1285" extrusionOk="0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9"/>
          <p:cNvSpPr/>
          <p:nvPr/>
        </p:nvSpPr>
        <p:spPr>
          <a:xfrm>
            <a:off x="3368145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9"/>
          <p:cNvSpPr/>
          <p:nvPr/>
        </p:nvSpPr>
        <p:spPr>
          <a:xfrm>
            <a:off x="3599846" y="3521411"/>
            <a:ext cx="296139" cy="182361"/>
          </a:xfrm>
          <a:custGeom>
            <a:avLst/>
            <a:gdLst/>
            <a:ahLst/>
            <a:cxnLst/>
            <a:rect l="l" t="t" r="r" b="b"/>
            <a:pathLst>
              <a:path w="19802" h="12194" extrusionOk="0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9"/>
          <p:cNvSpPr/>
          <p:nvPr/>
        </p:nvSpPr>
        <p:spPr>
          <a:xfrm>
            <a:off x="3599846" y="3738036"/>
            <a:ext cx="296139" cy="52103"/>
          </a:xfrm>
          <a:custGeom>
            <a:avLst/>
            <a:gdLst/>
            <a:ahLst/>
            <a:cxnLst/>
            <a:rect l="l" t="t" r="r" b="b"/>
            <a:pathLst>
              <a:path w="19802" h="3484" extrusionOk="0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9"/>
          <p:cNvSpPr/>
          <p:nvPr/>
        </p:nvSpPr>
        <p:spPr>
          <a:xfrm>
            <a:off x="3599846" y="3816176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9"/>
          <p:cNvSpPr/>
          <p:nvPr/>
        </p:nvSpPr>
        <p:spPr>
          <a:xfrm>
            <a:off x="3599846" y="3860054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9"/>
          <p:cNvSpPr/>
          <p:nvPr/>
        </p:nvSpPr>
        <p:spPr>
          <a:xfrm>
            <a:off x="3599846" y="3903918"/>
            <a:ext cx="296139" cy="19217"/>
          </a:xfrm>
          <a:custGeom>
            <a:avLst/>
            <a:gdLst/>
            <a:ahLst/>
            <a:cxnLst/>
            <a:rect l="l" t="t" r="r" b="b"/>
            <a:pathLst>
              <a:path w="19802" h="1285" extrusionOk="0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9"/>
          <p:cNvSpPr/>
          <p:nvPr/>
        </p:nvSpPr>
        <p:spPr>
          <a:xfrm>
            <a:off x="3599846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F2EB78C-8558-1EAF-6CDE-ACE27AFFFD8A}"/>
              </a:ext>
            </a:extLst>
          </p:cNvPr>
          <p:cNvSpPr>
            <a:spLocks noGrp="1"/>
          </p:cNvSpPr>
          <p:nvPr>
            <p:ph type="ctrTitle" idx="2"/>
          </p:nvPr>
        </p:nvSpPr>
        <p:spPr>
          <a:xfrm>
            <a:off x="4811810" y="3787387"/>
            <a:ext cx="3668474" cy="52174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dirty="0"/>
              <a:t>The travel agency business is one of the most lucrative industries in terms of revenue. It has been around for a long time and continues to grow with every passing year. Travel agencies have to be on top of everything, as they constantly strive to stay competitive and grow their business.</a:t>
            </a:r>
            <a:endParaRPr lang="en-IN" sz="14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2"/>
          <p:cNvSpPr/>
          <p:nvPr/>
        </p:nvSpPr>
        <p:spPr>
          <a:xfrm>
            <a:off x="1614200" y="3251700"/>
            <a:ext cx="1581300" cy="19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2"/>
          <p:cNvSpPr/>
          <p:nvPr/>
        </p:nvSpPr>
        <p:spPr>
          <a:xfrm>
            <a:off x="3781350" y="2876850"/>
            <a:ext cx="1581300" cy="229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2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OUR GOALS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3" name="Google Shape;623;p32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0E2A47"/>
                </a:solidFill>
              </a:rPr>
              <a:t>Venus has a beautiful name and is the second planet from the Sun</a:t>
            </a:r>
            <a:endParaRPr>
              <a:solidFill>
                <a:srgbClr val="0E2A47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624" name="Google Shape;624;p32"/>
          <p:cNvSpPr/>
          <p:nvPr/>
        </p:nvSpPr>
        <p:spPr>
          <a:xfrm>
            <a:off x="5948500" y="2555400"/>
            <a:ext cx="1581300" cy="261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2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0E2A47"/>
                </a:solidFill>
              </a:rPr>
              <a:t>Neptune is the fourth-largest planet in our Solar System</a:t>
            </a:r>
            <a:endParaRPr>
              <a:solidFill>
                <a:srgbClr val="0E2A47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626" name="Google Shape;626;p32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E2A47"/>
                </a:solidFill>
                <a:latin typeface="Roboto Light"/>
                <a:ea typeface="Roboto Light"/>
                <a:cs typeface="Roboto Light"/>
                <a:sym typeface="Roboto Light"/>
              </a:rPr>
              <a:t>Despite being red, Mars is a cold place, not hot. It’s full of iron oxide dust</a:t>
            </a:r>
            <a:endParaRPr>
              <a:solidFill>
                <a:srgbClr val="0E2A47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27" name="Google Shape;627;p32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E2A47"/>
                </a:solidFill>
              </a:rPr>
              <a:t>POSITIONING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628" name="Google Shape;628;p32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E2A47"/>
                </a:solidFill>
              </a:rPr>
              <a:t>EXPANSION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629" name="Google Shape;629;p32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E2A47"/>
                </a:solidFill>
              </a:rPr>
              <a:t>USABILITY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630" name="Google Shape;630;p32"/>
          <p:cNvSpPr/>
          <p:nvPr/>
        </p:nvSpPr>
        <p:spPr>
          <a:xfrm>
            <a:off x="1938175" y="211045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32"/>
          <p:cNvSpPr/>
          <p:nvPr/>
        </p:nvSpPr>
        <p:spPr>
          <a:xfrm>
            <a:off x="4105350" y="174850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32"/>
          <p:cNvSpPr/>
          <p:nvPr/>
        </p:nvSpPr>
        <p:spPr>
          <a:xfrm>
            <a:off x="6272525" y="142800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3" name="Google Shape;633;p32"/>
          <p:cNvGrpSpPr/>
          <p:nvPr/>
        </p:nvGrpSpPr>
        <p:grpSpPr>
          <a:xfrm>
            <a:off x="4342178" y="1966607"/>
            <a:ext cx="459642" cy="459463"/>
            <a:chOff x="3671350" y="1353725"/>
            <a:chExt cx="1924800" cy="1924050"/>
          </a:xfrm>
        </p:grpSpPr>
        <p:sp>
          <p:nvSpPr>
            <p:cNvPr id="634" name="Google Shape;634;p32"/>
            <p:cNvSpPr/>
            <p:nvPr/>
          </p:nvSpPr>
          <p:spPr>
            <a:xfrm>
              <a:off x="4220050" y="1353725"/>
              <a:ext cx="827425" cy="783525"/>
            </a:xfrm>
            <a:custGeom>
              <a:avLst/>
              <a:gdLst/>
              <a:ahLst/>
              <a:cxnLst/>
              <a:rect l="l" t="t" r="r" b="b"/>
              <a:pathLst>
                <a:path w="33097" h="31341" extrusionOk="0">
                  <a:moveTo>
                    <a:pt x="16628" y="0"/>
                  </a:moveTo>
                  <a:cubicBezTo>
                    <a:pt x="15804" y="0"/>
                    <a:pt x="14972" y="380"/>
                    <a:pt x="14593" y="1138"/>
                  </a:cubicBezTo>
                  <a:lnTo>
                    <a:pt x="10740" y="9018"/>
                  </a:lnTo>
                  <a:lnTo>
                    <a:pt x="2160" y="10244"/>
                  </a:lnTo>
                  <a:cubicBezTo>
                    <a:pt x="1284" y="10419"/>
                    <a:pt x="584" y="11003"/>
                    <a:pt x="292" y="11762"/>
                  </a:cubicBezTo>
                  <a:cubicBezTo>
                    <a:pt x="0" y="12579"/>
                    <a:pt x="234" y="13455"/>
                    <a:pt x="876" y="14097"/>
                  </a:cubicBezTo>
                  <a:lnTo>
                    <a:pt x="7121" y="20167"/>
                  </a:lnTo>
                  <a:lnTo>
                    <a:pt x="5662" y="28689"/>
                  </a:lnTo>
                  <a:cubicBezTo>
                    <a:pt x="5487" y="29565"/>
                    <a:pt x="5837" y="30382"/>
                    <a:pt x="6538" y="30907"/>
                  </a:cubicBezTo>
                  <a:cubicBezTo>
                    <a:pt x="6919" y="31193"/>
                    <a:pt x="7352" y="31341"/>
                    <a:pt x="7799" y="31341"/>
                  </a:cubicBezTo>
                  <a:cubicBezTo>
                    <a:pt x="8173" y="31341"/>
                    <a:pt x="8558" y="31237"/>
                    <a:pt x="8931" y="31024"/>
                  </a:cubicBezTo>
                  <a:lnTo>
                    <a:pt x="16577" y="27055"/>
                  </a:lnTo>
                  <a:lnTo>
                    <a:pt x="24224" y="31024"/>
                  </a:lnTo>
                  <a:cubicBezTo>
                    <a:pt x="24579" y="31216"/>
                    <a:pt x="24974" y="31317"/>
                    <a:pt x="25370" y="31317"/>
                  </a:cubicBezTo>
                  <a:cubicBezTo>
                    <a:pt x="25820" y="31317"/>
                    <a:pt x="26272" y="31187"/>
                    <a:pt x="26675" y="30907"/>
                  </a:cubicBezTo>
                  <a:cubicBezTo>
                    <a:pt x="27376" y="30382"/>
                    <a:pt x="27668" y="29507"/>
                    <a:pt x="27551" y="28689"/>
                  </a:cubicBezTo>
                  <a:lnTo>
                    <a:pt x="26092" y="20167"/>
                  </a:lnTo>
                  <a:lnTo>
                    <a:pt x="32279" y="14097"/>
                  </a:lnTo>
                  <a:cubicBezTo>
                    <a:pt x="32863" y="13513"/>
                    <a:pt x="33096" y="12637"/>
                    <a:pt x="32863" y="11762"/>
                  </a:cubicBezTo>
                  <a:cubicBezTo>
                    <a:pt x="32571" y="11003"/>
                    <a:pt x="31929" y="10361"/>
                    <a:pt x="31053" y="10244"/>
                  </a:cubicBezTo>
                  <a:lnTo>
                    <a:pt x="22473" y="9018"/>
                  </a:lnTo>
                  <a:lnTo>
                    <a:pt x="18620" y="1138"/>
                  </a:lnTo>
                  <a:cubicBezTo>
                    <a:pt x="18270" y="380"/>
                    <a:pt x="17453" y="0"/>
                    <a:pt x="16628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5142300" y="2483925"/>
              <a:ext cx="453850" cy="449475"/>
            </a:xfrm>
            <a:custGeom>
              <a:avLst/>
              <a:gdLst/>
              <a:ahLst/>
              <a:cxnLst/>
              <a:rect l="l" t="t" r="r" b="b"/>
              <a:pathLst>
                <a:path w="18154" h="17979" extrusionOk="0">
                  <a:moveTo>
                    <a:pt x="0" y="0"/>
                  </a:moveTo>
                  <a:lnTo>
                    <a:pt x="0" y="17978"/>
                  </a:lnTo>
                  <a:lnTo>
                    <a:pt x="18153" y="17978"/>
                  </a:lnTo>
                  <a:lnTo>
                    <a:pt x="18153" y="2218"/>
                  </a:lnTo>
                  <a:cubicBezTo>
                    <a:pt x="18153" y="992"/>
                    <a:pt x="17103" y="0"/>
                    <a:pt x="15877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4239000" y="2257725"/>
              <a:ext cx="789500" cy="677125"/>
            </a:xfrm>
            <a:custGeom>
              <a:avLst/>
              <a:gdLst/>
              <a:ahLst/>
              <a:cxnLst/>
              <a:rect l="l" t="t" r="r" b="b"/>
              <a:pathLst>
                <a:path w="31580" h="27085" extrusionOk="0">
                  <a:moveTo>
                    <a:pt x="2277" y="1"/>
                  </a:moveTo>
                  <a:cubicBezTo>
                    <a:pt x="993" y="1"/>
                    <a:pt x="1" y="993"/>
                    <a:pt x="1" y="2277"/>
                  </a:cubicBezTo>
                  <a:lnTo>
                    <a:pt x="1" y="27085"/>
                  </a:lnTo>
                  <a:lnTo>
                    <a:pt x="31579" y="27085"/>
                  </a:lnTo>
                  <a:lnTo>
                    <a:pt x="31579" y="2277"/>
                  </a:lnTo>
                  <a:cubicBezTo>
                    <a:pt x="31579" y="993"/>
                    <a:pt x="30587" y="1"/>
                    <a:pt x="29303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3671350" y="3047200"/>
              <a:ext cx="1924800" cy="230575"/>
            </a:xfrm>
            <a:custGeom>
              <a:avLst/>
              <a:gdLst/>
              <a:ahLst/>
              <a:cxnLst/>
              <a:rect l="l" t="t" r="r" b="b"/>
              <a:pathLst>
                <a:path w="76992" h="9223" extrusionOk="0">
                  <a:moveTo>
                    <a:pt x="1" y="0"/>
                  </a:moveTo>
                  <a:lnTo>
                    <a:pt x="1" y="6946"/>
                  </a:lnTo>
                  <a:cubicBezTo>
                    <a:pt x="1" y="8172"/>
                    <a:pt x="1051" y="9223"/>
                    <a:pt x="2277" y="9223"/>
                  </a:cubicBezTo>
                  <a:lnTo>
                    <a:pt x="74715" y="9223"/>
                  </a:lnTo>
                  <a:cubicBezTo>
                    <a:pt x="75941" y="9223"/>
                    <a:pt x="76991" y="8172"/>
                    <a:pt x="76991" y="6946"/>
                  </a:cubicBezTo>
                  <a:lnTo>
                    <a:pt x="76991" y="0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3671350" y="2596275"/>
              <a:ext cx="453875" cy="340050"/>
            </a:xfrm>
            <a:custGeom>
              <a:avLst/>
              <a:gdLst/>
              <a:ahLst/>
              <a:cxnLst/>
              <a:rect l="l" t="t" r="r" b="b"/>
              <a:pathLst>
                <a:path w="18155" h="13602" extrusionOk="0">
                  <a:moveTo>
                    <a:pt x="2277" y="1"/>
                  </a:moveTo>
                  <a:cubicBezTo>
                    <a:pt x="1051" y="1"/>
                    <a:pt x="1" y="1051"/>
                    <a:pt x="1" y="2277"/>
                  </a:cubicBezTo>
                  <a:lnTo>
                    <a:pt x="1" y="13601"/>
                  </a:lnTo>
                  <a:lnTo>
                    <a:pt x="18154" y="13601"/>
                  </a:lnTo>
                  <a:lnTo>
                    <a:pt x="18154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32"/>
          <p:cNvGrpSpPr/>
          <p:nvPr/>
        </p:nvGrpSpPr>
        <p:grpSpPr>
          <a:xfrm>
            <a:off x="6502888" y="1657346"/>
            <a:ext cx="472533" cy="473852"/>
            <a:chOff x="1869175" y="3274825"/>
            <a:chExt cx="1567275" cy="1571650"/>
          </a:xfrm>
        </p:grpSpPr>
        <p:sp>
          <p:nvSpPr>
            <p:cNvPr id="640" name="Google Shape;640;p32"/>
            <p:cNvSpPr/>
            <p:nvPr/>
          </p:nvSpPr>
          <p:spPr>
            <a:xfrm>
              <a:off x="2698025" y="4003000"/>
              <a:ext cx="738425" cy="840575"/>
            </a:xfrm>
            <a:custGeom>
              <a:avLst/>
              <a:gdLst/>
              <a:ahLst/>
              <a:cxnLst/>
              <a:rect l="l" t="t" r="r" b="b"/>
              <a:pathLst>
                <a:path w="29537" h="33623" extrusionOk="0">
                  <a:moveTo>
                    <a:pt x="18387" y="1"/>
                  </a:moveTo>
                  <a:lnTo>
                    <a:pt x="1" y="14652"/>
                  </a:lnTo>
                  <a:lnTo>
                    <a:pt x="1" y="33622"/>
                  </a:lnTo>
                  <a:lnTo>
                    <a:pt x="16403" y="19905"/>
                  </a:lnTo>
                  <a:lnTo>
                    <a:pt x="23232" y="26618"/>
                  </a:lnTo>
                  <a:lnTo>
                    <a:pt x="20314" y="26618"/>
                  </a:lnTo>
                  <a:cubicBezTo>
                    <a:pt x="19321" y="26618"/>
                    <a:pt x="18504" y="27435"/>
                    <a:pt x="18504" y="28427"/>
                  </a:cubicBezTo>
                  <a:cubicBezTo>
                    <a:pt x="18504" y="29478"/>
                    <a:pt x="19321" y="30295"/>
                    <a:pt x="20314" y="30295"/>
                  </a:cubicBezTo>
                  <a:lnTo>
                    <a:pt x="27727" y="30295"/>
                  </a:lnTo>
                  <a:cubicBezTo>
                    <a:pt x="28719" y="30295"/>
                    <a:pt x="29536" y="29478"/>
                    <a:pt x="29536" y="28427"/>
                  </a:cubicBezTo>
                  <a:lnTo>
                    <a:pt x="29536" y="21073"/>
                  </a:lnTo>
                  <a:cubicBezTo>
                    <a:pt x="29478" y="20139"/>
                    <a:pt x="28661" y="19321"/>
                    <a:pt x="27610" y="19321"/>
                  </a:cubicBezTo>
                  <a:cubicBezTo>
                    <a:pt x="26618" y="19321"/>
                    <a:pt x="25800" y="20139"/>
                    <a:pt x="25800" y="21189"/>
                  </a:cubicBezTo>
                  <a:lnTo>
                    <a:pt x="25800" y="24108"/>
                  </a:lnTo>
                  <a:lnTo>
                    <a:pt x="18387" y="16695"/>
                  </a:lnTo>
                  <a:lnTo>
                    <a:pt x="18387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1869175" y="4003000"/>
              <a:ext cx="738400" cy="843475"/>
            </a:xfrm>
            <a:custGeom>
              <a:avLst/>
              <a:gdLst/>
              <a:ahLst/>
              <a:cxnLst/>
              <a:rect l="l" t="t" r="r" b="b"/>
              <a:pathLst>
                <a:path w="29536" h="33739" extrusionOk="0">
                  <a:moveTo>
                    <a:pt x="11091" y="1"/>
                  </a:moveTo>
                  <a:lnTo>
                    <a:pt x="11091" y="16695"/>
                  </a:lnTo>
                  <a:lnTo>
                    <a:pt x="3678" y="24108"/>
                  </a:lnTo>
                  <a:lnTo>
                    <a:pt x="3678" y="21189"/>
                  </a:lnTo>
                  <a:cubicBezTo>
                    <a:pt x="3678" y="20139"/>
                    <a:pt x="2860" y="19321"/>
                    <a:pt x="1810" y="19321"/>
                  </a:cubicBezTo>
                  <a:cubicBezTo>
                    <a:pt x="817" y="19321"/>
                    <a:pt x="0" y="20139"/>
                    <a:pt x="0" y="21189"/>
                  </a:cubicBezTo>
                  <a:lnTo>
                    <a:pt x="0" y="28544"/>
                  </a:lnTo>
                  <a:cubicBezTo>
                    <a:pt x="0" y="29536"/>
                    <a:pt x="817" y="30353"/>
                    <a:pt x="1810" y="30353"/>
                  </a:cubicBezTo>
                  <a:lnTo>
                    <a:pt x="9223" y="30353"/>
                  </a:lnTo>
                  <a:cubicBezTo>
                    <a:pt x="10215" y="30353"/>
                    <a:pt x="11032" y="29536"/>
                    <a:pt x="11032" y="28544"/>
                  </a:cubicBezTo>
                  <a:cubicBezTo>
                    <a:pt x="11032" y="27493"/>
                    <a:pt x="10215" y="26735"/>
                    <a:pt x="9223" y="26735"/>
                  </a:cubicBezTo>
                  <a:lnTo>
                    <a:pt x="6304" y="26735"/>
                  </a:lnTo>
                  <a:lnTo>
                    <a:pt x="13134" y="20022"/>
                  </a:lnTo>
                  <a:lnTo>
                    <a:pt x="29536" y="33739"/>
                  </a:lnTo>
                  <a:lnTo>
                    <a:pt x="29536" y="14769"/>
                  </a:lnTo>
                  <a:lnTo>
                    <a:pt x="11091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2191675" y="3274825"/>
              <a:ext cx="919350" cy="1014225"/>
            </a:xfrm>
            <a:custGeom>
              <a:avLst/>
              <a:gdLst/>
              <a:ahLst/>
              <a:cxnLst/>
              <a:rect l="l" t="t" r="r" b="b"/>
              <a:pathLst>
                <a:path w="36774" h="40569" extrusionOk="0">
                  <a:moveTo>
                    <a:pt x="18394" y="1"/>
                  </a:moveTo>
                  <a:cubicBezTo>
                    <a:pt x="17920" y="1"/>
                    <a:pt x="17453" y="176"/>
                    <a:pt x="17103" y="526"/>
                  </a:cubicBezTo>
                  <a:lnTo>
                    <a:pt x="11908" y="5721"/>
                  </a:lnTo>
                  <a:cubicBezTo>
                    <a:pt x="11207" y="6422"/>
                    <a:pt x="11207" y="7589"/>
                    <a:pt x="11908" y="8348"/>
                  </a:cubicBezTo>
                  <a:cubicBezTo>
                    <a:pt x="12287" y="8698"/>
                    <a:pt x="12769" y="8873"/>
                    <a:pt x="13243" y="8873"/>
                  </a:cubicBezTo>
                  <a:cubicBezTo>
                    <a:pt x="13717" y="8873"/>
                    <a:pt x="14184" y="8698"/>
                    <a:pt x="14534" y="8348"/>
                  </a:cubicBezTo>
                  <a:lnTo>
                    <a:pt x="16577" y="6305"/>
                  </a:lnTo>
                  <a:lnTo>
                    <a:pt x="16577" y="12667"/>
                  </a:lnTo>
                  <a:lnTo>
                    <a:pt x="0" y="25917"/>
                  </a:lnTo>
                  <a:lnTo>
                    <a:pt x="18387" y="40568"/>
                  </a:lnTo>
                  <a:lnTo>
                    <a:pt x="36774" y="25917"/>
                  </a:lnTo>
                  <a:lnTo>
                    <a:pt x="20255" y="12667"/>
                  </a:lnTo>
                  <a:lnTo>
                    <a:pt x="20255" y="6305"/>
                  </a:lnTo>
                  <a:lnTo>
                    <a:pt x="22298" y="8348"/>
                  </a:lnTo>
                  <a:cubicBezTo>
                    <a:pt x="22648" y="8698"/>
                    <a:pt x="23115" y="8873"/>
                    <a:pt x="23582" y="8873"/>
                  </a:cubicBezTo>
                  <a:cubicBezTo>
                    <a:pt x="24049" y="8873"/>
                    <a:pt x="24516" y="8698"/>
                    <a:pt x="24866" y="8348"/>
                  </a:cubicBezTo>
                  <a:cubicBezTo>
                    <a:pt x="25625" y="7589"/>
                    <a:pt x="25625" y="6422"/>
                    <a:pt x="24866" y="5721"/>
                  </a:cubicBezTo>
                  <a:lnTo>
                    <a:pt x="19729" y="526"/>
                  </a:lnTo>
                  <a:cubicBezTo>
                    <a:pt x="19350" y="176"/>
                    <a:pt x="18868" y="1"/>
                    <a:pt x="18394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3" name="Google Shape;643;p32"/>
          <p:cNvGrpSpPr/>
          <p:nvPr/>
        </p:nvGrpSpPr>
        <p:grpSpPr>
          <a:xfrm>
            <a:off x="2218390" y="2304852"/>
            <a:ext cx="372883" cy="543742"/>
            <a:chOff x="2070550" y="767325"/>
            <a:chExt cx="1106150" cy="1613000"/>
          </a:xfrm>
        </p:grpSpPr>
        <p:sp>
          <p:nvSpPr>
            <p:cNvPr id="644" name="Google Shape;644;p32"/>
            <p:cNvSpPr/>
            <p:nvPr/>
          </p:nvSpPr>
          <p:spPr>
            <a:xfrm>
              <a:off x="2199700" y="767325"/>
              <a:ext cx="608525" cy="516100"/>
            </a:xfrm>
            <a:custGeom>
              <a:avLst/>
              <a:gdLst/>
              <a:ahLst/>
              <a:cxnLst/>
              <a:rect l="l" t="t" r="r" b="b"/>
              <a:pathLst>
                <a:path w="24341" h="20644" extrusionOk="0">
                  <a:moveTo>
                    <a:pt x="12200" y="0"/>
                  </a:moveTo>
                  <a:cubicBezTo>
                    <a:pt x="5487" y="0"/>
                    <a:pt x="0" y="5487"/>
                    <a:pt x="0" y="12200"/>
                  </a:cubicBezTo>
                  <a:cubicBezTo>
                    <a:pt x="0" y="15060"/>
                    <a:pt x="993" y="17862"/>
                    <a:pt x="2919" y="20080"/>
                  </a:cubicBezTo>
                  <a:cubicBezTo>
                    <a:pt x="3288" y="20448"/>
                    <a:pt x="3734" y="20644"/>
                    <a:pt x="4146" y="20644"/>
                  </a:cubicBezTo>
                  <a:cubicBezTo>
                    <a:pt x="4451" y="20644"/>
                    <a:pt x="4738" y="20537"/>
                    <a:pt x="4962" y="20313"/>
                  </a:cubicBezTo>
                  <a:cubicBezTo>
                    <a:pt x="5545" y="19788"/>
                    <a:pt x="5604" y="18912"/>
                    <a:pt x="5078" y="18329"/>
                  </a:cubicBezTo>
                  <a:cubicBezTo>
                    <a:pt x="3619" y="16636"/>
                    <a:pt x="2860" y="14476"/>
                    <a:pt x="2860" y="12258"/>
                  </a:cubicBezTo>
                  <a:cubicBezTo>
                    <a:pt x="2860" y="7121"/>
                    <a:pt x="7063" y="2860"/>
                    <a:pt x="12258" y="2860"/>
                  </a:cubicBezTo>
                  <a:cubicBezTo>
                    <a:pt x="17453" y="2860"/>
                    <a:pt x="21656" y="7121"/>
                    <a:pt x="21656" y="12258"/>
                  </a:cubicBezTo>
                  <a:cubicBezTo>
                    <a:pt x="21656" y="14534"/>
                    <a:pt x="20839" y="16636"/>
                    <a:pt x="19379" y="18329"/>
                  </a:cubicBezTo>
                  <a:cubicBezTo>
                    <a:pt x="18912" y="18912"/>
                    <a:pt x="18971" y="19788"/>
                    <a:pt x="19554" y="20313"/>
                  </a:cubicBezTo>
                  <a:cubicBezTo>
                    <a:pt x="19846" y="20547"/>
                    <a:pt x="20138" y="20605"/>
                    <a:pt x="20430" y="20605"/>
                  </a:cubicBezTo>
                  <a:cubicBezTo>
                    <a:pt x="20780" y="20605"/>
                    <a:pt x="21247" y="20430"/>
                    <a:pt x="21422" y="20080"/>
                  </a:cubicBezTo>
                  <a:cubicBezTo>
                    <a:pt x="23348" y="17920"/>
                    <a:pt x="24341" y="15118"/>
                    <a:pt x="24341" y="12200"/>
                  </a:cubicBezTo>
                  <a:cubicBezTo>
                    <a:pt x="24341" y="5487"/>
                    <a:pt x="18912" y="0"/>
                    <a:pt x="12200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2341975" y="887475"/>
              <a:ext cx="323975" cy="208700"/>
            </a:xfrm>
            <a:custGeom>
              <a:avLst/>
              <a:gdLst/>
              <a:ahLst/>
              <a:cxnLst/>
              <a:rect l="l" t="t" r="r" b="b"/>
              <a:pathLst>
                <a:path w="12959" h="8348" extrusionOk="0">
                  <a:moveTo>
                    <a:pt x="6479" y="1"/>
                  </a:moveTo>
                  <a:cubicBezTo>
                    <a:pt x="2919" y="1"/>
                    <a:pt x="0" y="2919"/>
                    <a:pt x="0" y="6480"/>
                  </a:cubicBezTo>
                  <a:cubicBezTo>
                    <a:pt x="0" y="7064"/>
                    <a:pt x="59" y="7647"/>
                    <a:pt x="234" y="8231"/>
                  </a:cubicBezTo>
                  <a:cubicBezTo>
                    <a:pt x="1051" y="5604"/>
                    <a:pt x="3444" y="3795"/>
                    <a:pt x="6421" y="3795"/>
                  </a:cubicBezTo>
                  <a:cubicBezTo>
                    <a:pt x="9456" y="3795"/>
                    <a:pt x="11908" y="5604"/>
                    <a:pt x="12667" y="8348"/>
                  </a:cubicBezTo>
                  <a:cubicBezTo>
                    <a:pt x="12842" y="7764"/>
                    <a:pt x="12959" y="7064"/>
                    <a:pt x="12959" y="6480"/>
                  </a:cubicBezTo>
                  <a:cubicBezTo>
                    <a:pt x="12959" y="2919"/>
                    <a:pt x="10040" y="1"/>
                    <a:pt x="6479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2070550" y="1050925"/>
              <a:ext cx="1106150" cy="1329400"/>
            </a:xfrm>
            <a:custGeom>
              <a:avLst/>
              <a:gdLst/>
              <a:ahLst/>
              <a:cxnLst/>
              <a:rect l="l" t="t" r="r" b="b"/>
              <a:pathLst>
                <a:path w="44246" h="53176" extrusionOk="0">
                  <a:moveTo>
                    <a:pt x="17220" y="0"/>
                  </a:moveTo>
                  <a:cubicBezTo>
                    <a:pt x="15293" y="0"/>
                    <a:pt x="13367" y="1285"/>
                    <a:pt x="13367" y="3853"/>
                  </a:cubicBezTo>
                  <a:lnTo>
                    <a:pt x="13367" y="23290"/>
                  </a:lnTo>
                  <a:cubicBezTo>
                    <a:pt x="13367" y="24458"/>
                    <a:pt x="12492" y="25158"/>
                    <a:pt x="11558" y="25158"/>
                  </a:cubicBezTo>
                  <a:cubicBezTo>
                    <a:pt x="10974" y="25158"/>
                    <a:pt x="10449" y="24808"/>
                    <a:pt x="10040" y="24282"/>
                  </a:cubicBezTo>
                  <a:lnTo>
                    <a:pt x="8289" y="21481"/>
                  </a:lnTo>
                  <a:cubicBezTo>
                    <a:pt x="7472" y="20197"/>
                    <a:pt x="6304" y="19613"/>
                    <a:pt x="5137" y="19613"/>
                  </a:cubicBezTo>
                  <a:cubicBezTo>
                    <a:pt x="2510" y="19613"/>
                    <a:pt x="0" y="22415"/>
                    <a:pt x="1810" y="25450"/>
                  </a:cubicBezTo>
                  <a:lnTo>
                    <a:pt x="16111" y="52884"/>
                  </a:lnTo>
                  <a:cubicBezTo>
                    <a:pt x="16169" y="53001"/>
                    <a:pt x="16403" y="53176"/>
                    <a:pt x="16636" y="53176"/>
                  </a:cubicBezTo>
                  <a:lnTo>
                    <a:pt x="36774" y="53176"/>
                  </a:lnTo>
                  <a:cubicBezTo>
                    <a:pt x="37066" y="53176"/>
                    <a:pt x="37241" y="52942"/>
                    <a:pt x="37241" y="52651"/>
                  </a:cubicBezTo>
                  <a:lnTo>
                    <a:pt x="37766" y="44420"/>
                  </a:lnTo>
                  <a:cubicBezTo>
                    <a:pt x="37766" y="44304"/>
                    <a:pt x="37824" y="44187"/>
                    <a:pt x="37824" y="44128"/>
                  </a:cubicBezTo>
                  <a:cubicBezTo>
                    <a:pt x="42786" y="36599"/>
                    <a:pt x="44245" y="31696"/>
                    <a:pt x="43486" y="26792"/>
                  </a:cubicBezTo>
                  <a:cubicBezTo>
                    <a:pt x="42611" y="21656"/>
                    <a:pt x="38934" y="20839"/>
                    <a:pt x="37241" y="20780"/>
                  </a:cubicBezTo>
                  <a:cubicBezTo>
                    <a:pt x="36774" y="20780"/>
                    <a:pt x="36248" y="20430"/>
                    <a:pt x="35957" y="20021"/>
                  </a:cubicBezTo>
                  <a:cubicBezTo>
                    <a:pt x="34731" y="18154"/>
                    <a:pt x="33038" y="17628"/>
                    <a:pt x="31637" y="17628"/>
                  </a:cubicBezTo>
                  <a:cubicBezTo>
                    <a:pt x="30587" y="17628"/>
                    <a:pt x="29769" y="17920"/>
                    <a:pt x="29244" y="18037"/>
                  </a:cubicBezTo>
                  <a:lnTo>
                    <a:pt x="29011" y="18037"/>
                  </a:lnTo>
                  <a:cubicBezTo>
                    <a:pt x="28777" y="18037"/>
                    <a:pt x="28660" y="17978"/>
                    <a:pt x="28485" y="17745"/>
                  </a:cubicBezTo>
                  <a:cubicBezTo>
                    <a:pt x="27259" y="15644"/>
                    <a:pt x="25450" y="15060"/>
                    <a:pt x="23991" y="15060"/>
                  </a:cubicBezTo>
                  <a:cubicBezTo>
                    <a:pt x="23115" y="15060"/>
                    <a:pt x="22298" y="15293"/>
                    <a:pt x="21773" y="15410"/>
                  </a:cubicBezTo>
                  <a:lnTo>
                    <a:pt x="21597" y="15410"/>
                  </a:lnTo>
                  <a:cubicBezTo>
                    <a:pt x="21247" y="15410"/>
                    <a:pt x="21014" y="15177"/>
                    <a:pt x="21014" y="14885"/>
                  </a:cubicBezTo>
                  <a:lnTo>
                    <a:pt x="21014" y="3853"/>
                  </a:lnTo>
                  <a:cubicBezTo>
                    <a:pt x="21014" y="1285"/>
                    <a:pt x="19088" y="0"/>
                    <a:pt x="17220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47" name="Google Shape;647;p3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408</Words>
  <Application>Microsoft Office PowerPoint</Application>
  <PresentationFormat>On-screen Show (16:9)</PresentationFormat>
  <Paragraphs>56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Roboto Thin</vt:lpstr>
      <vt:lpstr>Impact</vt:lpstr>
      <vt:lpstr>Roboto Mono Thin</vt:lpstr>
      <vt:lpstr>Arial</vt:lpstr>
      <vt:lpstr>Bree Serif</vt:lpstr>
      <vt:lpstr>Roboto Black</vt:lpstr>
      <vt:lpstr>Didact Gothic</vt:lpstr>
      <vt:lpstr>Roboto Light</vt:lpstr>
      <vt:lpstr>WEB PROPOSAL</vt:lpstr>
      <vt:lpstr>VK TRAVEL </vt:lpstr>
      <vt:lpstr>TABLE OF CONTENTS</vt:lpstr>
      <vt:lpstr>OUR COMPANY</vt:lpstr>
      <vt:lpstr>WHAT WE ARE WORKING ON</vt:lpstr>
      <vt:lpstr>ABOUT THE PROJECT</vt:lpstr>
      <vt:lpstr>—VEER KHATRI</vt:lpstr>
      <vt:lpstr>ADVANTAGES</vt:lpstr>
      <vt:lpstr>FUTURE</vt:lpstr>
      <vt:lpstr>OUR GOALS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PROJECT PROPOSAL</dc:title>
  <cp:lastModifiedBy>dell</cp:lastModifiedBy>
  <cp:revision>15</cp:revision>
  <dcterms:modified xsi:type="dcterms:W3CDTF">2023-03-09T03:13:09Z</dcterms:modified>
</cp:coreProperties>
</file>