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659124" y="4204139"/>
            <a:ext cx="5436876" cy="2295068"/>
          </a:xfrm>
        </p:spPr>
        <p:txBody>
          <a:bodyPr>
            <a:normAutofit/>
          </a:bodyPr>
          <a:lstStyle/>
          <a:p>
            <a:pPr algn="l"/>
            <a:r>
              <a:rPr lang="en-IN" i="1" dirty="0">
                <a:solidFill>
                  <a:schemeClr val="tx1"/>
                </a:solidFill>
                <a:latin typeface="Times New Roman" panose="02020603050405020304" pitchFamily="18" charset="0"/>
                <a:cs typeface="Times New Roman" panose="02020603050405020304" pitchFamily="18" charset="0"/>
              </a:rPr>
              <a:t>PRESENTED BY : </a:t>
            </a:r>
            <a:r>
              <a:rPr lang="en-US" i="1" dirty="0">
                <a:solidFill>
                  <a:schemeClr val="tx1"/>
                </a:solidFill>
                <a:latin typeface="Times New Roman" panose="02020603050405020304" pitchFamily="18" charset="0"/>
                <a:cs typeface="Times New Roman" panose="02020603050405020304" pitchFamily="18" charset="0"/>
              </a:rPr>
              <a:t>VEERA B S</a:t>
            </a:r>
            <a:endParaRPr lang="en-IN" i="1" dirty="0">
              <a:solidFill>
                <a:schemeClr val="tx1"/>
              </a:solidFill>
              <a:latin typeface="Times New Roman" panose="02020603050405020304" pitchFamily="18" charset="0"/>
              <a:cs typeface="Times New Roman" panose="02020603050405020304" pitchFamily="18" charset="0"/>
            </a:endParaRPr>
          </a:p>
          <a:p>
            <a:pPr algn="l"/>
            <a:r>
              <a:rPr lang="en-IN" i="1" dirty="0">
                <a:solidFill>
                  <a:schemeClr val="tx1"/>
                </a:solidFill>
                <a:latin typeface="Times New Roman" panose="02020603050405020304" pitchFamily="18" charset="0"/>
                <a:cs typeface="Times New Roman" panose="02020603050405020304" pitchFamily="18" charset="0"/>
              </a:rPr>
              <a:t>REGISTER NO: 3122078</a:t>
            </a:r>
            <a:r>
              <a:rPr lang="en-US" i="1" dirty="0">
                <a:solidFill>
                  <a:schemeClr val="tx1"/>
                </a:solidFill>
                <a:latin typeface="Times New Roman" panose="02020603050405020304" pitchFamily="18" charset="0"/>
                <a:cs typeface="Times New Roman" panose="02020603050405020304" pitchFamily="18" charset="0"/>
              </a:rPr>
              <a:t>36</a:t>
            </a:r>
            <a:endParaRPr lang="en-IN" i="1" dirty="0">
              <a:solidFill>
                <a:schemeClr val="tx1"/>
              </a:solidFill>
              <a:latin typeface="Times New Roman" panose="02020603050405020304" pitchFamily="18" charset="0"/>
              <a:cs typeface="Times New Roman" panose="02020603050405020304" pitchFamily="18" charset="0"/>
            </a:endParaRPr>
          </a:p>
          <a:p>
            <a:pPr algn="l"/>
            <a:r>
              <a:rPr lang="en-IN" i="1" dirty="0">
                <a:solidFill>
                  <a:schemeClr val="tx1"/>
                </a:solidFill>
                <a:latin typeface="Times New Roman" panose="02020603050405020304" pitchFamily="18" charset="0"/>
                <a:cs typeface="Times New Roman" panose="02020603050405020304" pitchFamily="18" charset="0"/>
              </a:rPr>
              <a:t>DEPARTMENT: B.COM(A/F)</a:t>
            </a:r>
          </a:p>
          <a:p>
            <a:pPr algn="l"/>
            <a:r>
              <a:rPr lang="en-IN" i="1"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i="1"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743</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veerasathya2582@gmail.com</cp:lastModifiedBy>
  <cp:revision>5</cp:revision>
  <dcterms:created xsi:type="dcterms:W3CDTF">2024-08-28T07:48:53Z</dcterms:created>
  <dcterms:modified xsi:type="dcterms:W3CDTF">2024-09-11T11:37:54Z</dcterms:modified>
</cp:coreProperties>
</file>