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9" r:id="rId2"/>
    <p:sldId id="257" r:id="rId3"/>
    <p:sldId id="258" r:id="rId4"/>
    <p:sldId id="295" r:id="rId5"/>
    <p:sldId id="259" r:id="rId6"/>
    <p:sldId id="262" r:id="rId7"/>
    <p:sldId id="280" r:id="rId8"/>
    <p:sldId id="292" r:id="rId9"/>
    <p:sldId id="293" r:id="rId10"/>
    <p:sldId id="294" r:id="rId11"/>
    <p:sldId id="264" r:id="rId12"/>
    <p:sldId id="265" r:id="rId13"/>
    <p:sldId id="296" r:id="rId14"/>
    <p:sldId id="297" r:id="rId15"/>
    <p:sldId id="298" r:id="rId16"/>
    <p:sldId id="299" r:id="rId17"/>
    <p:sldId id="300" r:id="rId18"/>
    <p:sldId id="302" r:id="rId19"/>
    <p:sldId id="291"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B4D4"/>
    <a:srgbClr val="004A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C6114-2102-459C-BCDE-F8E57EFD0606}" v="40" dt="2023-04-20T12:02:40.0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17" autoAdjust="0"/>
  </p:normalViewPr>
  <p:slideViewPr>
    <p:cSldViewPr>
      <p:cViewPr varScale="1">
        <p:scale>
          <a:sx n="50" d="100"/>
          <a:sy n="50" d="100"/>
        </p:scale>
        <p:origin x="437"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v Jalan" userId="d46e08e82b5bfded" providerId="LiveId" clId="{3EDC6114-2102-459C-BCDE-F8E57EFD0606}"/>
    <pc:docChg chg="undo redo custSel addSld delSld modSld sldOrd">
      <pc:chgData name="Manav Jalan" userId="d46e08e82b5bfded" providerId="LiveId" clId="{3EDC6114-2102-459C-BCDE-F8E57EFD0606}" dt="2023-04-20T12:14:29.646" v="1905" actId="207"/>
      <pc:docMkLst>
        <pc:docMk/>
      </pc:docMkLst>
      <pc:sldChg chg="modSp mod">
        <pc:chgData name="Manav Jalan" userId="d46e08e82b5bfded" providerId="LiveId" clId="{3EDC6114-2102-459C-BCDE-F8E57EFD0606}" dt="2023-04-20T12:07:11.598" v="1865" actId="20577"/>
        <pc:sldMkLst>
          <pc:docMk/>
          <pc:sldMk cId="0" sldId="257"/>
        </pc:sldMkLst>
        <pc:spChg chg="mod">
          <ac:chgData name="Manav Jalan" userId="d46e08e82b5bfded" providerId="LiveId" clId="{3EDC6114-2102-459C-BCDE-F8E57EFD0606}" dt="2023-04-20T12:07:11.598" v="1865" actId="20577"/>
          <ac:spMkLst>
            <pc:docMk/>
            <pc:sldMk cId="0" sldId="257"/>
            <ac:spMk id="2" creationId="{00000000-0000-0000-0000-000000000000}"/>
          </ac:spMkLst>
        </pc:spChg>
        <pc:spChg chg="mod">
          <ac:chgData name="Manav Jalan" userId="d46e08e82b5bfded" providerId="LiveId" clId="{3EDC6114-2102-459C-BCDE-F8E57EFD0606}" dt="2023-04-20T09:20:01.393" v="21" actId="33524"/>
          <ac:spMkLst>
            <pc:docMk/>
            <pc:sldMk cId="0" sldId="257"/>
            <ac:spMk id="3" creationId="{00000000-0000-0000-0000-000000000000}"/>
          </ac:spMkLst>
        </pc:spChg>
      </pc:sldChg>
      <pc:sldChg chg="addSp delSp modSp mod">
        <pc:chgData name="Manav Jalan" userId="d46e08e82b5bfded" providerId="LiveId" clId="{3EDC6114-2102-459C-BCDE-F8E57EFD0606}" dt="2023-04-20T12:07:26.542" v="1866" actId="207"/>
        <pc:sldMkLst>
          <pc:docMk/>
          <pc:sldMk cId="0" sldId="258"/>
        </pc:sldMkLst>
        <pc:spChg chg="mod">
          <ac:chgData name="Manav Jalan" userId="d46e08e82b5bfded" providerId="LiveId" clId="{3EDC6114-2102-459C-BCDE-F8E57EFD0606}" dt="2023-04-20T11:35:46.227" v="1791" actId="1076"/>
          <ac:spMkLst>
            <pc:docMk/>
            <pc:sldMk cId="0" sldId="258"/>
            <ac:spMk id="2" creationId="{00000000-0000-0000-0000-000000000000}"/>
          </ac:spMkLst>
        </pc:spChg>
        <pc:spChg chg="mod">
          <ac:chgData name="Manav Jalan" userId="d46e08e82b5bfded" providerId="LiveId" clId="{3EDC6114-2102-459C-BCDE-F8E57EFD0606}" dt="2023-04-20T11:36:08.627" v="1793" actId="1076"/>
          <ac:spMkLst>
            <pc:docMk/>
            <pc:sldMk cId="0" sldId="258"/>
            <ac:spMk id="3" creationId="{00000000-0000-0000-0000-000000000000}"/>
          </ac:spMkLst>
        </pc:spChg>
        <pc:spChg chg="mod">
          <ac:chgData name="Manav Jalan" userId="d46e08e82b5bfded" providerId="LiveId" clId="{3EDC6114-2102-459C-BCDE-F8E57EFD0606}" dt="2023-04-20T11:36:15.051" v="1794" actId="1076"/>
          <ac:spMkLst>
            <pc:docMk/>
            <pc:sldMk cId="0" sldId="258"/>
            <ac:spMk id="4" creationId="{00000000-0000-0000-0000-000000000000}"/>
          </ac:spMkLst>
        </pc:spChg>
        <pc:spChg chg="mod">
          <ac:chgData name="Manav Jalan" userId="d46e08e82b5bfded" providerId="LiveId" clId="{3EDC6114-2102-459C-BCDE-F8E57EFD0606}" dt="2023-04-20T11:35:55.166" v="1792" actId="1076"/>
          <ac:spMkLst>
            <pc:docMk/>
            <pc:sldMk cId="0" sldId="258"/>
            <ac:spMk id="5" creationId="{00000000-0000-0000-0000-000000000000}"/>
          </ac:spMkLst>
        </pc:spChg>
        <pc:spChg chg="mod">
          <ac:chgData name="Manav Jalan" userId="d46e08e82b5bfded" providerId="LiveId" clId="{3EDC6114-2102-459C-BCDE-F8E57EFD0606}" dt="2023-04-20T12:07:26.542" v="1866" actId="207"/>
          <ac:spMkLst>
            <pc:docMk/>
            <pc:sldMk cId="0" sldId="258"/>
            <ac:spMk id="6" creationId="{00000000-0000-0000-0000-000000000000}"/>
          </ac:spMkLst>
        </pc:spChg>
        <pc:spChg chg="mod">
          <ac:chgData name="Manav Jalan" userId="d46e08e82b5bfded" providerId="LiveId" clId="{3EDC6114-2102-459C-BCDE-F8E57EFD0606}" dt="2023-04-20T11:38:28.098" v="1832" actId="1035"/>
          <ac:spMkLst>
            <pc:docMk/>
            <pc:sldMk cId="0" sldId="258"/>
            <ac:spMk id="7" creationId="{00000000-0000-0000-0000-000000000000}"/>
          </ac:spMkLst>
        </pc:spChg>
        <pc:spChg chg="mod">
          <ac:chgData name="Manav Jalan" userId="d46e08e82b5bfded" providerId="LiveId" clId="{3EDC6114-2102-459C-BCDE-F8E57EFD0606}" dt="2023-04-20T11:35:46.227" v="1791" actId="1076"/>
          <ac:spMkLst>
            <pc:docMk/>
            <pc:sldMk cId="0" sldId="258"/>
            <ac:spMk id="8" creationId="{00000000-0000-0000-0000-000000000000}"/>
          </ac:spMkLst>
        </pc:spChg>
        <pc:spChg chg="del mod">
          <ac:chgData name="Manav Jalan" userId="d46e08e82b5bfded" providerId="LiveId" clId="{3EDC6114-2102-459C-BCDE-F8E57EFD0606}" dt="2023-04-20T10:19:39.574" v="1154" actId="478"/>
          <ac:spMkLst>
            <pc:docMk/>
            <pc:sldMk cId="0" sldId="258"/>
            <ac:spMk id="9" creationId="{00000000-0000-0000-0000-000000000000}"/>
          </ac:spMkLst>
        </pc:spChg>
        <pc:spChg chg="del mod">
          <ac:chgData name="Manav Jalan" userId="d46e08e82b5bfded" providerId="LiveId" clId="{3EDC6114-2102-459C-BCDE-F8E57EFD0606}" dt="2023-04-20T10:18:17.771" v="1098" actId="478"/>
          <ac:spMkLst>
            <pc:docMk/>
            <pc:sldMk cId="0" sldId="258"/>
            <ac:spMk id="10" creationId="{00000000-0000-0000-0000-000000000000}"/>
          </ac:spMkLst>
        </pc:spChg>
        <pc:spChg chg="del mod">
          <ac:chgData name="Manav Jalan" userId="d46e08e82b5bfded" providerId="LiveId" clId="{3EDC6114-2102-459C-BCDE-F8E57EFD0606}" dt="2023-04-20T10:19:36.427" v="1153" actId="478"/>
          <ac:spMkLst>
            <pc:docMk/>
            <pc:sldMk cId="0" sldId="258"/>
            <ac:spMk id="11" creationId="{00000000-0000-0000-0000-000000000000}"/>
          </ac:spMkLst>
        </pc:spChg>
        <pc:spChg chg="del mod">
          <ac:chgData name="Manav Jalan" userId="d46e08e82b5bfded" providerId="LiveId" clId="{3EDC6114-2102-459C-BCDE-F8E57EFD0606}" dt="2023-04-20T10:19:36.427" v="1153" actId="478"/>
          <ac:spMkLst>
            <pc:docMk/>
            <pc:sldMk cId="0" sldId="258"/>
            <ac:spMk id="12" creationId="{00000000-0000-0000-0000-000000000000}"/>
          </ac:spMkLst>
        </pc:spChg>
        <pc:spChg chg="del mod">
          <ac:chgData name="Manav Jalan" userId="d46e08e82b5bfded" providerId="LiveId" clId="{3EDC6114-2102-459C-BCDE-F8E57EFD0606}" dt="2023-04-20T10:19:39.574" v="1154" actId="478"/>
          <ac:spMkLst>
            <pc:docMk/>
            <pc:sldMk cId="0" sldId="258"/>
            <ac:spMk id="13" creationId="{00000000-0000-0000-0000-000000000000}"/>
          </ac:spMkLst>
        </pc:spChg>
        <pc:spChg chg="add del mod">
          <ac:chgData name="Manav Jalan" userId="d46e08e82b5bfded" providerId="LiveId" clId="{3EDC6114-2102-459C-BCDE-F8E57EFD0606}" dt="2023-04-20T10:18:51.271" v="1109" actId="478"/>
          <ac:spMkLst>
            <pc:docMk/>
            <pc:sldMk cId="0" sldId="258"/>
            <ac:spMk id="14" creationId="{B4DEC8F4-99CD-BE2E-E4BB-ED561CA766EC}"/>
          </ac:spMkLst>
        </pc:spChg>
        <pc:spChg chg="add del mod">
          <ac:chgData name="Manav Jalan" userId="d46e08e82b5bfded" providerId="LiveId" clId="{3EDC6114-2102-459C-BCDE-F8E57EFD0606}" dt="2023-04-20T10:18:51.271" v="1109" actId="478"/>
          <ac:spMkLst>
            <pc:docMk/>
            <pc:sldMk cId="0" sldId="258"/>
            <ac:spMk id="15" creationId="{0B5633D0-B29E-403E-037E-9A8F68BDB3E9}"/>
          </ac:spMkLst>
        </pc:spChg>
        <pc:spChg chg="add mod">
          <ac:chgData name="Manav Jalan" userId="d46e08e82b5bfded" providerId="LiveId" clId="{3EDC6114-2102-459C-BCDE-F8E57EFD0606}" dt="2023-04-20T11:36:31.601" v="1796" actId="14100"/>
          <ac:spMkLst>
            <pc:docMk/>
            <pc:sldMk cId="0" sldId="258"/>
            <ac:spMk id="16" creationId="{E1582E31-A0A6-7989-2C7A-6C0821C40B2D}"/>
          </ac:spMkLst>
        </pc:spChg>
        <pc:spChg chg="add del mod">
          <ac:chgData name="Manav Jalan" userId="d46e08e82b5bfded" providerId="LiveId" clId="{3EDC6114-2102-459C-BCDE-F8E57EFD0606}" dt="2023-04-20T11:33:56.196" v="1707" actId="478"/>
          <ac:spMkLst>
            <pc:docMk/>
            <pc:sldMk cId="0" sldId="258"/>
            <ac:spMk id="17" creationId="{2EB7D0C8-F903-06E1-DB0A-89CC3D90DAD8}"/>
          </ac:spMkLst>
        </pc:spChg>
        <pc:spChg chg="add del mod">
          <ac:chgData name="Manav Jalan" userId="d46e08e82b5bfded" providerId="LiveId" clId="{3EDC6114-2102-459C-BCDE-F8E57EFD0606}" dt="2023-04-20T10:19:09.933" v="1112" actId="478"/>
          <ac:spMkLst>
            <pc:docMk/>
            <pc:sldMk cId="0" sldId="258"/>
            <ac:spMk id="18" creationId="{58F398AC-8E33-28E9-5B47-FE1A84AA6DD9}"/>
          </ac:spMkLst>
        </pc:spChg>
        <pc:spChg chg="add del mod">
          <ac:chgData name="Manav Jalan" userId="d46e08e82b5bfded" providerId="LiveId" clId="{3EDC6114-2102-459C-BCDE-F8E57EFD0606}" dt="2023-04-20T11:33:38.956" v="1696" actId="478"/>
          <ac:spMkLst>
            <pc:docMk/>
            <pc:sldMk cId="0" sldId="258"/>
            <ac:spMk id="19" creationId="{6431B85B-74D5-A359-6922-3452BBBC3F68}"/>
          </ac:spMkLst>
        </pc:spChg>
        <pc:spChg chg="add mod">
          <ac:chgData name="Manav Jalan" userId="d46e08e82b5bfded" providerId="LiveId" clId="{3EDC6114-2102-459C-BCDE-F8E57EFD0606}" dt="2023-04-20T11:35:55.166" v="1792" actId="1076"/>
          <ac:spMkLst>
            <pc:docMk/>
            <pc:sldMk cId="0" sldId="258"/>
            <ac:spMk id="20" creationId="{71C6C328-2D1A-7E49-3807-E9D41D84EE61}"/>
          </ac:spMkLst>
        </pc:spChg>
        <pc:spChg chg="add mod">
          <ac:chgData name="Manav Jalan" userId="d46e08e82b5bfded" providerId="LiveId" clId="{3EDC6114-2102-459C-BCDE-F8E57EFD0606}" dt="2023-04-20T11:37:18.302" v="1802" actId="1038"/>
          <ac:spMkLst>
            <pc:docMk/>
            <pc:sldMk cId="0" sldId="258"/>
            <ac:spMk id="21" creationId="{BA5D8716-D470-1CEC-E041-74222F8DC3EE}"/>
          </ac:spMkLst>
        </pc:spChg>
        <pc:spChg chg="add mod">
          <ac:chgData name="Manav Jalan" userId="d46e08e82b5bfded" providerId="LiveId" clId="{3EDC6114-2102-459C-BCDE-F8E57EFD0606}" dt="2023-04-20T11:38:48.224" v="1843" actId="1036"/>
          <ac:spMkLst>
            <pc:docMk/>
            <pc:sldMk cId="0" sldId="258"/>
            <ac:spMk id="22" creationId="{D383D9A6-E69E-2E95-884F-937443E131E4}"/>
          </ac:spMkLst>
        </pc:spChg>
        <pc:spChg chg="add mod">
          <ac:chgData name="Manav Jalan" userId="d46e08e82b5bfded" providerId="LiveId" clId="{3EDC6114-2102-459C-BCDE-F8E57EFD0606}" dt="2023-04-20T11:37:35.159" v="1814" actId="1035"/>
          <ac:spMkLst>
            <pc:docMk/>
            <pc:sldMk cId="0" sldId="258"/>
            <ac:spMk id="23" creationId="{1F4A25FD-33BB-1A49-E7F8-2C9ED56FA5BE}"/>
          </ac:spMkLst>
        </pc:spChg>
        <pc:spChg chg="add mod">
          <ac:chgData name="Manav Jalan" userId="d46e08e82b5bfded" providerId="LiveId" clId="{3EDC6114-2102-459C-BCDE-F8E57EFD0606}" dt="2023-04-20T11:38:39.236" v="1840" actId="1036"/>
          <ac:spMkLst>
            <pc:docMk/>
            <pc:sldMk cId="0" sldId="258"/>
            <ac:spMk id="24" creationId="{7196E778-E025-D3F3-ACFB-F753F53C58BD}"/>
          </ac:spMkLst>
        </pc:spChg>
        <pc:spChg chg="add mod">
          <ac:chgData name="Manav Jalan" userId="d46e08e82b5bfded" providerId="LiveId" clId="{3EDC6114-2102-459C-BCDE-F8E57EFD0606}" dt="2023-04-20T11:37:45.432" v="1817" actId="1035"/>
          <ac:spMkLst>
            <pc:docMk/>
            <pc:sldMk cId="0" sldId="258"/>
            <ac:spMk id="25" creationId="{4E2EE013-8E65-B544-3A67-DE9322126995}"/>
          </ac:spMkLst>
        </pc:spChg>
        <pc:spChg chg="add del mod">
          <ac:chgData name="Manav Jalan" userId="d46e08e82b5bfded" providerId="LiveId" clId="{3EDC6114-2102-459C-BCDE-F8E57EFD0606}" dt="2023-04-20T10:20:27.716" v="1169"/>
          <ac:spMkLst>
            <pc:docMk/>
            <pc:sldMk cId="0" sldId="258"/>
            <ac:spMk id="26" creationId="{5257C9A7-BC34-ACA2-F976-0730EAE64FAE}"/>
          </ac:spMkLst>
        </pc:spChg>
        <pc:spChg chg="add del mod">
          <ac:chgData name="Manav Jalan" userId="d46e08e82b5bfded" providerId="LiveId" clId="{3EDC6114-2102-459C-BCDE-F8E57EFD0606}" dt="2023-04-20T10:20:27.716" v="1169"/>
          <ac:spMkLst>
            <pc:docMk/>
            <pc:sldMk cId="0" sldId="258"/>
            <ac:spMk id="27" creationId="{3514625A-505F-D27A-F9A9-D0757FA1B145}"/>
          </ac:spMkLst>
        </pc:spChg>
        <pc:spChg chg="add del mod">
          <ac:chgData name="Manav Jalan" userId="d46e08e82b5bfded" providerId="LiveId" clId="{3EDC6114-2102-459C-BCDE-F8E57EFD0606}" dt="2023-04-20T10:20:27.716" v="1169"/>
          <ac:spMkLst>
            <pc:docMk/>
            <pc:sldMk cId="0" sldId="258"/>
            <ac:spMk id="28" creationId="{9E7DC8A1-42A9-6710-1E30-497CA5645E8C}"/>
          </ac:spMkLst>
        </pc:spChg>
        <pc:spChg chg="add mod">
          <ac:chgData name="Manav Jalan" userId="d46e08e82b5bfded" providerId="LiveId" clId="{3EDC6114-2102-459C-BCDE-F8E57EFD0606}" dt="2023-04-20T11:37:08.626" v="1799" actId="1076"/>
          <ac:spMkLst>
            <pc:docMk/>
            <pc:sldMk cId="0" sldId="258"/>
            <ac:spMk id="29" creationId="{364F56DE-5471-BB46-815E-3799EA35CD85}"/>
          </ac:spMkLst>
        </pc:spChg>
        <pc:spChg chg="add mod">
          <ac:chgData name="Manav Jalan" userId="d46e08e82b5bfded" providerId="LiveId" clId="{3EDC6114-2102-459C-BCDE-F8E57EFD0606}" dt="2023-04-20T11:37:52.726" v="1827" actId="1038"/>
          <ac:spMkLst>
            <pc:docMk/>
            <pc:sldMk cId="0" sldId="258"/>
            <ac:spMk id="30" creationId="{EE0D3B62-F87D-2258-65E5-1391845E6F78}"/>
          </ac:spMkLst>
        </pc:spChg>
        <pc:spChg chg="add del mod">
          <ac:chgData name="Manav Jalan" userId="d46e08e82b5bfded" providerId="LiveId" clId="{3EDC6114-2102-459C-BCDE-F8E57EFD0606}" dt="2023-04-20T11:33:49.249" v="1701" actId="478"/>
          <ac:spMkLst>
            <pc:docMk/>
            <pc:sldMk cId="0" sldId="258"/>
            <ac:spMk id="31" creationId="{42E04F3B-E9C2-54F4-3412-D484BB5E3968}"/>
          </ac:spMkLst>
        </pc:spChg>
        <pc:spChg chg="add del mod">
          <ac:chgData name="Manav Jalan" userId="d46e08e82b5bfded" providerId="LiveId" clId="{3EDC6114-2102-459C-BCDE-F8E57EFD0606}" dt="2023-04-20T11:33:49.250" v="1703"/>
          <ac:spMkLst>
            <pc:docMk/>
            <pc:sldMk cId="0" sldId="258"/>
            <ac:spMk id="32" creationId="{67A16784-0483-51CD-EE12-29722C8B1610}"/>
          </ac:spMkLst>
        </pc:spChg>
        <pc:spChg chg="add del mod">
          <ac:chgData name="Manav Jalan" userId="d46e08e82b5bfded" providerId="LiveId" clId="{3EDC6114-2102-459C-BCDE-F8E57EFD0606}" dt="2023-04-20T11:33:55.523" v="1706" actId="478"/>
          <ac:spMkLst>
            <pc:docMk/>
            <pc:sldMk cId="0" sldId="258"/>
            <ac:spMk id="33" creationId="{2C16A85F-F855-DD26-1BDD-99BBDBC55BA9}"/>
          </ac:spMkLst>
        </pc:spChg>
        <pc:spChg chg="add del mod">
          <ac:chgData name="Manav Jalan" userId="d46e08e82b5bfded" providerId="LiveId" clId="{3EDC6114-2102-459C-BCDE-F8E57EFD0606}" dt="2023-04-20T11:33:53.376" v="1705" actId="478"/>
          <ac:spMkLst>
            <pc:docMk/>
            <pc:sldMk cId="0" sldId="258"/>
            <ac:spMk id="34" creationId="{3563E405-A328-23FB-5A59-BCCF8ABA6838}"/>
          </ac:spMkLst>
        </pc:spChg>
      </pc:sldChg>
      <pc:sldChg chg="addSp delSp modSp mod setBg setFolMasterObjs">
        <pc:chgData name="Manav Jalan" userId="d46e08e82b5bfded" providerId="LiveId" clId="{3EDC6114-2102-459C-BCDE-F8E57EFD0606}" dt="2023-04-20T12:08:15.246" v="1870" actId="207"/>
        <pc:sldMkLst>
          <pc:docMk/>
          <pc:sldMk cId="0" sldId="259"/>
        </pc:sldMkLst>
        <pc:spChg chg="mod">
          <ac:chgData name="Manav Jalan" userId="d46e08e82b5bfded" providerId="LiveId" clId="{3EDC6114-2102-459C-BCDE-F8E57EFD0606}" dt="2023-04-20T12:08:15.246" v="1870" actId="207"/>
          <ac:spMkLst>
            <pc:docMk/>
            <pc:sldMk cId="0" sldId="259"/>
            <ac:spMk id="2" creationId="{00000000-0000-0000-0000-000000000000}"/>
          </ac:spMkLst>
        </pc:spChg>
        <pc:spChg chg="mod ord">
          <ac:chgData name="Manav Jalan" userId="d46e08e82b5bfded" providerId="LiveId" clId="{3EDC6114-2102-459C-BCDE-F8E57EFD0606}" dt="2023-04-20T09:54:15.786" v="764" actId="404"/>
          <ac:spMkLst>
            <pc:docMk/>
            <pc:sldMk cId="0" sldId="259"/>
            <ac:spMk id="3" creationId="{00000000-0000-0000-0000-000000000000}"/>
          </ac:spMkLst>
        </pc:spChg>
        <pc:spChg chg="del">
          <ac:chgData name="Manav Jalan" userId="d46e08e82b5bfded" providerId="LiveId" clId="{3EDC6114-2102-459C-BCDE-F8E57EFD0606}" dt="2023-04-20T09:21:36.770" v="42" actId="478"/>
          <ac:spMkLst>
            <pc:docMk/>
            <pc:sldMk cId="0" sldId="259"/>
            <ac:spMk id="5" creationId="{9E7A086B-142E-2BE3-A985-C34E3ACCA74D}"/>
          </ac:spMkLst>
        </pc:spChg>
        <pc:spChg chg="del">
          <ac:chgData name="Manav Jalan" userId="d46e08e82b5bfded" providerId="LiveId" clId="{3EDC6114-2102-459C-BCDE-F8E57EFD0606}" dt="2023-04-20T09:21:38.477" v="43" actId="478"/>
          <ac:spMkLst>
            <pc:docMk/>
            <pc:sldMk cId="0" sldId="259"/>
            <ac:spMk id="6" creationId="{8D35F2EC-0E27-EEAF-9698-0A2A7A3CA29D}"/>
          </ac:spMkLst>
        </pc:spChg>
        <pc:spChg chg="add del">
          <ac:chgData name="Manav Jalan" userId="d46e08e82b5bfded" providerId="LiveId" clId="{3EDC6114-2102-459C-BCDE-F8E57EFD0606}" dt="2023-04-20T09:22:29.034" v="55" actId="26606"/>
          <ac:spMkLst>
            <pc:docMk/>
            <pc:sldMk cId="0" sldId="259"/>
            <ac:spMk id="7" creationId="{2EB492CD-616E-47F8-933B-5E2D952A0593}"/>
          </ac:spMkLst>
        </pc:spChg>
        <pc:spChg chg="add del">
          <ac:chgData name="Manav Jalan" userId="d46e08e82b5bfded" providerId="LiveId" clId="{3EDC6114-2102-459C-BCDE-F8E57EFD0606}" dt="2023-04-20T09:22:29.034" v="55" actId="26606"/>
          <ac:spMkLst>
            <pc:docMk/>
            <pc:sldMk cId="0" sldId="259"/>
            <ac:spMk id="8" creationId="{59383CF9-23B5-4335-9B21-1791C4CF1C75}"/>
          </ac:spMkLst>
        </pc:spChg>
        <pc:spChg chg="add del">
          <ac:chgData name="Manav Jalan" userId="d46e08e82b5bfded" providerId="LiveId" clId="{3EDC6114-2102-459C-BCDE-F8E57EFD0606}" dt="2023-04-20T09:22:11.549" v="51" actId="26606"/>
          <ac:spMkLst>
            <pc:docMk/>
            <pc:sldMk cId="0" sldId="259"/>
            <ac:spMk id="9" creationId="{F821940F-7A1D-4ACC-85B4-A932898ABB37}"/>
          </ac:spMkLst>
        </pc:spChg>
        <pc:spChg chg="add del">
          <ac:chgData name="Manav Jalan" userId="d46e08e82b5bfded" providerId="LiveId" clId="{3EDC6114-2102-459C-BCDE-F8E57EFD0606}" dt="2023-04-20T09:22:29.034" v="55" actId="26606"/>
          <ac:spMkLst>
            <pc:docMk/>
            <pc:sldMk cId="0" sldId="259"/>
            <ac:spMk id="10" creationId="{0007FE00-9498-4706-B255-6437B0252C02}"/>
          </ac:spMkLst>
        </pc:spChg>
        <pc:spChg chg="add del">
          <ac:chgData name="Manav Jalan" userId="d46e08e82b5bfded" providerId="LiveId" clId="{3EDC6114-2102-459C-BCDE-F8E57EFD0606}" dt="2023-04-20T09:22:11.549" v="51" actId="26606"/>
          <ac:spMkLst>
            <pc:docMk/>
            <pc:sldMk cId="0" sldId="259"/>
            <ac:spMk id="11" creationId="{FBCF16F5-E0AF-4144-B7AF-BDDCDF8D5917}"/>
          </ac:spMkLst>
        </pc:spChg>
        <pc:spChg chg="add del">
          <ac:chgData name="Manav Jalan" userId="d46e08e82b5bfded" providerId="LiveId" clId="{3EDC6114-2102-459C-BCDE-F8E57EFD0606}" dt="2023-04-20T09:22:31.715" v="57" actId="26606"/>
          <ac:spMkLst>
            <pc:docMk/>
            <pc:sldMk cId="0" sldId="259"/>
            <ac:spMk id="12" creationId="{79477870-C64A-4E35-8F2F-05B7114F3C74}"/>
          </ac:spMkLst>
        </pc:spChg>
        <pc:spChg chg="add del">
          <ac:chgData name="Manav Jalan" userId="d46e08e82b5bfded" providerId="LiveId" clId="{3EDC6114-2102-459C-BCDE-F8E57EFD0606}" dt="2023-04-20T09:22:11.549" v="51" actId="26606"/>
          <ac:spMkLst>
            <pc:docMk/>
            <pc:sldMk cId="0" sldId="259"/>
            <ac:spMk id="13" creationId="{7085843F-A255-4AE2-BD1C-10954E1A6A23}"/>
          </ac:spMkLst>
        </pc:spChg>
        <pc:spChg chg="add del">
          <ac:chgData name="Manav Jalan" userId="d46e08e82b5bfded" providerId="LiveId" clId="{3EDC6114-2102-459C-BCDE-F8E57EFD0606}" dt="2023-04-20T09:22:31.715" v="57" actId="26606"/>
          <ac:spMkLst>
            <pc:docMk/>
            <pc:sldMk cId="0" sldId="259"/>
            <ac:spMk id="14" creationId="{8AEA628B-C8FF-4D0B-B111-F101F580B15D}"/>
          </ac:spMkLst>
        </pc:spChg>
        <pc:spChg chg="add del">
          <ac:chgData name="Manav Jalan" userId="d46e08e82b5bfded" providerId="LiveId" clId="{3EDC6114-2102-459C-BCDE-F8E57EFD0606}" dt="2023-04-20T09:22:11.549" v="51" actId="26606"/>
          <ac:spMkLst>
            <pc:docMk/>
            <pc:sldMk cId="0" sldId="259"/>
            <ac:spMk id="15" creationId="{5B1C0F75-E7F7-4B02-A77F-5EABD7CBD5ED}"/>
          </ac:spMkLst>
        </pc:spChg>
        <pc:spChg chg="add del">
          <ac:chgData name="Manav Jalan" userId="d46e08e82b5bfded" providerId="LiveId" clId="{3EDC6114-2102-459C-BCDE-F8E57EFD0606}" dt="2023-04-20T09:22:31.715" v="57" actId="26606"/>
          <ac:spMkLst>
            <pc:docMk/>
            <pc:sldMk cId="0" sldId="259"/>
            <ac:spMk id="16" creationId="{42663BD0-064C-40FC-A331-F49FCA9536AA}"/>
          </ac:spMkLst>
        </pc:spChg>
        <pc:spChg chg="add del">
          <ac:chgData name="Manav Jalan" userId="d46e08e82b5bfded" providerId="LiveId" clId="{3EDC6114-2102-459C-BCDE-F8E57EFD0606}" dt="2023-04-20T09:22:15.433" v="53" actId="26606"/>
          <ac:spMkLst>
            <pc:docMk/>
            <pc:sldMk cId="0" sldId="259"/>
            <ac:spMk id="17" creationId="{743AA782-23D1-4521-8CAD-47662984AA08}"/>
          </ac:spMkLst>
        </pc:spChg>
        <pc:spChg chg="add del">
          <ac:chgData name="Manav Jalan" userId="d46e08e82b5bfded" providerId="LiveId" clId="{3EDC6114-2102-459C-BCDE-F8E57EFD0606}" dt="2023-04-20T09:22:15.433" v="53" actId="26606"/>
          <ac:spMkLst>
            <pc:docMk/>
            <pc:sldMk cId="0" sldId="259"/>
            <ac:spMk id="18" creationId="{71877DBC-BB60-40F0-AC93-2ACDBAAE60CE}"/>
          </ac:spMkLst>
        </pc:spChg>
        <pc:spChg chg="add del">
          <ac:chgData name="Manav Jalan" userId="d46e08e82b5bfded" providerId="LiveId" clId="{3EDC6114-2102-459C-BCDE-F8E57EFD0606}" dt="2023-04-20T09:22:32.209" v="59" actId="26606"/>
          <ac:spMkLst>
            <pc:docMk/>
            <pc:sldMk cId="0" sldId="259"/>
            <ac:spMk id="19" creationId="{12609869-9E80-471B-A487-A53288E0E791}"/>
          </ac:spMkLst>
        </pc:spChg>
        <pc:spChg chg="add del">
          <ac:chgData name="Manav Jalan" userId="d46e08e82b5bfded" providerId="LiveId" clId="{3EDC6114-2102-459C-BCDE-F8E57EFD0606}" dt="2023-04-20T09:22:32.209" v="59" actId="26606"/>
          <ac:spMkLst>
            <pc:docMk/>
            <pc:sldMk cId="0" sldId="259"/>
            <ac:spMk id="20" creationId="{7004738A-9D34-43E8-97D2-CA0EED4F8BE0}"/>
          </ac:spMkLst>
        </pc:spChg>
        <pc:spChg chg="add del">
          <ac:chgData name="Manav Jalan" userId="d46e08e82b5bfded" providerId="LiveId" clId="{3EDC6114-2102-459C-BCDE-F8E57EFD0606}" dt="2023-04-20T09:22:32.209" v="59" actId="26606"/>
          <ac:spMkLst>
            <pc:docMk/>
            <pc:sldMk cId="0" sldId="259"/>
            <ac:spMk id="21" creationId="{B8B8D07F-F13E-443E-BA68-2D26672D76B9}"/>
          </ac:spMkLst>
        </pc:spChg>
        <pc:spChg chg="add del">
          <ac:chgData name="Manav Jalan" userId="d46e08e82b5bfded" providerId="LiveId" clId="{3EDC6114-2102-459C-BCDE-F8E57EFD0606}" dt="2023-04-20T09:22:32.209" v="59" actId="26606"/>
          <ac:spMkLst>
            <pc:docMk/>
            <pc:sldMk cId="0" sldId="259"/>
            <ac:spMk id="22" creationId="{2813A4FA-24A5-41ED-A534-3807D1B2F344}"/>
          </ac:spMkLst>
        </pc:spChg>
        <pc:spChg chg="add del">
          <ac:chgData name="Manav Jalan" userId="d46e08e82b5bfded" providerId="LiveId" clId="{3EDC6114-2102-459C-BCDE-F8E57EFD0606}" dt="2023-04-20T09:22:32.209" v="59" actId="26606"/>
          <ac:spMkLst>
            <pc:docMk/>
            <pc:sldMk cId="0" sldId="259"/>
            <ac:spMk id="23" creationId="{C3944F27-CA70-4E84-A51A-E6BF89558979}"/>
          </ac:spMkLst>
        </pc:spChg>
        <pc:spChg chg="add del">
          <ac:chgData name="Manav Jalan" userId="d46e08e82b5bfded" providerId="LiveId" clId="{3EDC6114-2102-459C-BCDE-F8E57EFD0606}" dt="2023-04-20T09:22:32.610" v="61" actId="26606"/>
          <ac:spMkLst>
            <pc:docMk/>
            <pc:sldMk cId="0" sldId="259"/>
            <ac:spMk id="25" creationId="{2EB492CD-616E-47F8-933B-5E2D952A0593}"/>
          </ac:spMkLst>
        </pc:spChg>
        <pc:spChg chg="add del">
          <ac:chgData name="Manav Jalan" userId="d46e08e82b5bfded" providerId="LiveId" clId="{3EDC6114-2102-459C-BCDE-F8E57EFD0606}" dt="2023-04-20T09:22:32.610" v="61" actId="26606"/>
          <ac:spMkLst>
            <pc:docMk/>
            <pc:sldMk cId="0" sldId="259"/>
            <ac:spMk id="26" creationId="{59383CF9-23B5-4335-9B21-1791C4CF1C75}"/>
          </ac:spMkLst>
        </pc:spChg>
        <pc:spChg chg="add del">
          <ac:chgData name="Manav Jalan" userId="d46e08e82b5bfded" providerId="LiveId" clId="{3EDC6114-2102-459C-BCDE-F8E57EFD0606}" dt="2023-04-20T09:22:32.610" v="61" actId="26606"/>
          <ac:spMkLst>
            <pc:docMk/>
            <pc:sldMk cId="0" sldId="259"/>
            <ac:spMk id="27" creationId="{0007FE00-9498-4706-B255-6437B0252C02}"/>
          </ac:spMkLst>
        </pc:spChg>
        <pc:spChg chg="add del">
          <ac:chgData name="Manav Jalan" userId="d46e08e82b5bfded" providerId="LiveId" clId="{3EDC6114-2102-459C-BCDE-F8E57EFD0606}" dt="2023-04-20T09:22:35.667" v="63" actId="26606"/>
          <ac:spMkLst>
            <pc:docMk/>
            <pc:sldMk cId="0" sldId="259"/>
            <ac:spMk id="29" creationId="{4AC6B390-BC59-4F1D-A0EE-D71A92F0A0B2}"/>
          </ac:spMkLst>
        </pc:spChg>
        <pc:spChg chg="add del">
          <ac:chgData name="Manav Jalan" userId="d46e08e82b5bfded" providerId="LiveId" clId="{3EDC6114-2102-459C-BCDE-F8E57EFD0606}" dt="2023-04-20T09:22:35.667" v="63" actId="26606"/>
          <ac:spMkLst>
            <pc:docMk/>
            <pc:sldMk cId="0" sldId="259"/>
            <ac:spMk id="30" creationId="{B6C60D79-16F1-4C4B-B7E3-7634E7069CDE}"/>
          </ac:spMkLst>
        </pc:spChg>
        <pc:spChg chg="add del">
          <ac:chgData name="Manav Jalan" userId="d46e08e82b5bfded" providerId="LiveId" clId="{3EDC6114-2102-459C-BCDE-F8E57EFD0606}" dt="2023-04-20T09:22:35.667" v="63" actId="26606"/>
          <ac:spMkLst>
            <pc:docMk/>
            <pc:sldMk cId="0" sldId="259"/>
            <ac:spMk id="31" creationId="{426B127E-6498-4C77-9C9D-4553A5113B80}"/>
          </ac:spMkLst>
        </pc:spChg>
        <pc:picChg chg="add mod ord">
          <ac:chgData name="Manav Jalan" userId="d46e08e82b5bfded" providerId="LiveId" clId="{3EDC6114-2102-459C-BCDE-F8E57EFD0606}" dt="2023-04-20T09:22:43.258" v="65" actId="1076"/>
          <ac:picMkLst>
            <pc:docMk/>
            <pc:sldMk cId="0" sldId="259"/>
            <ac:picMk id="4" creationId="{01C08ECE-735D-8B55-C956-EB2EFC42D0B6}"/>
          </ac:picMkLst>
        </pc:picChg>
      </pc:sldChg>
      <pc:sldChg chg="addSp delSp modSp mod">
        <pc:chgData name="Manav Jalan" userId="d46e08e82b5bfded" providerId="LiveId" clId="{3EDC6114-2102-459C-BCDE-F8E57EFD0606}" dt="2023-04-20T12:14:29.646" v="1905" actId="207"/>
        <pc:sldMkLst>
          <pc:docMk/>
          <pc:sldMk cId="0" sldId="262"/>
        </pc:sldMkLst>
        <pc:spChg chg="mod">
          <ac:chgData name="Manav Jalan" userId="d46e08e82b5bfded" providerId="LiveId" clId="{3EDC6114-2102-459C-BCDE-F8E57EFD0606}" dt="2023-04-20T12:08:33.756" v="1872" actId="207"/>
          <ac:spMkLst>
            <pc:docMk/>
            <pc:sldMk cId="0" sldId="262"/>
            <ac:spMk id="3" creationId="{00000000-0000-0000-0000-000000000000}"/>
          </ac:spMkLst>
        </pc:spChg>
        <pc:spChg chg="mod">
          <ac:chgData name="Manav Jalan" userId="d46e08e82b5bfded" providerId="LiveId" clId="{3EDC6114-2102-459C-BCDE-F8E57EFD0606}" dt="2023-04-20T12:14:29.646" v="1905" actId="207"/>
          <ac:spMkLst>
            <pc:docMk/>
            <pc:sldMk cId="0" sldId="262"/>
            <ac:spMk id="4" creationId="{00000000-0000-0000-0000-000000000000}"/>
          </ac:spMkLst>
        </pc:spChg>
        <pc:spChg chg="add mod">
          <ac:chgData name="Manav Jalan" userId="d46e08e82b5bfded" providerId="LiveId" clId="{3EDC6114-2102-459C-BCDE-F8E57EFD0606}" dt="2023-04-20T09:59:05.546" v="843" actId="404"/>
          <ac:spMkLst>
            <pc:docMk/>
            <pc:sldMk cId="0" sldId="262"/>
            <ac:spMk id="9" creationId="{41E57FE8-8F9A-2361-3A42-0A0D1E2AEFC6}"/>
          </ac:spMkLst>
        </pc:spChg>
        <pc:picChg chg="add del mod">
          <ac:chgData name="Manav Jalan" userId="d46e08e82b5bfded" providerId="LiveId" clId="{3EDC6114-2102-459C-BCDE-F8E57EFD0606}" dt="2023-04-20T09:34:47.023" v="219"/>
          <ac:picMkLst>
            <pc:docMk/>
            <pc:sldMk cId="0" sldId="262"/>
            <ac:picMk id="2" creationId="{6ECD5A2D-65C4-09D2-091A-0D542D16308F}"/>
          </ac:picMkLst>
        </pc:picChg>
        <pc:picChg chg="add mod">
          <ac:chgData name="Manav Jalan" userId="d46e08e82b5bfded" providerId="LiveId" clId="{3EDC6114-2102-459C-BCDE-F8E57EFD0606}" dt="2023-04-20T09:35:45.859" v="240" actId="14100"/>
          <ac:picMkLst>
            <pc:docMk/>
            <pc:sldMk cId="0" sldId="262"/>
            <ac:picMk id="5" creationId="{2CD6D50F-9D92-8C1C-B4F5-88F1CBDDF5C7}"/>
          </ac:picMkLst>
        </pc:picChg>
        <pc:picChg chg="add del mod">
          <ac:chgData name="Manav Jalan" userId="d46e08e82b5bfded" providerId="LiveId" clId="{3EDC6114-2102-459C-BCDE-F8E57EFD0606}" dt="2023-04-20T09:34:55.969" v="222" actId="478"/>
          <ac:picMkLst>
            <pc:docMk/>
            <pc:sldMk cId="0" sldId="262"/>
            <ac:picMk id="6" creationId="{42F13807-F1AF-C8DA-0F9F-C7D0A5E60AE8}"/>
          </ac:picMkLst>
        </pc:picChg>
        <pc:picChg chg="add del mod">
          <ac:chgData name="Manav Jalan" userId="d46e08e82b5bfded" providerId="LiveId" clId="{3EDC6114-2102-459C-BCDE-F8E57EFD0606}" dt="2023-04-20T09:35:11.865" v="227" actId="478"/>
          <ac:picMkLst>
            <pc:docMk/>
            <pc:sldMk cId="0" sldId="262"/>
            <ac:picMk id="7" creationId="{51D168A7-27A1-9D77-C422-0A1196CF2D47}"/>
          </ac:picMkLst>
        </pc:picChg>
      </pc:sldChg>
      <pc:sldChg chg="addSp delSp modSp mod">
        <pc:chgData name="Manav Jalan" userId="d46e08e82b5bfded" providerId="LiveId" clId="{3EDC6114-2102-459C-BCDE-F8E57EFD0606}" dt="2023-04-20T12:09:44.702" v="1880" actId="207"/>
        <pc:sldMkLst>
          <pc:docMk/>
          <pc:sldMk cId="0" sldId="264"/>
        </pc:sldMkLst>
        <pc:spChg chg="mod">
          <ac:chgData name="Manav Jalan" userId="d46e08e82b5bfded" providerId="LiveId" clId="{3EDC6114-2102-459C-BCDE-F8E57EFD0606}" dt="2023-04-20T10:06:33.928" v="991" actId="20577"/>
          <ac:spMkLst>
            <pc:docMk/>
            <pc:sldMk cId="0" sldId="264"/>
            <ac:spMk id="5" creationId="{00000000-0000-0000-0000-000000000000}"/>
          </ac:spMkLst>
        </pc:spChg>
        <pc:spChg chg="mod">
          <ac:chgData name="Manav Jalan" userId="d46e08e82b5bfded" providerId="LiveId" clId="{3EDC6114-2102-459C-BCDE-F8E57EFD0606}" dt="2023-04-20T12:09:44.702" v="1880" actId="207"/>
          <ac:spMkLst>
            <pc:docMk/>
            <pc:sldMk cId="0" sldId="264"/>
            <ac:spMk id="6" creationId="{00000000-0000-0000-0000-000000000000}"/>
          </ac:spMkLst>
        </pc:spChg>
        <pc:spChg chg="del mod">
          <ac:chgData name="Manav Jalan" userId="d46e08e82b5bfded" providerId="LiveId" clId="{3EDC6114-2102-459C-BCDE-F8E57EFD0606}" dt="2023-04-20T09:46:13.981" v="646" actId="478"/>
          <ac:spMkLst>
            <pc:docMk/>
            <pc:sldMk cId="0" sldId="264"/>
            <ac:spMk id="10" creationId="{9A5A0715-72D4-7E6B-70EC-3CA90287E918}"/>
          </ac:spMkLst>
        </pc:spChg>
        <pc:picChg chg="add mod">
          <ac:chgData name="Manav Jalan" userId="d46e08e82b5bfded" providerId="LiveId" clId="{3EDC6114-2102-459C-BCDE-F8E57EFD0606}" dt="2023-04-20T09:48:00.453" v="669" actId="1076"/>
          <ac:picMkLst>
            <pc:docMk/>
            <pc:sldMk cId="0" sldId="264"/>
            <ac:picMk id="2" creationId="{912DAA7E-21D4-E6B4-C74C-8F4403A03AD1}"/>
          </ac:picMkLst>
        </pc:picChg>
        <pc:picChg chg="del">
          <ac:chgData name="Manav Jalan" userId="d46e08e82b5bfded" providerId="LiveId" clId="{3EDC6114-2102-459C-BCDE-F8E57EFD0606}" dt="2023-04-20T09:46:02.934" v="643" actId="478"/>
          <ac:picMkLst>
            <pc:docMk/>
            <pc:sldMk cId="0" sldId="264"/>
            <ac:picMk id="8" creationId="{2E6BAEC8-9C1D-8A82-1FF2-340330743744}"/>
          </ac:picMkLst>
        </pc:picChg>
        <pc:picChg chg="del">
          <ac:chgData name="Manav Jalan" userId="d46e08e82b5bfded" providerId="LiveId" clId="{3EDC6114-2102-459C-BCDE-F8E57EFD0606}" dt="2023-04-20T09:46:04.568" v="644" actId="478"/>
          <ac:picMkLst>
            <pc:docMk/>
            <pc:sldMk cId="0" sldId="264"/>
            <ac:picMk id="11" creationId="{4ED1AE49-DADB-928D-56F2-FA0A619AA63B}"/>
          </ac:picMkLst>
        </pc:picChg>
      </pc:sldChg>
      <pc:sldChg chg="addSp delSp modSp mod">
        <pc:chgData name="Manav Jalan" userId="d46e08e82b5bfded" providerId="LiveId" clId="{3EDC6114-2102-459C-BCDE-F8E57EFD0606}" dt="2023-04-20T12:10:31.007" v="1884" actId="207"/>
        <pc:sldMkLst>
          <pc:docMk/>
          <pc:sldMk cId="0" sldId="265"/>
        </pc:sldMkLst>
        <pc:spChg chg="add mod">
          <ac:chgData name="Manav Jalan" userId="d46e08e82b5bfded" providerId="LiveId" clId="{3EDC6114-2102-459C-BCDE-F8E57EFD0606}" dt="2023-04-20T09:51:55.870" v="727" actId="1076"/>
          <ac:spMkLst>
            <pc:docMk/>
            <pc:sldMk cId="0" sldId="265"/>
            <ac:spMk id="4" creationId="{71016350-6280-10BB-B70C-DB08682B5155}"/>
          </ac:spMkLst>
        </pc:spChg>
        <pc:spChg chg="add del mod">
          <ac:chgData name="Manav Jalan" userId="d46e08e82b5bfded" providerId="LiveId" clId="{3EDC6114-2102-459C-BCDE-F8E57EFD0606}" dt="2023-04-20T09:50:47.206" v="706"/>
          <ac:spMkLst>
            <pc:docMk/>
            <pc:sldMk cId="0" sldId="265"/>
            <ac:spMk id="5" creationId="{7BB95465-AD62-4BBA-5816-D504BA735270}"/>
          </ac:spMkLst>
        </pc:spChg>
        <pc:spChg chg="mod">
          <ac:chgData name="Manav Jalan" userId="d46e08e82b5bfded" providerId="LiveId" clId="{3EDC6114-2102-459C-BCDE-F8E57EFD0606}" dt="2023-04-20T12:10:31.007" v="1884" actId="207"/>
          <ac:spMkLst>
            <pc:docMk/>
            <pc:sldMk cId="0" sldId="265"/>
            <ac:spMk id="6" creationId="{00000000-0000-0000-0000-000000000000}"/>
          </ac:spMkLst>
        </pc:spChg>
        <pc:spChg chg="mod">
          <ac:chgData name="Manav Jalan" userId="d46e08e82b5bfded" providerId="LiveId" clId="{3EDC6114-2102-459C-BCDE-F8E57EFD0606}" dt="2023-04-20T11:25:48.005" v="1596" actId="1035"/>
          <ac:spMkLst>
            <pc:docMk/>
            <pc:sldMk cId="0" sldId="265"/>
            <ac:spMk id="13" creationId="{B3BF10DB-DB57-89C7-CA14-878FB868263D}"/>
          </ac:spMkLst>
        </pc:spChg>
        <pc:picChg chg="add mod">
          <ac:chgData name="Manav Jalan" userId="d46e08e82b5bfded" providerId="LiveId" clId="{3EDC6114-2102-459C-BCDE-F8E57EFD0606}" dt="2023-04-20T10:07:21.125" v="996" actId="1076"/>
          <ac:picMkLst>
            <pc:docMk/>
            <pc:sldMk cId="0" sldId="265"/>
            <ac:picMk id="2" creationId="{F235627A-2F11-24ED-7B22-470CA02A3ADF}"/>
          </ac:picMkLst>
        </pc:picChg>
        <pc:picChg chg="del">
          <ac:chgData name="Manav Jalan" userId="d46e08e82b5bfded" providerId="LiveId" clId="{3EDC6114-2102-459C-BCDE-F8E57EFD0606}" dt="2023-04-20T09:49:06.250" v="676" actId="478"/>
          <ac:picMkLst>
            <pc:docMk/>
            <pc:sldMk cId="0" sldId="265"/>
            <ac:picMk id="3" creationId="{906B711E-EA0C-EAB3-BAAB-4DA67628CC2F}"/>
          </ac:picMkLst>
        </pc:picChg>
        <pc:picChg chg="del">
          <ac:chgData name="Manav Jalan" userId="d46e08e82b5bfded" providerId="LiveId" clId="{3EDC6114-2102-459C-BCDE-F8E57EFD0606}" dt="2023-04-20T09:49:04.151" v="674" actId="478"/>
          <ac:picMkLst>
            <pc:docMk/>
            <pc:sldMk cId="0" sldId="265"/>
            <ac:picMk id="10" creationId="{DF911AA0-96CF-4C57-6E8F-AC07CCCAECDE}"/>
          </ac:picMkLst>
        </pc:picChg>
        <pc:picChg chg="del">
          <ac:chgData name="Manav Jalan" userId="d46e08e82b5bfded" providerId="LiveId" clId="{3EDC6114-2102-459C-BCDE-F8E57EFD0606}" dt="2023-04-20T09:49:05.562" v="675" actId="478"/>
          <ac:picMkLst>
            <pc:docMk/>
            <pc:sldMk cId="0" sldId="265"/>
            <ac:picMk id="14" creationId="{98D5F321-741A-346A-524D-5FA8976AB06D}"/>
          </ac:picMkLst>
        </pc:picChg>
      </pc:sldChg>
      <pc:sldChg chg="addSp delSp modSp del mod">
        <pc:chgData name="Manav Jalan" userId="d46e08e82b5bfded" providerId="LiveId" clId="{3EDC6114-2102-459C-BCDE-F8E57EFD0606}" dt="2023-04-20T11:07:15.215" v="1363" actId="47"/>
        <pc:sldMkLst>
          <pc:docMk/>
          <pc:sldMk cId="0" sldId="267"/>
        </pc:sldMkLst>
        <pc:spChg chg="mod">
          <ac:chgData name="Manav Jalan" userId="d46e08e82b5bfded" providerId="LiveId" clId="{3EDC6114-2102-459C-BCDE-F8E57EFD0606}" dt="2023-04-20T10:57:29.431" v="1332" actId="5793"/>
          <ac:spMkLst>
            <pc:docMk/>
            <pc:sldMk cId="0" sldId="267"/>
            <ac:spMk id="5" creationId="{00000000-0000-0000-0000-000000000000}"/>
          </ac:spMkLst>
        </pc:spChg>
        <pc:spChg chg="mod">
          <ac:chgData name="Manav Jalan" userId="d46e08e82b5bfded" providerId="LiveId" clId="{3EDC6114-2102-459C-BCDE-F8E57EFD0606}" dt="2023-04-20T10:53:58.996" v="1310" actId="20577"/>
          <ac:spMkLst>
            <pc:docMk/>
            <pc:sldMk cId="0" sldId="267"/>
            <ac:spMk id="6" creationId="{7766BFB6-CBF5-E854-531A-528FA4A34A8B}"/>
          </ac:spMkLst>
        </pc:spChg>
        <pc:picChg chg="add mod">
          <ac:chgData name="Manav Jalan" userId="d46e08e82b5bfded" providerId="LiveId" clId="{3EDC6114-2102-459C-BCDE-F8E57EFD0606}" dt="2023-04-20T10:57:33.255" v="1333" actId="1076"/>
          <ac:picMkLst>
            <pc:docMk/>
            <pc:sldMk cId="0" sldId="267"/>
            <ac:picMk id="2" creationId="{DE8E036B-592E-4EB7-5890-359688EA79CF}"/>
          </ac:picMkLst>
        </pc:picChg>
        <pc:picChg chg="del">
          <ac:chgData name="Manav Jalan" userId="d46e08e82b5bfded" providerId="LiveId" clId="{3EDC6114-2102-459C-BCDE-F8E57EFD0606}" dt="2023-04-20T10:54:10.633" v="1312" actId="478"/>
          <ac:picMkLst>
            <pc:docMk/>
            <pc:sldMk cId="0" sldId="267"/>
            <ac:picMk id="8" creationId="{C14F61B7-8E90-6EE9-AE37-74B64CC1B9E2}"/>
          </ac:picMkLst>
        </pc:picChg>
        <pc:picChg chg="del">
          <ac:chgData name="Manav Jalan" userId="d46e08e82b5bfded" providerId="LiveId" clId="{3EDC6114-2102-459C-BCDE-F8E57EFD0606}" dt="2023-04-20T10:54:07.171" v="1311" actId="478"/>
          <ac:picMkLst>
            <pc:docMk/>
            <pc:sldMk cId="0" sldId="267"/>
            <ac:picMk id="9" creationId="{9BC67C78-1270-DAD4-3E4A-267AD66C0DF0}"/>
          </ac:picMkLst>
        </pc:picChg>
      </pc:sldChg>
      <pc:sldChg chg="del">
        <pc:chgData name="Manav Jalan" userId="d46e08e82b5bfded" providerId="LiveId" clId="{3EDC6114-2102-459C-BCDE-F8E57EFD0606}" dt="2023-04-20T11:22:03.528" v="1539" actId="47"/>
        <pc:sldMkLst>
          <pc:docMk/>
          <pc:sldMk cId="0" sldId="268"/>
        </pc:sldMkLst>
      </pc:sldChg>
      <pc:sldChg chg="del">
        <pc:chgData name="Manav Jalan" userId="d46e08e82b5bfded" providerId="LiveId" clId="{3EDC6114-2102-459C-BCDE-F8E57EFD0606}" dt="2023-04-20T11:22:06.375" v="1541" actId="47"/>
        <pc:sldMkLst>
          <pc:docMk/>
          <pc:sldMk cId="0" sldId="269"/>
        </pc:sldMkLst>
      </pc:sldChg>
      <pc:sldChg chg="del">
        <pc:chgData name="Manav Jalan" userId="d46e08e82b5bfded" providerId="LiveId" clId="{3EDC6114-2102-459C-BCDE-F8E57EFD0606}" dt="2023-04-20T11:22:08.794" v="1543" actId="47"/>
        <pc:sldMkLst>
          <pc:docMk/>
          <pc:sldMk cId="0" sldId="271"/>
        </pc:sldMkLst>
      </pc:sldChg>
      <pc:sldChg chg="del">
        <pc:chgData name="Manav Jalan" userId="d46e08e82b5bfded" providerId="LiveId" clId="{3EDC6114-2102-459C-BCDE-F8E57EFD0606}" dt="2023-04-20T11:22:09.845" v="1544" actId="47"/>
        <pc:sldMkLst>
          <pc:docMk/>
          <pc:sldMk cId="0" sldId="273"/>
        </pc:sldMkLst>
      </pc:sldChg>
      <pc:sldChg chg="del">
        <pc:chgData name="Manav Jalan" userId="d46e08e82b5bfded" providerId="LiveId" clId="{3EDC6114-2102-459C-BCDE-F8E57EFD0606}" dt="2023-04-20T11:22:10.861" v="1545" actId="47"/>
        <pc:sldMkLst>
          <pc:docMk/>
          <pc:sldMk cId="0" sldId="274"/>
        </pc:sldMkLst>
      </pc:sldChg>
      <pc:sldChg chg="del">
        <pc:chgData name="Manav Jalan" userId="d46e08e82b5bfded" providerId="LiveId" clId="{3EDC6114-2102-459C-BCDE-F8E57EFD0606}" dt="2023-04-20T11:22:16.283" v="1549" actId="47"/>
        <pc:sldMkLst>
          <pc:docMk/>
          <pc:sldMk cId="0" sldId="279"/>
        </pc:sldMkLst>
      </pc:sldChg>
      <pc:sldChg chg="addSp delSp modSp mod">
        <pc:chgData name="Manav Jalan" userId="d46e08e82b5bfded" providerId="LiveId" clId="{3EDC6114-2102-459C-BCDE-F8E57EFD0606}" dt="2023-04-20T12:08:49.950" v="1874" actId="207"/>
        <pc:sldMkLst>
          <pc:docMk/>
          <pc:sldMk cId="609796709" sldId="280"/>
        </pc:sldMkLst>
        <pc:spChg chg="mod">
          <ac:chgData name="Manav Jalan" userId="d46e08e82b5bfded" providerId="LiveId" clId="{3EDC6114-2102-459C-BCDE-F8E57EFD0606}" dt="2023-04-20T12:08:49.950" v="1874" actId="207"/>
          <ac:spMkLst>
            <pc:docMk/>
            <pc:sldMk cId="609796709" sldId="280"/>
            <ac:spMk id="2" creationId="{BF26220A-5EF6-C385-0E6D-073405AC33A0}"/>
          </ac:spMkLst>
        </pc:spChg>
        <pc:spChg chg="mod">
          <ac:chgData name="Manav Jalan" userId="d46e08e82b5bfded" providerId="LiveId" clId="{3EDC6114-2102-459C-BCDE-F8E57EFD0606}" dt="2023-04-20T09:59:48.471" v="845" actId="1035"/>
          <ac:spMkLst>
            <pc:docMk/>
            <pc:sldMk cId="609796709" sldId="280"/>
            <ac:spMk id="3" creationId="{D6BD4AF5-95D1-3C86-131B-8D19414039A2}"/>
          </ac:spMkLst>
        </pc:spChg>
        <pc:picChg chg="add mod">
          <ac:chgData name="Manav Jalan" userId="d46e08e82b5bfded" providerId="LiveId" clId="{3EDC6114-2102-459C-BCDE-F8E57EFD0606}" dt="2023-04-20T09:58:42.648" v="841" actId="1076"/>
          <ac:picMkLst>
            <pc:docMk/>
            <pc:sldMk cId="609796709" sldId="280"/>
            <ac:picMk id="4" creationId="{1C6AC177-C098-AC6C-3D84-C9E39C638BC7}"/>
          </ac:picMkLst>
        </pc:picChg>
        <pc:picChg chg="del">
          <ac:chgData name="Manav Jalan" userId="d46e08e82b5bfded" providerId="LiveId" clId="{3EDC6114-2102-459C-BCDE-F8E57EFD0606}" dt="2023-04-20T09:37:52.874" v="339" actId="478"/>
          <ac:picMkLst>
            <pc:docMk/>
            <pc:sldMk cId="609796709" sldId="280"/>
            <ac:picMk id="5" creationId="{D57D63EA-0C2B-E1F4-601B-459585AF5A78}"/>
          </ac:picMkLst>
        </pc:picChg>
        <pc:picChg chg="del">
          <ac:chgData name="Manav Jalan" userId="d46e08e82b5bfded" providerId="LiveId" clId="{3EDC6114-2102-459C-BCDE-F8E57EFD0606}" dt="2023-04-20T09:37:54.710" v="340" actId="478"/>
          <ac:picMkLst>
            <pc:docMk/>
            <pc:sldMk cId="609796709" sldId="280"/>
            <ac:picMk id="9" creationId="{91B7B00D-87BF-79A7-8E67-AAEE4B8B1D2D}"/>
          </ac:picMkLst>
        </pc:picChg>
      </pc:sldChg>
      <pc:sldChg chg="del">
        <pc:chgData name="Manav Jalan" userId="d46e08e82b5bfded" providerId="LiveId" clId="{3EDC6114-2102-459C-BCDE-F8E57EFD0606}" dt="2023-04-20T11:22:13.070" v="1546" actId="47"/>
        <pc:sldMkLst>
          <pc:docMk/>
          <pc:sldMk cId="2912279874" sldId="282"/>
        </pc:sldMkLst>
      </pc:sldChg>
      <pc:sldChg chg="del">
        <pc:chgData name="Manav Jalan" userId="d46e08e82b5bfded" providerId="LiveId" clId="{3EDC6114-2102-459C-BCDE-F8E57EFD0606}" dt="2023-04-20T11:22:05.208" v="1540" actId="47"/>
        <pc:sldMkLst>
          <pc:docMk/>
          <pc:sldMk cId="3539758983" sldId="284"/>
        </pc:sldMkLst>
      </pc:sldChg>
      <pc:sldChg chg="del">
        <pc:chgData name="Manav Jalan" userId="d46e08e82b5bfded" providerId="LiveId" clId="{3EDC6114-2102-459C-BCDE-F8E57EFD0606}" dt="2023-04-20T11:22:07.769" v="1542" actId="47"/>
        <pc:sldMkLst>
          <pc:docMk/>
          <pc:sldMk cId="3252969619" sldId="286"/>
        </pc:sldMkLst>
      </pc:sldChg>
      <pc:sldChg chg="del">
        <pc:chgData name="Manav Jalan" userId="d46e08e82b5bfded" providerId="LiveId" clId="{3EDC6114-2102-459C-BCDE-F8E57EFD0606}" dt="2023-04-20T11:22:13.870" v="1547" actId="47"/>
        <pc:sldMkLst>
          <pc:docMk/>
          <pc:sldMk cId="589202052" sldId="287"/>
        </pc:sldMkLst>
      </pc:sldChg>
      <pc:sldChg chg="addSp delSp modSp mod">
        <pc:chgData name="Manav Jalan" userId="d46e08e82b5bfded" providerId="LiveId" clId="{3EDC6114-2102-459C-BCDE-F8E57EFD0606}" dt="2023-04-20T12:02:43.529" v="1858" actId="27614"/>
        <pc:sldMkLst>
          <pc:docMk/>
          <pc:sldMk cId="4248119689" sldId="289"/>
        </pc:sldMkLst>
        <pc:spChg chg="add del mod">
          <ac:chgData name="Manav Jalan" userId="d46e08e82b5bfded" providerId="LiveId" clId="{3EDC6114-2102-459C-BCDE-F8E57EFD0606}" dt="2023-04-20T10:15:22.778" v="1050" actId="478"/>
          <ac:spMkLst>
            <pc:docMk/>
            <pc:sldMk cId="4248119689" sldId="289"/>
            <ac:spMk id="3" creationId="{A905BC6D-9FFE-B66F-215A-AAB0A8EC9F3F}"/>
          </ac:spMkLst>
        </pc:spChg>
        <pc:picChg chg="add mod">
          <ac:chgData name="Manav Jalan" userId="d46e08e82b5bfded" providerId="LiveId" clId="{3EDC6114-2102-459C-BCDE-F8E57EFD0606}" dt="2023-04-20T11:57:45.026" v="1856" actId="27614"/>
          <ac:picMkLst>
            <pc:docMk/>
            <pc:sldMk cId="4248119689" sldId="289"/>
            <ac:picMk id="3" creationId="{CEC33C81-279F-E885-B118-3BF7C33BE101}"/>
          </ac:picMkLst>
        </pc:picChg>
        <pc:picChg chg="add mod">
          <ac:chgData name="Manav Jalan" userId="d46e08e82b5bfded" providerId="LiveId" clId="{3EDC6114-2102-459C-BCDE-F8E57EFD0606}" dt="2023-04-20T12:02:43.529" v="1858" actId="27614"/>
          <ac:picMkLst>
            <pc:docMk/>
            <pc:sldMk cId="4248119689" sldId="289"/>
            <ac:picMk id="5" creationId="{5F36B7C0-75B1-172E-3CEC-8F00B59899EE}"/>
          </ac:picMkLst>
        </pc:picChg>
        <pc:picChg chg="add del">
          <ac:chgData name="Manav Jalan" userId="d46e08e82b5bfded" providerId="LiveId" clId="{3EDC6114-2102-459C-BCDE-F8E57EFD0606}" dt="2023-04-20T10:15:18.616" v="1047" actId="478"/>
          <ac:picMkLst>
            <pc:docMk/>
            <pc:sldMk cId="4248119689" sldId="289"/>
            <ac:picMk id="5" creationId="{FF46B026-F220-27FA-1045-2AC73395FEB6}"/>
          </ac:picMkLst>
        </pc:picChg>
      </pc:sldChg>
      <pc:sldChg chg="del">
        <pc:chgData name="Manav Jalan" userId="d46e08e82b5bfded" providerId="LiveId" clId="{3EDC6114-2102-459C-BCDE-F8E57EFD0606}" dt="2023-04-20T11:22:14.506" v="1548" actId="47"/>
        <pc:sldMkLst>
          <pc:docMk/>
          <pc:sldMk cId="2283740978" sldId="290"/>
        </pc:sldMkLst>
      </pc:sldChg>
      <pc:sldChg chg="delSp modSp mod">
        <pc:chgData name="Manav Jalan" userId="d46e08e82b5bfded" providerId="LiveId" clId="{3EDC6114-2102-459C-BCDE-F8E57EFD0606}" dt="2023-04-20T12:13:06.193" v="1902" actId="207"/>
        <pc:sldMkLst>
          <pc:docMk/>
          <pc:sldMk cId="3199945437" sldId="291"/>
        </pc:sldMkLst>
        <pc:spChg chg="mod">
          <ac:chgData name="Manav Jalan" userId="d46e08e82b5bfded" providerId="LiveId" clId="{3EDC6114-2102-459C-BCDE-F8E57EFD0606}" dt="2023-04-20T12:13:06.193" v="1902" actId="207"/>
          <ac:spMkLst>
            <pc:docMk/>
            <pc:sldMk cId="3199945437" sldId="291"/>
            <ac:spMk id="2" creationId="{AE4890F4-0182-0B25-A89F-CFC006A1B516}"/>
          </ac:spMkLst>
        </pc:spChg>
        <pc:picChg chg="del">
          <ac:chgData name="Manav Jalan" userId="d46e08e82b5bfded" providerId="LiveId" clId="{3EDC6114-2102-459C-BCDE-F8E57EFD0606}" dt="2023-04-20T11:22:29.647" v="1550" actId="478"/>
          <ac:picMkLst>
            <pc:docMk/>
            <pc:sldMk cId="3199945437" sldId="291"/>
            <ac:picMk id="4" creationId="{8265FFCB-2429-6AEE-D262-B941AD078C65}"/>
          </ac:picMkLst>
        </pc:picChg>
      </pc:sldChg>
      <pc:sldChg chg="addSp delSp modSp add mod">
        <pc:chgData name="Manav Jalan" userId="d46e08e82b5bfded" providerId="LiveId" clId="{3EDC6114-2102-459C-BCDE-F8E57EFD0606}" dt="2023-04-20T12:09:04.458" v="1875"/>
        <pc:sldMkLst>
          <pc:docMk/>
          <pc:sldMk cId="1352790115" sldId="292"/>
        </pc:sldMkLst>
        <pc:spChg chg="mod">
          <ac:chgData name="Manav Jalan" userId="d46e08e82b5bfded" providerId="LiveId" clId="{3EDC6114-2102-459C-BCDE-F8E57EFD0606}" dt="2023-04-20T12:09:04.458" v="1875"/>
          <ac:spMkLst>
            <pc:docMk/>
            <pc:sldMk cId="1352790115" sldId="292"/>
            <ac:spMk id="2" creationId="{BF26220A-5EF6-C385-0E6D-073405AC33A0}"/>
          </ac:spMkLst>
        </pc:spChg>
        <pc:spChg chg="mod">
          <ac:chgData name="Manav Jalan" userId="d46e08e82b5bfded" providerId="LiveId" clId="{3EDC6114-2102-459C-BCDE-F8E57EFD0606}" dt="2023-04-20T11:44:02.589" v="1850" actId="20577"/>
          <ac:spMkLst>
            <pc:docMk/>
            <pc:sldMk cId="1352790115" sldId="292"/>
            <ac:spMk id="3" creationId="{D6BD4AF5-95D1-3C86-131B-8D19414039A2}"/>
          </ac:spMkLst>
        </pc:spChg>
        <pc:picChg chg="del">
          <ac:chgData name="Manav Jalan" userId="d46e08e82b5bfded" providerId="LiveId" clId="{3EDC6114-2102-459C-BCDE-F8E57EFD0606}" dt="2023-04-20T09:39:03.726" v="355" actId="478"/>
          <ac:picMkLst>
            <pc:docMk/>
            <pc:sldMk cId="1352790115" sldId="292"/>
            <ac:picMk id="4" creationId="{1C6AC177-C098-AC6C-3D84-C9E39C638BC7}"/>
          </ac:picMkLst>
        </pc:picChg>
        <pc:picChg chg="add mod">
          <ac:chgData name="Manav Jalan" userId="d46e08e82b5bfded" providerId="LiveId" clId="{3EDC6114-2102-459C-BCDE-F8E57EFD0606}" dt="2023-04-20T10:02:59.500" v="922" actId="1076"/>
          <ac:picMkLst>
            <pc:docMk/>
            <pc:sldMk cId="1352790115" sldId="292"/>
            <ac:picMk id="5" creationId="{FE1017A8-E8B7-1310-7F17-2BE0A4B60728}"/>
          </ac:picMkLst>
        </pc:picChg>
      </pc:sldChg>
      <pc:sldChg chg="addSp delSp modSp add del mod ord setBg setFolMasterObjs">
        <pc:chgData name="Manav Jalan" userId="d46e08e82b5bfded" providerId="LiveId" clId="{3EDC6114-2102-459C-BCDE-F8E57EFD0606}" dt="2023-04-20T09:33:47.870" v="211" actId="47"/>
        <pc:sldMkLst>
          <pc:docMk/>
          <pc:sldMk cId="2850484854" sldId="292"/>
        </pc:sldMkLst>
        <pc:spChg chg="add del mod">
          <ac:chgData name="Manav Jalan" userId="d46e08e82b5bfded" providerId="LiveId" clId="{3EDC6114-2102-459C-BCDE-F8E57EFD0606}" dt="2023-04-20T09:25:52.559" v="123" actId="478"/>
          <ac:spMkLst>
            <pc:docMk/>
            <pc:sldMk cId="2850484854" sldId="292"/>
            <ac:spMk id="2" creationId="{00000000-0000-0000-0000-000000000000}"/>
          </ac:spMkLst>
        </pc:spChg>
        <pc:spChg chg="mod">
          <ac:chgData name="Manav Jalan" userId="d46e08e82b5bfded" providerId="LiveId" clId="{3EDC6114-2102-459C-BCDE-F8E57EFD0606}" dt="2023-04-20T09:27:22.131" v="149"/>
          <ac:spMkLst>
            <pc:docMk/>
            <pc:sldMk cId="2850484854" sldId="292"/>
            <ac:spMk id="3" creationId="{00000000-0000-0000-0000-000000000000}"/>
          </ac:spMkLst>
        </pc:spChg>
        <pc:spChg chg="add del mod">
          <ac:chgData name="Manav Jalan" userId="d46e08e82b5bfded" providerId="LiveId" clId="{3EDC6114-2102-459C-BCDE-F8E57EFD0606}" dt="2023-04-20T09:25:52.559" v="123" actId="478"/>
          <ac:spMkLst>
            <pc:docMk/>
            <pc:sldMk cId="2850484854" sldId="292"/>
            <ac:spMk id="6" creationId="{36483BB5-E637-4703-8BE4-70CC1109A54E}"/>
          </ac:spMkLst>
        </pc:spChg>
        <pc:spChg chg="add del">
          <ac:chgData name="Manav Jalan" userId="d46e08e82b5bfded" providerId="LiveId" clId="{3EDC6114-2102-459C-BCDE-F8E57EFD0606}" dt="2023-04-20T09:24:06.871" v="91" actId="26606"/>
          <ac:spMkLst>
            <pc:docMk/>
            <pc:sldMk cId="2850484854" sldId="292"/>
            <ac:spMk id="8" creationId="{907EF6B7-1338-4443-8C46-6A318D952DFD}"/>
          </ac:spMkLst>
        </pc:spChg>
        <pc:spChg chg="add del">
          <ac:chgData name="Manav Jalan" userId="d46e08e82b5bfded" providerId="LiveId" clId="{3EDC6114-2102-459C-BCDE-F8E57EFD0606}" dt="2023-04-20T09:24:06.871" v="91" actId="26606"/>
          <ac:spMkLst>
            <pc:docMk/>
            <pc:sldMk cId="2850484854" sldId="292"/>
            <ac:spMk id="10" creationId="{DAAE4CDD-124C-4DCF-9584-B6033B545DD5}"/>
          </ac:spMkLst>
        </pc:spChg>
        <pc:spChg chg="add del">
          <ac:chgData name="Manav Jalan" userId="d46e08e82b5bfded" providerId="LiveId" clId="{3EDC6114-2102-459C-BCDE-F8E57EFD0606}" dt="2023-04-20T09:24:06.871" v="91" actId="26606"/>
          <ac:spMkLst>
            <pc:docMk/>
            <pc:sldMk cId="2850484854" sldId="292"/>
            <ac:spMk id="12" creationId="{081E4A58-353D-44AE-B2FC-2A74E2E400F7}"/>
          </ac:spMkLst>
        </pc:spChg>
        <pc:spChg chg="add">
          <ac:chgData name="Manav Jalan" userId="d46e08e82b5bfded" providerId="LiveId" clId="{3EDC6114-2102-459C-BCDE-F8E57EFD0606}" dt="2023-04-20T09:24:06.888" v="92" actId="26606"/>
          <ac:spMkLst>
            <pc:docMk/>
            <pc:sldMk cId="2850484854" sldId="292"/>
            <ac:spMk id="14" creationId="{100EDD19-6802-4EC3-95CE-CFFAB042CFD6}"/>
          </ac:spMkLst>
        </pc:spChg>
        <pc:spChg chg="add">
          <ac:chgData name="Manav Jalan" userId="d46e08e82b5bfded" providerId="LiveId" clId="{3EDC6114-2102-459C-BCDE-F8E57EFD0606}" dt="2023-04-20T09:24:06.888" v="92" actId="26606"/>
          <ac:spMkLst>
            <pc:docMk/>
            <pc:sldMk cId="2850484854" sldId="292"/>
            <ac:spMk id="15" creationId="{DB17E863-922E-4C26-BD64-E8FD41D28661}"/>
          </ac:spMkLst>
        </pc:spChg>
        <pc:picChg chg="del">
          <ac:chgData name="Manav Jalan" userId="d46e08e82b5bfded" providerId="LiveId" clId="{3EDC6114-2102-459C-BCDE-F8E57EFD0606}" dt="2023-04-20T09:23:35.970" v="87" actId="478"/>
          <ac:picMkLst>
            <pc:docMk/>
            <pc:sldMk cId="2850484854" sldId="292"/>
            <ac:picMk id="4" creationId="{01C08ECE-735D-8B55-C956-EB2EFC42D0B6}"/>
          </ac:picMkLst>
        </pc:picChg>
      </pc:sldChg>
      <pc:sldChg chg="addSp delSp modSp add mod">
        <pc:chgData name="Manav Jalan" userId="d46e08e82b5bfded" providerId="LiveId" clId="{3EDC6114-2102-459C-BCDE-F8E57EFD0606}" dt="2023-04-20T12:09:17.799" v="1877" actId="207"/>
        <pc:sldMkLst>
          <pc:docMk/>
          <pc:sldMk cId="2058583836" sldId="293"/>
        </pc:sldMkLst>
        <pc:spChg chg="mod">
          <ac:chgData name="Manav Jalan" userId="d46e08e82b5bfded" providerId="LiveId" clId="{3EDC6114-2102-459C-BCDE-F8E57EFD0606}" dt="2023-04-20T12:09:17.799" v="1877" actId="207"/>
          <ac:spMkLst>
            <pc:docMk/>
            <pc:sldMk cId="2058583836" sldId="293"/>
            <ac:spMk id="2" creationId="{BF26220A-5EF6-C385-0E6D-073405AC33A0}"/>
          </ac:spMkLst>
        </pc:spChg>
        <pc:spChg chg="mod">
          <ac:chgData name="Manav Jalan" userId="d46e08e82b5bfded" providerId="LiveId" clId="{3EDC6114-2102-459C-BCDE-F8E57EFD0606}" dt="2023-04-20T11:44:33.905" v="1853" actId="1036"/>
          <ac:spMkLst>
            <pc:docMk/>
            <pc:sldMk cId="2058583836" sldId="293"/>
            <ac:spMk id="3" creationId="{D6BD4AF5-95D1-3C86-131B-8D19414039A2}"/>
          </ac:spMkLst>
        </pc:spChg>
        <pc:picChg chg="add mod">
          <ac:chgData name="Manav Jalan" userId="d46e08e82b5bfded" providerId="LiveId" clId="{3EDC6114-2102-459C-BCDE-F8E57EFD0606}" dt="2023-04-20T09:42:16.646" v="488" actId="1037"/>
          <ac:picMkLst>
            <pc:docMk/>
            <pc:sldMk cId="2058583836" sldId="293"/>
            <ac:picMk id="4" creationId="{7A31113A-38CF-0376-6D5D-A368066BD26F}"/>
          </ac:picMkLst>
        </pc:picChg>
        <pc:picChg chg="del">
          <ac:chgData name="Manav Jalan" userId="d46e08e82b5bfded" providerId="LiveId" clId="{3EDC6114-2102-459C-BCDE-F8E57EFD0606}" dt="2023-04-20T09:40:28.727" v="384" actId="478"/>
          <ac:picMkLst>
            <pc:docMk/>
            <pc:sldMk cId="2058583836" sldId="293"/>
            <ac:picMk id="5" creationId="{FE1017A8-E8B7-1310-7F17-2BE0A4B60728}"/>
          </ac:picMkLst>
        </pc:picChg>
        <pc:picChg chg="add mod">
          <ac:chgData name="Manav Jalan" userId="d46e08e82b5bfded" providerId="LiveId" clId="{3EDC6114-2102-459C-BCDE-F8E57EFD0606}" dt="2023-04-20T09:41:24.465" v="448" actId="1037"/>
          <ac:picMkLst>
            <pc:docMk/>
            <pc:sldMk cId="2058583836" sldId="293"/>
            <ac:picMk id="6" creationId="{3913C00F-79C5-5E6B-EA91-EB662F6ADEAB}"/>
          </ac:picMkLst>
        </pc:picChg>
        <pc:picChg chg="add mod">
          <ac:chgData name="Manav Jalan" userId="d46e08e82b5bfded" providerId="LiveId" clId="{3EDC6114-2102-459C-BCDE-F8E57EFD0606}" dt="2023-04-20T09:41:21.930" v="442" actId="1037"/>
          <ac:picMkLst>
            <pc:docMk/>
            <pc:sldMk cId="2058583836" sldId="293"/>
            <ac:picMk id="7" creationId="{71D5ED7F-3076-0446-50A4-F3EAFA90D0A5}"/>
          </ac:picMkLst>
        </pc:picChg>
        <pc:picChg chg="add mod">
          <ac:chgData name="Manav Jalan" userId="d46e08e82b5bfded" providerId="LiveId" clId="{3EDC6114-2102-459C-BCDE-F8E57EFD0606}" dt="2023-04-20T09:41:43.327" v="471" actId="1036"/>
          <ac:picMkLst>
            <pc:docMk/>
            <pc:sldMk cId="2058583836" sldId="293"/>
            <ac:picMk id="8" creationId="{2E414D48-8842-9E15-3847-D11B0CE44BA0}"/>
          </ac:picMkLst>
        </pc:picChg>
        <pc:picChg chg="add mod">
          <ac:chgData name="Manav Jalan" userId="d46e08e82b5bfded" providerId="LiveId" clId="{3EDC6114-2102-459C-BCDE-F8E57EFD0606}" dt="2023-04-20T10:04:30.330" v="944" actId="1035"/>
          <ac:picMkLst>
            <pc:docMk/>
            <pc:sldMk cId="2058583836" sldId="293"/>
            <ac:picMk id="9" creationId="{E4575A38-8F0E-5D32-366B-A6A796225572}"/>
          </ac:picMkLst>
        </pc:picChg>
        <pc:picChg chg="add mod">
          <ac:chgData name="Manav Jalan" userId="d46e08e82b5bfded" providerId="LiveId" clId="{3EDC6114-2102-459C-BCDE-F8E57EFD0606}" dt="2023-04-20T09:42:04.808" v="479" actId="1035"/>
          <ac:picMkLst>
            <pc:docMk/>
            <pc:sldMk cId="2058583836" sldId="293"/>
            <ac:picMk id="10" creationId="{3FD717E1-CC7D-F3AF-7E1E-938FD68D75CA}"/>
          </ac:picMkLst>
        </pc:picChg>
      </pc:sldChg>
      <pc:sldChg chg="addSp delSp modSp add del mod ord setBg setFolMasterObjs">
        <pc:chgData name="Manav Jalan" userId="d46e08e82b5bfded" providerId="LiveId" clId="{3EDC6114-2102-459C-BCDE-F8E57EFD0606}" dt="2023-04-20T09:33:43.173" v="210" actId="47"/>
        <pc:sldMkLst>
          <pc:docMk/>
          <pc:sldMk cId="2509546095" sldId="293"/>
        </pc:sldMkLst>
        <pc:spChg chg="mod">
          <ac:chgData name="Manav Jalan" userId="d46e08e82b5bfded" providerId="LiveId" clId="{3EDC6114-2102-459C-BCDE-F8E57EFD0606}" dt="2023-04-20T09:33:35.703" v="209" actId="255"/>
          <ac:spMkLst>
            <pc:docMk/>
            <pc:sldMk cId="2509546095" sldId="293"/>
            <ac:spMk id="2" creationId="{00000000-0000-0000-0000-000000000000}"/>
          </ac:spMkLst>
        </pc:spChg>
        <pc:spChg chg="mod">
          <ac:chgData name="Manav Jalan" userId="d46e08e82b5bfded" providerId="LiveId" clId="{3EDC6114-2102-459C-BCDE-F8E57EFD0606}" dt="2023-04-20T09:33:09.756" v="205" actId="1076"/>
          <ac:spMkLst>
            <pc:docMk/>
            <pc:sldMk cId="2509546095" sldId="293"/>
            <ac:spMk id="3" creationId="{00000000-0000-0000-0000-000000000000}"/>
          </ac:spMkLst>
        </pc:spChg>
        <pc:spChg chg="add">
          <ac:chgData name="Manav Jalan" userId="d46e08e82b5bfded" providerId="LiveId" clId="{3EDC6114-2102-459C-BCDE-F8E57EFD0606}" dt="2023-04-20T09:31:24.278" v="188" actId="26606"/>
          <ac:spMkLst>
            <pc:docMk/>
            <pc:sldMk cId="2509546095" sldId="293"/>
            <ac:spMk id="8" creationId="{100EDD19-6802-4EC3-95CE-CFFAB042CFD6}"/>
          </ac:spMkLst>
        </pc:spChg>
        <pc:spChg chg="add">
          <ac:chgData name="Manav Jalan" userId="d46e08e82b5bfded" providerId="LiveId" clId="{3EDC6114-2102-459C-BCDE-F8E57EFD0606}" dt="2023-04-20T09:31:24.278" v="188" actId="26606"/>
          <ac:spMkLst>
            <pc:docMk/>
            <pc:sldMk cId="2509546095" sldId="293"/>
            <ac:spMk id="10" creationId="{DB17E863-922E-4C26-BD64-E8FD41D28661}"/>
          </ac:spMkLst>
        </pc:spChg>
        <pc:picChg chg="del">
          <ac:chgData name="Manav Jalan" userId="d46e08e82b5bfded" providerId="LiveId" clId="{3EDC6114-2102-459C-BCDE-F8E57EFD0606}" dt="2023-04-20T09:27:46.037" v="153" actId="478"/>
          <ac:picMkLst>
            <pc:docMk/>
            <pc:sldMk cId="2509546095" sldId="293"/>
            <ac:picMk id="4" creationId="{01C08ECE-735D-8B55-C956-EB2EFC42D0B6}"/>
          </ac:picMkLst>
        </pc:picChg>
      </pc:sldChg>
      <pc:sldChg chg="addSp delSp modSp add mod">
        <pc:chgData name="Manav Jalan" userId="d46e08e82b5bfded" providerId="LiveId" clId="{3EDC6114-2102-459C-BCDE-F8E57EFD0606}" dt="2023-04-20T12:09:23.285" v="1878"/>
        <pc:sldMkLst>
          <pc:docMk/>
          <pc:sldMk cId="1554032617" sldId="294"/>
        </pc:sldMkLst>
        <pc:spChg chg="mod">
          <ac:chgData name="Manav Jalan" userId="d46e08e82b5bfded" providerId="LiveId" clId="{3EDC6114-2102-459C-BCDE-F8E57EFD0606}" dt="2023-04-20T12:09:23.285" v="1878"/>
          <ac:spMkLst>
            <pc:docMk/>
            <pc:sldMk cId="1554032617" sldId="294"/>
            <ac:spMk id="2" creationId="{BF26220A-5EF6-C385-0E6D-073405AC33A0}"/>
          </ac:spMkLst>
        </pc:spChg>
        <pc:spChg chg="del">
          <ac:chgData name="Manav Jalan" userId="d46e08e82b5bfded" providerId="LiveId" clId="{3EDC6114-2102-459C-BCDE-F8E57EFD0606}" dt="2023-04-20T09:42:57.267" v="491" actId="478"/>
          <ac:spMkLst>
            <pc:docMk/>
            <pc:sldMk cId="1554032617" sldId="294"/>
            <ac:spMk id="3" creationId="{D6BD4AF5-95D1-3C86-131B-8D19414039A2}"/>
          </ac:spMkLst>
        </pc:spChg>
        <pc:spChg chg="add mod">
          <ac:chgData name="Manav Jalan" userId="d46e08e82b5bfded" providerId="LiveId" clId="{3EDC6114-2102-459C-BCDE-F8E57EFD0606}" dt="2023-04-20T11:44:42.678" v="1854" actId="20577"/>
          <ac:spMkLst>
            <pc:docMk/>
            <pc:sldMk cId="1554032617" sldId="294"/>
            <ac:spMk id="11" creationId="{42A08299-F9EA-BA7F-777C-405F31A809AC}"/>
          </ac:spMkLst>
        </pc:spChg>
        <pc:picChg chg="del">
          <ac:chgData name="Manav Jalan" userId="d46e08e82b5bfded" providerId="LiveId" clId="{3EDC6114-2102-459C-BCDE-F8E57EFD0606}" dt="2023-04-20T09:42:57.267" v="491" actId="478"/>
          <ac:picMkLst>
            <pc:docMk/>
            <pc:sldMk cId="1554032617" sldId="294"/>
            <ac:picMk id="4" creationId="{7A31113A-38CF-0376-6D5D-A368066BD26F}"/>
          </ac:picMkLst>
        </pc:picChg>
        <pc:picChg chg="del">
          <ac:chgData name="Manav Jalan" userId="d46e08e82b5bfded" providerId="LiveId" clId="{3EDC6114-2102-459C-BCDE-F8E57EFD0606}" dt="2023-04-20T09:42:57.267" v="491" actId="478"/>
          <ac:picMkLst>
            <pc:docMk/>
            <pc:sldMk cId="1554032617" sldId="294"/>
            <ac:picMk id="6" creationId="{3913C00F-79C5-5E6B-EA91-EB662F6ADEAB}"/>
          </ac:picMkLst>
        </pc:picChg>
        <pc:picChg chg="del">
          <ac:chgData name="Manav Jalan" userId="d46e08e82b5bfded" providerId="LiveId" clId="{3EDC6114-2102-459C-BCDE-F8E57EFD0606}" dt="2023-04-20T09:42:57.267" v="491" actId="478"/>
          <ac:picMkLst>
            <pc:docMk/>
            <pc:sldMk cId="1554032617" sldId="294"/>
            <ac:picMk id="7" creationId="{71D5ED7F-3076-0446-50A4-F3EAFA90D0A5}"/>
          </ac:picMkLst>
        </pc:picChg>
        <pc:picChg chg="del">
          <ac:chgData name="Manav Jalan" userId="d46e08e82b5bfded" providerId="LiveId" clId="{3EDC6114-2102-459C-BCDE-F8E57EFD0606}" dt="2023-04-20T09:42:57.267" v="491" actId="478"/>
          <ac:picMkLst>
            <pc:docMk/>
            <pc:sldMk cId="1554032617" sldId="294"/>
            <ac:picMk id="8" creationId="{2E414D48-8842-9E15-3847-D11B0CE44BA0}"/>
          </ac:picMkLst>
        </pc:picChg>
        <pc:picChg chg="del">
          <ac:chgData name="Manav Jalan" userId="d46e08e82b5bfded" providerId="LiveId" clId="{3EDC6114-2102-459C-BCDE-F8E57EFD0606}" dt="2023-04-20T09:42:57.267" v="491" actId="478"/>
          <ac:picMkLst>
            <pc:docMk/>
            <pc:sldMk cId="1554032617" sldId="294"/>
            <ac:picMk id="9" creationId="{E4575A38-8F0E-5D32-366B-A6A796225572}"/>
          </ac:picMkLst>
        </pc:picChg>
        <pc:picChg chg="del">
          <ac:chgData name="Manav Jalan" userId="d46e08e82b5bfded" providerId="LiveId" clId="{3EDC6114-2102-459C-BCDE-F8E57EFD0606}" dt="2023-04-20T09:42:57.267" v="491" actId="478"/>
          <ac:picMkLst>
            <pc:docMk/>
            <pc:sldMk cId="1554032617" sldId="294"/>
            <ac:picMk id="10" creationId="{3FD717E1-CC7D-F3AF-7E1E-938FD68D75CA}"/>
          </ac:picMkLst>
        </pc:picChg>
        <pc:picChg chg="add mod">
          <ac:chgData name="Manav Jalan" userId="d46e08e82b5bfded" providerId="LiveId" clId="{3EDC6114-2102-459C-BCDE-F8E57EFD0606}" dt="2023-04-20T10:05:21.154" v="950" actId="14100"/>
          <ac:picMkLst>
            <pc:docMk/>
            <pc:sldMk cId="1554032617" sldId="294"/>
            <ac:picMk id="12" creationId="{E785DD59-E2C0-5F10-88A0-561D3629ECA4}"/>
          </ac:picMkLst>
        </pc:picChg>
        <pc:picChg chg="add mod">
          <ac:chgData name="Manav Jalan" userId="d46e08e82b5bfded" providerId="LiveId" clId="{3EDC6114-2102-459C-BCDE-F8E57EFD0606}" dt="2023-04-20T09:44:03.806" v="530" actId="14100"/>
          <ac:picMkLst>
            <pc:docMk/>
            <pc:sldMk cId="1554032617" sldId="294"/>
            <ac:picMk id="13" creationId="{3FB34DD6-D04F-0B36-A54A-1BC152920F12}"/>
          </ac:picMkLst>
        </pc:picChg>
        <pc:picChg chg="add mod">
          <ac:chgData name="Manav Jalan" userId="d46e08e82b5bfded" providerId="LiveId" clId="{3EDC6114-2102-459C-BCDE-F8E57EFD0606}" dt="2023-04-20T09:44:17.863" v="554" actId="1037"/>
          <ac:picMkLst>
            <pc:docMk/>
            <pc:sldMk cId="1554032617" sldId="294"/>
            <ac:picMk id="14" creationId="{CF64854C-0B3C-71F5-D3E3-683B3528FBFD}"/>
          </ac:picMkLst>
        </pc:picChg>
        <pc:picChg chg="add mod">
          <ac:chgData name="Manav Jalan" userId="d46e08e82b5bfded" providerId="LiveId" clId="{3EDC6114-2102-459C-BCDE-F8E57EFD0606}" dt="2023-04-20T10:05:34.298" v="958" actId="1035"/>
          <ac:picMkLst>
            <pc:docMk/>
            <pc:sldMk cId="1554032617" sldId="294"/>
            <ac:picMk id="15" creationId="{F8EB02F0-CF7E-C6F2-5FF7-04E6E9A02C6A}"/>
          </ac:picMkLst>
        </pc:picChg>
        <pc:picChg chg="add mod">
          <ac:chgData name="Manav Jalan" userId="d46e08e82b5bfded" providerId="LiveId" clId="{3EDC6114-2102-459C-BCDE-F8E57EFD0606}" dt="2023-04-20T10:06:12.112" v="987" actId="1035"/>
          <ac:picMkLst>
            <pc:docMk/>
            <pc:sldMk cId="1554032617" sldId="294"/>
            <ac:picMk id="16" creationId="{081F9A0C-1FF6-F7DD-FBBF-8218B29FB945}"/>
          </ac:picMkLst>
        </pc:picChg>
        <pc:picChg chg="add mod">
          <ac:chgData name="Manav Jalan" userId="d46e08e82b5bfded" providerId="LiveId" clId="{3EDC6114-2102-459C-BCDE-F8E57EFD0606}" dt="2023-04-20T10:06:09.827" v="985" actId="1035"/>
          <ac:picMkLst>
            <pc:docMk/>
            <pc:sldMk cId="1554032617" sldId="294"/>
            <ac:picMk id="17" creationId="{52E0A122-88D7-15E5-5B63-622BE0C4333A}"/>
          </ac:picMkLst>
        </pc:picChg>
      </pc:sldChg>
      <pc:sldChg chg="delSp modSp add mod ord">
        <pc:chgData name="Manav Jalan" userId="d46e08e82b5bfded" providerId="LiveId" clId="{3EDC6114-2102-459C-BCDE-F8E57EFD0606}" dt="2023-04-20T12:07:49.763" v="1868" actId="207"/>
        <pc:sldMkLst>
          <pc:docMk/>
          <pc:sldMk cId="4131533423" sldId="295"/>
        </pc:sldMkLst>
        <pc:spChg chg="mod">
          <ac:chgData name="Manav Jalan" userId="d46e08e82b5bfded" providerId="LiveId" clId="{3EDC6114-2102-459C-BCDE-F8E57EFD0606}" dt="2023-04-20T12:07:49.763" v="1868" actId="207"/>
          <ac:spMkLst>
            <pc:docMk/>
            <pc:sldMk cId="4131533423" sldId="295"/>
            <ac:spMk id="2" creationId="{00000000-0000-0000-0000-000000000000}"/>
          </ac:spMkLst>
        </pc:spChg>
        <pc:spChg chg="mod">
          <ac:chgData name="Manav Jalan" userId="d46e08e82b5bfded" providerId="LiveId" clId="{3EDC6114-2102-459C-BCDE-F8E57EFD0606}" dt="2023-04-20T10:10:14.268" v="1046" actId="1035"/>
          <ac:spMkLst>
            <pc:docMk/>
            <pc:sldMk cId="4131533423" sldId="295"/>
            <ac:spMk id="3" creationId="{00000000-0000-0000-0000-000000000000}"/>
          </ac:spMkLst>
        </pc:spChg>
        <pc:picChg chg="del">
          <ac:chgData name="Manav Jalan" userId="d46e08e82b5bfded" providerId="LiveId" clId="{3EDC6114-2102-459C-BCDE-F8E57EFD0606}" dt="2023-04-20T10:08:24.305" v="1014" actId="478"/>
          <ac:picMkLst>
            <pc:docMk/>
            <pc:sldMk cId="4131533423" sldId="295"/>
            <ac:picMk id="4" creationId="{01C08ECE-735D-8B55-C956-EB2EFC42D0B6}"/>
          </ac:picMkLst>
        </pc:picChg>
      </pc:sldChg>
      <pc:sldChg chg="addSp delSp modSp add mod">
        <pc:chgData name="Manav Jalan" userId="d46e08e82b5bfded" providerId="LiveId" clId="{3EDC6114-2102-459C-BCDE-F8E57EFD0606}" dt="2023-04-20T12:10:57.365" v="1887" actId="207"/>
        <pc:sldMkLst>
          <pc:docMk/>
          <pc:sldMk cId="2477509850" sldId="296"/>
        </pc:sldMkLst>
        <pc:spChg chg="mod">
          <ac:chgData name="Manav Jalan" userId="d46e08e82b5bfded" providerId="LiveId" clId="{3EDC6114-2102-459C-BCDE-F8E57EFD0606}" dt="2023-04-20T11:24:31.648" v="1572" actId="1036"/>
          <ac:spMkLst>
            <pc:docMk/>
            <pc:sldMk cId="2477509850" sldId="296"/>
            <ac:spMk id="4" creationId="{71016350-6280-10BB-B70C-DB08682B5155}"/>
          </ac:spMkLst>
        </pc:spChg>
        <pc:spChg chg="del">
          <ac:chgData name="Manav Jalan" userId="d46e08e82b5bfded" providerId="LiveId" clId="{3EDC6114-2102-459C-BCDE-F8E57EFD0606}" dt="2023-04-20T10:45:30.025" v="1197" actId="478"/>
          <ac:spMkLst>
            <pc:docMk/>
            <pc:sldMk cId="2477509850" sldId="296"/>
            <ac:spMk id="6" creationId="{00000000-0000-0000-0000-000000000000}"/>
          </ac:spMkLst>
        </pc:spChg>
        <pc:spChg chg="mod">
          <ac:chgData name="Manav Jalan" userId="d46e08e82b5bfded" providerId="LiveId" clId="{3EDC6114-2102-459C-BCDE-F8E57EFD0606}" dt="2023-04-20T12:10:57.365" v="1887" actId="207"/>
          <ac:spMkLst>
            <pc:docMk/>
            <pc:sldMk cId="2477509850" sldId="296"/>
            <ac:spMk id="13" creationId="{B3BF10DB-DB57-89C7-CA14-878FB868263D}"/>
          </ac:spMkLst>
        </pc:spChg>
        <pc:picChg chg="del">
          <ac:chgData name="Manav Jalan" userId="d46e08e82b5bfded" providerId="LiveId" clId="{3EDC6114-2102-459C-BCDE-F8E57EFD0606}" dt="2023-04-20T10:45:42.629" v="1201" actId="478"/>
          <ac:picMkLst>
            <pc:docMk/>
            <pc:sldMk cId="2477509850" sldId="296"/>
            <ac:picMk id="2" creationId="{F235627A-2F11-24ED-7B22-470CA02A3ADF}"/>
          </ac:picMkLst>
        </pc:picChg>
        <pc:picChg chg="add mod">
          <ac:chgData name="Manav Jalan" userId="d46e08e82b5bfded" providerId="LiveId" clId="{3EDC6114-2102-459C-BCDE-F8E57EFD0606}" dt="2023-04-20T10:52:10.231" v="1289" actId="1076"/>
          <ac:picMkLst>
            <pc:docMk/>
            <pc:sldMk cId="2477509850" sldId="296"/>
            <ac:picMk id="3" creationId="{E8A84C8F-CBFE-EA71-4860-308F44324EE4}"/>
          </ac:picMkLst>
        </pc:picChg>
      </pc:sldChg>
      <pc:sldChg chg="addSp delSp modSp add mod">
        <pc:chgData name="Manav Jalan" userId="d46e08e82b5bfded" providerId="LiveId" clId="{3EDC6114-2102-459C-BCDE-F8E57EFD0606}" dt="2023-04-20T12:11:16.307" v="1889" actId="207"/>
        <pc:sldMkLst>
          <pc:docMk/>
          <pc:sldMk cId="555672627" sldId="297"/>
        </pc:sldMkLst>
        <pc:spChg chg="add mod">
          <ac:chgData name="Manav Jalan" userId="d46e08e82b5bfded" providerId="LiveId" clId="{3EDC6114-2102-459C-BCDE-F8E57EFD0606}" dt="2023-04-20T11:12:44.020" v="1431" actId="2711"/>
          <ac:spMkLst>
            <pc:docMk/>
            <pc:sldMk cId="555672627" sldId="297"/>
            <ac:spMk id="3" creationId="{A46FD123-D188-0EE3-B582-8C12DF314799}"/>
          </ac:spMkLst>
        </pc:spChg>
        <pc:spChg chg="add del mod">
          <ac:chgData name="Manav Jalan" userId="d46e08e82b5bfded" providerId="LiveId" clId="{3EDC6114-2102-459C-BCDE-F8E57EFD0606}" dt="2023-04-20T11:03:40.371" v="1345" actId="47"/>
          <ac:spMkLst>
            <pc:docMk/>
            <pc:sldMk cId="555672627" sldId="297"/>
            <ac:spMk id="5" creationId="{00000000-0000-0000-0000-000000000000}"/>
          </ac:spMkLst>
        </pc:spChg>
        <pc:spChg chg="mod">
          <ac:chgData name="Manav Jalan" userId="d46e08e82b5bfded" providerId="LiveId" clId="{3EDC6114-2102-459C-BCDE-F8E57EFD0606}" dt="2023-04-20T12:11:16.307" v="1889" actId="207"/>
          <ac:spMkLst>
            <pc:docMk/>
            <pc:sldMk cId="555672627" sldId="297"/>
            <ac:spMk id="6" creationId="{7766BFB6-CBF5-E854-531A-528FA4A34A8B}"/>
          </ac:spMkLst>
        </pc:spChg>
        <pc:picChg chg="mod">
          <ac:chgData name="Manav Jalan" userId="d46e08e82b5bfded" providerId="LiveId" clId="{3EDC6114-2102-459C-BCDE-F8E57EFD0606}" dt="2023-04-20T11:06:53.912" v="1362" actId="14100"/>
          <ac:picMkLst>
            <pc:docMk/>
            <pc:sldMk cId="555672627" sldId="297"/>
            <ac:picMk id="2" creationId="{DE8E036B-592E-4EB7-5890-359688EA79CF}"/>
          </ac:picMkLst>
        </pc:picChg>
        <pc:picChg chg="add mod">
          <ac:chgData name="Manav Jalan" userId="d46e08e82b5bfded" providerId="LiveId" clId="{3EDC6114-2102-459C-BCDE-F8E57EFD0606}" dt="2023-04-20T11:06:13.609" v="1361" actId="1076"/>
          <ac:picMkLst>
            <pc:docMk/>
            <pc:sldMk cId="555672627" sldId="297"/>
            <ac:picMk id="4" creationId="{0A59268C-BFD6-A04A-4AA5-0619C2500F24}"/>
          </ac:picMkLst>
        </pc:picChg>
      </pc:sldChg>
      <pc:sldChg chg="addSp delSp modSp add mod">
        <pc:chgData name="Manav Jalan" userId="d46e08e82b5bfded" providerId="LiveId" clId="{3EDC6114-2102-459C-BCDE-F8E57EFD0606}" dt="2023-04-20T12:11:30.238" v="1893" actId="207"/>
        <pc:sldMkLst>
          <pc:docMk/>
          <pc:sldMk cId="1415657538" sldId="298"/>
        </pc:sldMkLst>
        <pc:spChg chg="mod">
          <ac:chgData name="Manav Jalan" userId="d46e08e82b5bfded" providerId="LiveId" clId="{3EDC6114-2102-459C-BCDE-F8E57EFD0606}" dt="2023-04-20T11:09:42.078" v="1393" actId="207"/>
          <ac:spMkLst>
            <pc:docMk/>
            <pc:sldMk cId="1415657538" sldId="298"/>
            <ac:spMk id="3" creationId="{A46FD123-D188-0EE3-B582-8C12DF314799}"/>
          </ac:spMkLst>
        </pc:spChg>
        <pc:spChg chg="mod">
          <ac:chgData name="Manav Jalan" userId="d46e08e82b5bfded" providerId="LiveId" clId="{3EDC6114-2102-459C-BCDE-F8E57EFD0606}" dt="2023-04-20T12:11:30.238" v="1893" actId="207"/>
          <ac:spMkLst>
            <pc:docMk/>
            <pc:sldMk cId="1415657538" sldId="298"/>
            <ac:spMk id="6" creationId="{7766BFB6-CBF5-E854-531A-528FA4A34A8B}"/>
          </ac:spMkLst>
        </pc:spChg>
        <pc:picChg chg="del">
          <ac:chgData name="Manav Jalan" userId="d46e08e82b5bfded" providerId="LiveId" clId="{3EDC6114-2102-459C-BCDE-F8E57EFD0606}" dt="2023-04-20T11:08:53.521" v="1384" actId="478"/>
          <ac:picMkLst>
            <pc:docMk/>
            <pc:sldMk cId="1415657538" sldId="298"/>
            <ac:picMk id="2" creationId="{DE8E036B-592E-4EB7-5890-359688EA79CF}"/>
          </ac:picMkLst>
        </pc:picChg>
        <pc:picChg chg="del">
          <ac:chgData name="Manav Jalan" userId="d46e08e82b5bfded" providerId="LiveId" clId="{3EDC6114-2102-459C-BCDE-F8E57EFD0606}" dt="2023-04-20T11:08:54.873" v="1385" actId="478"/>
          <ac:picMkLst>
            <pc:docMk/>
            <pc:sldMk cId="1415657538" sldId="298"/>
            <ac:picMk id="4" creationId="{0A59268C-BFD6-A04A-4AA5-0619C2500F24}"/>
          </ac:picMkLst>
        </pc:picChg>
        <pc:picChg chg="add mod">
          <ac:chgData name="Manav Jalan" userId="d46e08e82b5bfded" providerId="LiveId" clId="{3EDC6114-2102-459C-BCDE-F8E57EFD0606}" dt="2023-04-20T11:09:13.260" v="1391" actId="1076"/>
          <ac:picMkLst>
            <pc:docMk/>
            <pc:sldMk cId="1415657538" sldId="298"/>
            <ac:picMk id="7" creationId="{DF1DC8D8-86F0-B2A2-FDFB-CF9EFB3ADADC}"/>
          </ac:picMkLst>
        </pc:picChg>
      </pc:sldChg>
      <pc:sldChg chg="addSp delSp modSp add mod">
        <pc:chgData name="Manav Jalan" userId="d46e08e82b5bfded" providerId="LiveId" clId="{3EDC6114-2102-459C-BCDE-F8E57EFD0606}" dt="2023-04-20T12:11:55.637" v="1895" actId="207"/>
        <pc:sldMkLst>
          <pc:docMk/>
          <pc:sldMk cId="1007805941" sldId="299"/>
        </pc:sldMkLst>
        <pc:spChg chg="mod">
          <ac:chgData name="Manav Jalan" userId="d46e08e82b5bfded" providerId="LiveId" clId="{3EDC6114-2102-459C-BCDE-F8E57EFD0606}" dt="2023-04-20T11:12:55.873" v="1432" actId="2711"/>
          <ac:spMkLst>
            <pc:docMk/>
            <pc:sldMk cId="1007805941" sldId="299"/>
            <ac:spMk id="3" creationId="{A46FD123-D188-0EE3-B582-8C12DF314799}"/>
          </ac:spMkLst>
        </pc:spChg>
        <pc:spChg chg="mod">
          <ac:chgData name="Manav Jalan" userId="d46e08e82b5bfded" providerId="LiveId" clId="{3EDC6114-2102-459C-BCDE-F8E57EFD0606}" dt="2023-04-20T12:11:55.637" v="1895" actId="207"/>
          <ac:spMkLst>
            <pc:docMk/>
            <pc:sldMk cId="1007805941" sldId="299"/>
            <ac:spMk id="6" creationId="{7766BFB6-CBF5-E854-531A-528FA4A34A8B}"/>
          </ac:spMkLst>
        </pc:spChg>
        <pc:picChg chg="add mod">
          <ac:chgData name="Manav Jalan" userId="d46e08e82b5bfded" providerId="LiveId" clId="{3EDC6114-2102-459C-BCDE-F8E57EFD0606}" dt="2023-04-20T11:13:01.770" v="1433" actId="1076"/>
          <ac:picMkLst>
            <pc:docMk/>
            <pc:sldMk cId="1007805941" sldId="299"/>
            <ac:picMk id="2" creationId="{8BCA6949-49B1-19E8-8D34-C723CB032F9A}"/>
          </ac:picMkLst>
        </pc:picChg>
        <pc:picChg chg="del">
          <ac:chgData name="Manav Jalan" userId="d46e08e82b5bfded" providerId="LiveId" clId="{3EDC6114-2102-459C-BCDE-F8E57EFD0606}" dt="2023-04-20T11:11:28.785" v="1421" actId="478"/>
          <ac:picMkLst>
            <pc:docMk/>
            <pc:sldMk cId="1007805941" sldId="299"/>
            <ac:picMk id="7" creationId="{DF1DC8D8-86F0-B2A2-FDFB-CF9EFB3ADADC}"/>
          </ac:picMkLst>
        </pc:picChg>
      </pc:sldChg>
      <pc:sldChg chg="addSp delSp modSp add mod">
        <pc:chgData name="Manav Jalan" userId="d46e08e82b5bfded" providerId="LiveId" clId="{3EDC6114-2102-459C-BCDE-F8E57EFD0606}" dt="2023-04-20T12:12:17.649" v="1897" actId="207"/>
        <pc:sldMkLst>
          <pc:docMk/>
          <pc:sldMk cId="904266417" sldId="300"/>
        </pc:sldMkLst>
        <pc:spChg chg="mod">
          <ac:chgData name="Manav Jalan" userId="d46e08e82b5bfded" providerId="LiveId" clId="{3EDC6114-2102-459C-BCDE-F8E57EFD0606}" dt="2023-04-20T11:15:08.481" v="1456" actId="404"/>
          <ac:spMkLst>
            <pc:docMk/>
            <pc:sldMk cId="904266417" sldId="300"/>
            <ac:spMk id="3" creationId="{A46FD123-D188-0EE3-B582-8C12DF314799}"/>
          </ac:spMkLst>
        </pc:spChg>
        <pc:spChg chg="mod">
          <ac:chgData name="Manav Jalan" userId="d46e08e82b5bfded" providerId="LiveId" clId="{3EDC6114-2102-459C-BCDE-F8E57EFD0606}" dt="2023-04-20T12:12:17.649" v="1897" actId="207"/>
          <ac:spMkLst>
            <pc:docMk/>
            <pc:sldMk cId="904266417" sldId="300"/>
            <ac:spMk id="6" creationId="{7766BFB6-CBF5-E854-531A-528FA4A34A8B}"/>
          </ac:spMkLst>
        </pc:spChg>
        <pc:picChg chg="del">
          <ac:chgData name="Manav Jalan" userId="d46e08e82b5bfded" providerId="LiveId" clId="{3EDC6114-2102-459C-BCDE-F8E57EFD0606}" dt="2023-04-20T11:14:00.316" v="1444" actId="478"/>
          <ac:picMkLst>
            <pc:docMk/>
            <pc:sldMk cId="904266417" sldId="300"/>
            <ac:picMk id="2" creationId="{8BCA6949-49B1-19E8-8D34-C723CB032F9A}"/>
          </ac:picMkLst>
        </pc:picChg>
        <pc:picChg chg="add mod">
          <ac:chgData name="Manav Jalan" userId="d46e08e82b5bfded" providerId="LiveId" clId="{3EDC6114-2102-459C-BCDE-F8E57EFD0606}" dt="2023-04-20T11:15:10.397" v="1457" actId="1076"/>
          <ac:picMkLst>
            <pc:docMk/>
            <pc:sldMk cId="904266417" sldId="300"/>
            <ac:picMk id="4" creationId="{6A16F796-710D-6DA8-E624-87614D43BCC8}"/>
          </ac:picMkLst>
        </pc:picChg>
      </pc:sldChg>
      <pc:sldChg chg="add del">
        <pc:chgData name="Manav Jalan" userId="d46e08e82b5bfded" providerId="LiveId" clId="{3EDC6114-2102-459C-BCDE-F8E57EFD0606}" dt="2023-04-20T11:16:24.927" v="1464" actId="47"/>
        <pc:sldMkLst>
          <pc:docMk/>
          <pc:sldMk cId="3559514703" sldId="301"/>
        </pc:sldMkLst>
      </pc:sldChg>
      <pc:sldChg chg="delSp modSp add mod ord">
        <pc:chgData name="Manav Jalan" userId="d46e08e82b5bfded" providerId="LiveId" clId="{3EDC6114-2102-459C-BCDE-F8E57EFD0606}" dt="2023-04-20T12:12:38.588" v="1899" actId="207"/>
        <pc:sldMkLst>
          <pc:docMk/>
          <pc:sldMk cId="451908761" sldId="302"/>
        </pc:sldMkLst>
        <pc:spChg chg="mod">
          <ac:chgData name="Manav Jalan" userId="d46e08e82b5bfded" providerId="LiveId" clId="{3EDC6114-2102-459C-BCDE-F8E57EFD0606}" dt="2023-04-20T11:20:49.015" v="1538" actId="1076"/>
          <ac:spMkLst>
            <pc:docMk/>
            <pc:sldMk cId="451908761" sldId="302"/>
            <ac:spMk id="4" creationId="{71016350-6280-10BB-B70C-DB08682B5155}"/>
          </ac:spMkLst>
        </pc:spChg>
        <pc:spChg chg="mod">
          <ac:chgData name="Manav Jalan" userId="d46e08e82b5bfded" providerId="LiveId" clId="{3EDC6114-2102-459C-BCDE-F8E57EFD0606}" dt="2023-04-20T12:12:38.588" v="1899" actId="207"/>
          <ac:spMkLst>
            <pc:docMk/>
            <pc:sldMk cId="451908761" sldId="302"/>
            <ac:spMk id="13" creationId="{B3BF10DB-DB57-89C7-CA14-878FB868263D}"/>
          </ac:spMkLst>
        </pc:spChg>
        <pc:picChg chg="del">
          <ac:chgData name="Manav Jalan" userId="d46e08e82b5bfded" providerId="LiveId" clId="{3EDC6114-2102-459C-BCDE-F8E57EFD0606}" dt="2023-04-20T11:16:50.700" v="1468" actId="478"/>
          <ac:picMkLst>
            <pc:docMk/>
            <pc:sldMk cId="451908761" sldId="302"/>
            <ac:picMk id="3" creationId="{E8A84C8F-CBFE-EA71-4860-308F44324E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0EFA9EE-6120-4CEF-8348-E1885F92A490}" type="datetimeFigureOut">
              <a:rPr lang="en-IN" smtClean="0"/>
              <a:t>20-04-2023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3F957D4-B796-466F-9ECE-D78FA8B0239B}" type="slidenum">
              <a:rPr lang="en-IN" smtClean="0"/>
              <a:t>‹#›</a:t>
            </a:fld>
            <a:endParaRPr lang="en-IN"/>
          </a:p>
        </p:txBody>
      </p:sp>
    </p:spTree>
    <p:extLst>
      <p:ext uri="{BB962C8B-B14F-4D97-AF65-F5344CB8AC3E}">
        <p14:creationId xmlns:p14="http://schemas.microsoft.com/office/powerpoint/2010/main" val="408156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F957D4-B796-466F-9ECE-D78FA8B0239B}" type="slidenum">
              <a:rPr lang="en-IN" smtClean="0"/>
              <a:t>1</a:t>
            </a:fld>
            <a:endParaRPr lang="en-IN"/>
          </a:p>
        </p:txBody>
      </p:sp>
    </p:spTree>
    <p:extLst>
      <p:ext uri="{BB962C8B-B14F-4D97-AF65-F5344CB8AC3E}">
        <p14:creationId xmlns:p14="http://schemas.microsoft.com/office/powerpoint/2010/main" val="389497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F957D4-B796-466F-9ECE-D78FA8B0239B}" type="slidenum">
              <a:rPr lang="en-IN" smtClean="0"/>
              <a:t>8</a:t>
            </a:fld>
            <a:endParaRPr lang="en-IN"/>
          </a:p>
        </p:txBody>
      </p:sp>
    </p:spTree>
    <p:extLst>
      <p:ext uri="{BB962C8B-B14F-4D97-AF65-F5344CB8AC3E}">
        <p14:creationId xmlns:p14="http://schemas.microsoft.com/office/powerpoint/2010/main" val="119514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3695" y="410108"/>
            <a:ext cx="16660609" cy="6178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5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49516" y="2742299"/>
            <a:ext cx="10058399" cy="1851801"/>
          </a:xfrm>
          <a:prstGeom prst="rect">
            <a:avLst/>
          </a:prstGeom>
        </p:spPr>
      </p:pic>
      <p:pic>
        <p:nvPicPr>
          <p:cNvPr id="17" name="bg object 17"/>
          <p:cNvPicPr/>
          <p:nvPr/>
        </p:nvPicPr>
        <p:blipFill>
          <a:blip r:embed="rId3" cstate="print"/>
          <a:stretch>
            <a:fillRect/>
          </a:stretch>
        </p:blipFill>
        <p:spPr>
          <a:xfrm>
            <a:off x="771171" y="7221649"/>
            <a:ext cx="5760020" cy="203798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1099" y="1765555"/>
            <a:ext cx="3825800" cy="1244600"/>
          </a:xfrm>
          <a:prstGeom prst="rect">
            <a:avLst/>
          </a:prstGeom>
        </p:spPr>
        <p:txBody>
          <a:bodyPr wrap="square" lIns="0" tIns="0" rIns="0" bIns="0">
            <a:spAutoFit/>
          </a:bodyPr>
          <a:lstStyle>
            <a:lvl1pPr>
              <a:defRPr sz="8000" b="1" i="0">
                <a:solidFill>
                  <a:schemeClr val="tx1"/>
                </a:solidFill>
                <a:latin typeface="Arial"/>
                <a:cs typeface="Arial"/>
              </a:defRPr>
            </a:lvl1pPr>
          </a:lstStyle>
          <a:p>
            <a:endParaRPr/>
          </a:p>
        </p:txBody>
      </p:sp>
      <p:sp>
        <p:nvSpPr>
          <p:cNvPr id="3" name="Holder 3"/>
          <p:cNvSpPr>
            <a:spLocks noGrp="1"/>
          </p:cNvSpPr>
          <p:nvPr>
            <p:ph type="body" idx="1"/>
          </p:nvPr>
        </p:nvSpPr>
        <p:spPr>
          <a:xfrm>
            <a:off x="765298" y="2910274"/>
            <a:ext cx="16757402" cy="3740150"/>
          </a:xfrm>
          <a:prstGeom prst="rect">
            <a:avLst/>
          </a:prstGeom>
        </p:spPr>
        <p:txBody>
          <a:bodyPr wrap="square" lIns="0" tIns="0" rIns="0" bIns="0">
            <a:spAutoFit/>
          </a:bodyPr>
          <a:lstStyle>
            <a:lvl1pPr>
              <a:defRPr sz="35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CEC33C81-279F-E885-B118-3BF7C33BE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pic>
        <p:nvPicPr>
          <p:cNvPr id="5" name="Picture 4" descr="Logo&#10;&#10;Description automatically generated">
            <a:extLst>
              <a:ext uri="{FF2B5EF4-FFF2-40B4-BE49-F238E27FC236}">
                <a16:creationId xmlns:a16="http://schemas.microsoft.com/office/drawing/2014/main" id="{5F36B7C0-75B1-172E-3CEC-8F00B59899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Tree>
    <p:extLst>
      <p:ext uri="{BB962C8B-B14F-4D97-AF65-F5344CB8AC3E}">
        <p14:creationId xmlns:p14="http://schemas.microsoft.com/office/powerpoint/2010/main" val="424811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20A-5EF6-C385-0E6D-073405AC33A0}"/>
              </a:ext>
            </a:extLst>
          </p:cNvPr>
          <p:cNvSpPr>
            <a:spLocks noGrp="1"/>
          </p:cNvSpPr>
          <p:nvPr>
            <p:ph type="title"/>
          </p:nvPr>
        </p:nvSpPr>
        <p:spPr>
          <a:xfrm>
            <a:off x="597668" y="266700"/>
            <a:ext cx="8348885" cy="2277547"/>
          </a:xfrm>
        </p:spPr>
        <p:txBody>
          <a:bodyPr/>
          <a:lstStyle/>
          <a:p>
            <a:r>
              <a:rPr lang="en-US" sz="3200" b="0" spc="114" dirty="0">
                <a:latin typeface="Arial" panose="020B0604020202020204" pitchFamily="34" charset="0"/>
                <a:ea typeface="+mn-ea"/>
                <a:cs typeface="Arial" panose="020B0604020202020204" pitchFamily="34" charset="0"/>
              </a:rPr>
              <a:t>Step 3:</a:t>
            </a:r>
            <a:br>
              <a:rPr lang="en-US" sz="4000" dirty="0"/>
            </a:br>
            <a:r>
              <a:rPr lang="en-US" sz="3600" spc="-15" dirty="0">
                <a:solidFill>
                  <a:srgbClr val="004AAD"/>
                </a:solidFill>
                <a:latin typeface="Arial" panose="020B0604020202020204" pitchFamily="34" charset="0"/>
                <a:ea typeface="+mn-ea"/>
                <a:cs typeface="Arial" panose="020B0604020202020204" pitchFamily="34" charset="0"/>
              </a:rPr>
              <a:t>Bivariate</a:t>
            </a:r>
            <a:r>
              <a:rPr lang="en-US" sz="3600" spc="-15" dirty="0">
                <a:latin typeface="Arial" panose="020B0604020202020204" pitchFamily="34" charset="0"/>
                <a:ea typeface="+mn-ea"/>
                <a:cs typeface="Arial" panose="020B0604020202020204" pitchFamily="34" charset="0"/>
              </a:rPr>
              <a:t> </a:t>
            </a:r>
            <a:r>
              <a:rPr lang="en-US" sz="3600" spc="-15" dirty="0">
                <a:solidFill>
                  <a:srgbClr val="2BB4D4"/>
                </a:solidFill>
                <a:latin typeface="Arial" panose="020B0604020202020204" pitchFamily="34" charset="0"/>
                <a:ea typeface="+mn-ea"/>
                <a:cs typeface="Arial" panose="020B0604020202020204" pitchFamily="34" charset="0"/>
              </a:rPr>
              <a:t>Analysis</a:t>
            </a:r>
            <a:br>
              <a:rPr lang="en-US" dirty="0"/>
            </a:br>
            <a:endParaRPr lang="en-IN" dirty="0"/>
          </a:p>
        </p:txBody>
      </p:sp>
      <p:sp>
        <p:nvSpPr>
          <p:cNvPr id="11" name="Text Placeholder 10">
            <a:extLst>
              <a:ext uri="{FF2B5EF4-FFF2-40B4-BE49-F238E27FC236}">
                <a16:creationId xmlns:a16="http://schemas.microsoft.com/office/drawing/2014/main" id="{42A08299-F9EA-BA7F-777C-405F31A809AC}"/>
              </a:ext>
            </a:extLst>
          </p:cNvPr>
          <p:cNvSpPr>
            <a:spLocks noGrp="1"/>
          </p:cNvSpPr>
          <p:nvPr>
            <p:ph type="body" idx="1"/>
          </p:nvPr>
        </p:nvSpPr>
        <p:spPr>
          <a:xfrm>
            <a:off x="597668" y="1860824"/>
            <a:ext cx="10601382" cy="6032421"/>
          </a:xfrm>
        </p:spPr>
        <p:txBody>
          <a:bodyPr/>
          <a:lstStyle/>
          <a:p>
            <a:r>
              <a:rPr lang="en-GB" sz="2800" dirty="0">
                <a:latin typeface="Times New Roman" panose="02020603050405020304" pitchFamily="18" charset="0"/>
                <a:cs typeface="Times New Roman" panose="02020603050405020304" pitchFamily="18" charset="0"/>
              </a:rPr>
              <a:t>7. Most guests are visiting the hotel for the first time.</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8. The 4 most booked room types are:</a:t>
            </a: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A - 85601</a:t>
            </a: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D - 9173</a:t>
            </a: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E - 6497 </a:t>
            </a: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F - 2890.</a:t>
            </a:r>
          </a:p>
          <a:p>
            <a:pPr marL="342900" indent="-342900">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9. Most guests do not pay any deposit amount to the hotel. This might be another reason for the cancellations.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10. Again since, most guests are transient, the number of cancellations by this group is also pretty high.</a:t>
            </a:r>
            <a:endParaRPr lang="en-GB" sz="2800" i="0" dirty="0">
              <a:effectLst/>
              <a:latin typeface="Times New Roman" panose="02020603050405020304" pitchFamily="18" charset="0"/>
              <a:cs typeface="Times New Roman" panose="02020603050405020304" pitchFamily="18" charset="0"/>
            </a:endParaRPr>
          </a:p>
          <a:p>
            <a:endParaRPr lang="en-IN" sz="2800" dirty="0"/>
          </a:p>
        </p:txBody>
      </p:sp>
      <p:pic>
        <p:nvPicPr>
          <p:cNvPr id="12" name="Picture 11">
            <a:extLst>
              <a:ext uri="{FF2B5EF4-FFF2-40B4-BE49-F238E27FC236}">
                <a16:creationId xmlns:a16="http://schemas.microsoft.com/office/drawing/2014/main" id="{E785DD59-E2C0-5F10-88A0-561D3629ECA4}"/>
              </a:ext>
            </a:extLst>
          </p:cNvPr>
          <p:cNvPicPr>
            <a:picLocks noChangeAspect="1"/>
          </p:cNvPicPr>
          <p:nvPr/>
        </p:nvPicPr>
        <p:blipFill>
          <a:blip r:embed="rId2"/>
          <a:stretch>
            <a:fillRect/>
          </a:stretch>
        </p:blipFill>
        <p:spPr>
          <a:xfrm>
            <a:off x="11316472" y="556894"/>
            <a:ext cx="3152420" cy="2330330"/>
          </a:xfrm>
          <a:prstGeom prst="rect">
            <a:avLst/>
          </a:prstGeom>
        </p:spPr>
      </p:pic>
      <p:pic>
        <p:nvPicPr>
          <p:cNvPr id="13" name="Picture 12">
            <a:extLst>
              <a:ext uri="{FF2B5EF4-FFF2-40B4-BE49-F238E27FC236}">
                <a16:creationId xmlns:a16="http://schemas.microsoft.com/office/drawing/2014/main" id="{3FB34DD6-D04F-0B36-A54A-1BC152920F12}"/>
              </a:ext>
            </a:extLst>
          </p:cNvPr>
          <p:cNvPicPr>
            <a:picLocks noChangeAspect="1"/>
          </p:cNvPicPr>
          <p:nvPr/>
        </p:nvPicPr>
        <p:blipFill>
          <a:blip r:embed="rId3"/>
          <a:stretch>
            <a:fillRect/>
          </a:stretch>
        </p:blipFill>
        <p:spPr>
          <a:xfrm>
            <a:off x="14402975" y="521681"/>
            <a:ext cx="3498912" cy="2330330"/>
          </a:xfrm>
          <a:prstGeom prst="rect">
            <a:avLst/>
          </a:prstGeom>
        </p:spPr>
      </p:pic>
      <p:pic>
        <p:nvPicPr>
          <p:cNvPr id="14" name="Picture 13">
            <a:extLst>
              <a:ext uri="{FF2B5EF4-FFF2-40B4-BE49-F238E27FC236}">
                <a16:creationId xmlns:a16="http://schemas.microsoft.com/office/drawing/2014/main" id="{CF64854C-0B3C-71F5-D3E3-683B3528FBFD}"/>
              </a:ext>
            </a:extLst>
          </p:cNvPr>
          <p:cNvPicPr>
            <a:picLocks noChangeAspect="1"/>
          </p:cNvPicPr>
          <p:nvPr/>
        </p:nvPicPr>
        <p:blipFill>
          <a:blip r:embed="rId4"/>
          <a:stretch>
            <a:fillRect/>
          </a:stretch>
        </p:blipFill>
        <p:spPr>
          <a:xfrm>
            <a:off x="11353800" y="3049124"/>
            <a:ext cx="3188600" cy="2182334"/>
          </a:xfrm>
          <a:prstGeom prst="rect">
            <a:avLst/>
          </a:prstGeom>
        </p:spPr>
      </p:pic>
      <p:pic>
        <p:nvPicPr>
          <p:cNvPr id="15" name="Picture 14">
            <a:extLst>
              <a:ext uri="{FF2B5EF4-FFF2-40B4-BE49-F238E27FC236}">
                <a16:creationId xmlns:a16="http://schemas.microsoft.com/office/drawing/2014/main" id="{F8EB02F0-CF7E-C6F2-5FF7-04E6E9A02C6A}"/>
              </a:ext>
            </a:extLst>
          </p:cNvPr>
          <p:cNvPicPr>
            <a:picLocks noChangeAspect="1"/>
          </p:cNvPicPr>
          <p:nvPr/>
        </p:nvPicPr>
        <p:blipFill>
          <a:blip r:embed="rId5"/>
          <a:stretch>
            <a:fillRect/>
          </a:stretch>
        </p:blipFill>
        <p:spPr>
          <a:xfrm>
            <a:off x="14571152" y="3009900"/>
            <a:ext cx="3869248" cy="2426368"/>
          </a:xfrm>
          <a:prstGeom prst="rect">
            <a:avLst/>
          </a:prstGeom>
        </p:spPr>
      </p:pic>
      <p:pic>
        <p:nvPicPr>
          <p:cNvPr id="16" name="Picture 15">
            <a:extLst>
              <a:ext uri="{FF2B5EF4-FFF2-40B4-BE49-F238E27FC236}">
                <a16:creationId xmlns:a16="http://schemas.microsoft.com/office/drawing/2014/main" id="{081F9A0C-1FF6-F7DD-FBBF-8218B29FB945}"/>
              </a:ext>
            </a:extLst>
          </p:cNvPr>
          <p:cNvPicPr>
            <a:picLocks noChangeAspect="1"/>
          </p:cNvPicPr>
          <p:nvPr/>
        </p:nvPicPr>
        <p:blipFill>
          <a:blip r:embed="rId6"/>
          <a:stretch>
            <a:fillRect/>
          </a:stretch>
        </p:blipFill>
        <p:spPr>
          <a:xfrm>
            <a:off x="14554200" y="5524500"/>
            <a:ext cx="3517498" cy="2440712"/>
          </a:xfrm>
          <a:prstGeom prst="rect">
            <a:avLst/>
          </a:prstGeom>
        </p:spPr>
      </p:pic>
      <p:pic>
        <p:nvPicPr>
          <p:cNvPr id="17" name="Picture 16">
            <a:extLst>
              <a:ext uri="{FF2B5EF4-FFF2-40B4-BE49-F238E27FC236}">
                <a16:creationId xmlns:a16="http://schemas.microsoft.com/office/drawing/2014/main" id="{52E0A122-88D7-15E5-5B63-622BE0C4333A}"/>
              </a:ext>
            </a:extLst>
          </p:cNvPr>
          <p:cNvPicPr>
            <a:picLocks noChangeAspect="1"/>
          </p:cNvPicPr>
          <p:nvPr/>
        </p:nvPicPr>
        <p:blipFill>
          <a:blip r:embed="rId7"/>
          <a:stretch>
            <a:fillRect/>
          </a:stretch>
        </p:blipFill>
        <p:spPr>
          <a:xfrm>
            <a:off x="11506200" y="5600700"/>
            <a:ext cx="3188600" cy="2516979"/>
          </a:xfrm>
          <a:prstGeom prst="rect">
            <a:avLst/>
          </a:prstGeom>
        </p:spPr>
      </p:pic>
    </p:spTree>
    <p:extLst>
      <p:ext uri="{BB962C8B-B14F-4D97-AF65-F5344CB8AC3E}">
        <p14:creationId xmlns:p14="http://schemas.microsoft.com/office/powerpoint/2010/main" val="155403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44237" y="1790700"/>
            <a:ext cx="16300763" cy="2598147"/>
          </a:xfrm>
          <a:prstGeom prst="rect">
            <a:avLst/>
          </a:prstGeom>
        </p:spPr>
        <p:txBody>
          <a:bodyPr vert="horz" wrap="square" lIns="0" tIns="12700" rIns="0" bIns="0" rtlCol="0">
            <a:spAutoFit/>
          </a:bodyPr>
          <a:lstStyle/>
          <a:p>
            <a:pPr marL="285750" indent="-28575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Since our target variable is categorical, </a:t>
            </a:r>
            <a:r>
              <a:rPr lang="en-GB" sz="2800" dirty="0" err="1">
                <a:latin typeface="Times New Roman" panose="02020603050405020304" pitchFamily="18" charset="0"/>
                <a:cs typeface="Times New Roman" panose="02020603050405020304" pitchFamily="18" charset="0"/>
              </a:rPr>
              <a:t>ManWhitneyU</a:t>
            </a:r>
            <a:r>
              <a:rPr lang="en-GB" sz="2800" dirty="0">
                <a:latin typeface="Times New Roman" panose="02020603050405020304" pitchFamily="18" charset="0"/>
                <a:cs typeface="Times New Roman" panose="02020603050405020304" pitchFamily="18" charset="0"/>
              </a:rPr>
              <a:t> test for Numerical vs Categorical and Chi2_square  test for Categorical vs Categorical have been performed in order to analyse the significance of the independent variables.</a:t>
            </a:r>
          </a:p>
          <a:p>
            <a:pPr marL="285750" indent="-285750">
              <a:buFont typeface="Wingdings" panose="05000000000000000000" pitchFamily="2" charset="2"/>
              <a:buChar char="Ø"/>
            </a:pPr>
            <a:endParaRPr lang="en-GB"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From the above Statistical Hypothesis Tests, we conclude that the variables </a:t>
            </a:r>
            <a:r>
              <a:rPr lang="en-IN" sz="2800" dirty="0" err="1">
                <a:latin typeface="Times New Roman" panose="02020603050405020304" pitchFamily="18" charset="0"/>
                <a:cs typeface="Times New Roman" panose="02020603050405020304" pitchFamily="18" charset="0"/>
              </a:rPr>
              <a:t>arrival_date_week_number</a:t>
            </a:r>
            <a:r>
              <a:rPr lang="en-IN" sz="2800" dirty="0">
                <a:latin typeface="Times New Roman" panose="02020603050405020304" pitchFamily="18" charset="0"/>
                <a:cs typeface="Times New Roman" panose="02020603050405020304" pitchFamily="18" charset="0"/>
              </a:rPr>
              <a:t> and  </a:t>
            </a:r>
            <a:r>
              <a:rPr lang="en-IN" sz="2800" dirty="0" err="1">
                <a:latin typeface="Times New Roman" panose="02020603050405020304" pitchFamily="18" charset="0"/>
                <a:cs typeface="Times New Roman" panose="02020603050405020304" pitchFamily="18" charset="0"/>
              </a:rPr>
              <a:t>arrival_date_day_of_month</a:t>
            </a:r>
            <a:r>
              <a:rPr lang="en-IN" sz="2800" dirty="0">
                <a:latin typeface="Times New Roman" panose="02020603050405020304" pitchFamily="18" charset="0"/>
                <a:cs typeface="Times New Roman" panose="02020603050405020304" pitchFamily="18" charset="0"/>
              </a:rPr>
              <a:t> are not significant with respect to our target variable.</a:t>
            </a:r>
            <a:endParaRPr lang="en-GB"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844237" y="453624"/>
            <a:ext cx="11042963" cy="1148391"/>
          </a:xfrm>
          <a:prstGeom prst="rect">
            <a:avLst/>
          </a:prstGeom>
        </p:spPr>
        <p:txBody>
          <a:bodyPr vert="horz" wrap="square" lIns="0" tIns="85725" rIns="0" bIns="0" rtlCol="0">
            <a:spAutoFit/>
          </a:bodyPr>
          <a:lstStyle/>
          <a:p>
            <a:pPr marL="12700">
              <a:lnSpc>
                <a:spcPct val="100000"/>
              </a:lnSpc>
              <a:spcBef>
                <a:spcPts val="675"/>
              </a:spcBef>
              <a:tabLst>
                <a:tab pos="1046480" algn="l"/>
              </a:tabLst>
            </a:pPr>
            <a:r>
              <a:rPr sz="3200" b="0" spc="114" dirty="0">
                <a:latin typeface="Arial" panose="020B0604020202020204" pitchFamily="34" charset="0"/>
                <a:ea typeface="+mn-ea"/>
                <a:cs typeface="Arial" panose="020B0604020202020204" pitchFamily="34" charset="0"/>
              </a:rPr>
              <a:t>Step</a:t>
            </a:r>
            <a:r>
              <a:rPr lang="en-IN" sz="3200" b="0" spc="114" dirty="0">
                <a:latin typeface="Arial" panose="020B0604020202020204" pitchFamily="34" charset="0"/>
                <a:ea typeface="+mn-ea"/>
                <a:cs typeface="Arial" panose="020B0604020202020204" pitchFamily="34" charset="0"/>
              </a:rPr>
              <a:t> 4</a:t>
            </a:r>
            <a:r>
              <a:rPr sz="3200" b="0" spc="114" dirty="0">
                <a:latin typeface="Arial" panose="020B0604020202020204" pitchFamily="34" charset="0"/>
                <a:ea typeface="+mn-ea"/>
                <a:cs typeface="Arial" panose="020B0604020202020204" pitchFamily="34" charset="0"/>
              </a:rPr>
              <a:t>:</a:t>
            </a:r>
          </a:p>
          <a:p>
            <a:pPr marL="12700">
              <a:lnSpc>
                <a:spcPct val="100000"/>
              </a:lnSpc>
              <a:spcBef>
                <a:spcPts val="585"/>
              </a:spcBef>
            </a:pPr>
            <a:r>
              <a:rPr lang="en-IN" sz="3200" spc="35" dirty="0">
                <a:solidFill>
                  <a:srgbClr val="004AAD"/>
                </a:solidFill>
                <a:latin typeface="Arial" panose="020B0604020202020204" pitchFamily="34" charset="0"/>
                <a:cs typeface="Arial" panose="020B0604020202020204" pitchFamily="34" charset="0"/>
              </a:rPr>
              <a:t>Significance of the varia</a:t>
            </a:r>
            <a:r>
              <a:rPr lang="en-IN" sz="3200" spc="35" dirty="0">
                <a:solidFill>
                  <a:srgbClr val="2BB4D4"/>
                </a:solidFill>
                <a:latin typeface="Arial" panose="020B0604020202020204" pitchFamily="34" charset="0"/>
                <a:cs typeface="Arial" panose="020B0604020202020204" pitchFamily="34" charset="0"/>
              </a:rPr>
              <a:t>ble using statistical tests</a:t>
            </a:r>
            <a:endParaRPr sz="3200" dirty="0">
              <a:solidFill>
                <a:srgbClr val="2BB4D4"/>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12DAA7E-21D4-E6B4-C74C-8F4403A03AD1}"/>
              </a:ext>
            </a:extLst>
          </p:cNvPr>
          <p:cNvPicPr>
            <a:picLocks noChangeAspect="1"/>
          </p:cNvPicPr>
          <p:nvPr/>
        </p:nvPicPr>
        <p:blipFill>
          <a:blip r:embed="rId2"/>
          <a:stretch>
            <a:fillRect/>
          </a:stretch>
        </p:blipFill>
        <p:spPr>
          <a:xfrm>
            <a:off x="3505200" y="4942631"/>
            <a:ext cx="11430000" cy="47287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838200" y="546581"/>
            <a:ext cx="13487400" cy="566822"/>
          </a:xfrm>
          <a:prstGeom prst="rect">
            <a:avLst/>
          </a:prstGeom>
        </p:spPr>
        <p:txBody>
          <a:bodyPr vert="horz" wrap="square" lIns="0" tIns="12700" rIns="0" bIns="0" rtlCol="0">
            <a:spAutoFit/>
          </a:bodyPr>
          <a:lstStyle/>
          <a:p>
            <a:pPr marL="12700">
              <a:lnSpc>
                <a:spcPct val="100000"/>
              </a:lnSpc>
              <a:spcBef>
                <a:spcPts val="100"/>
              </a:spcBef>
            </a:pPr>
            <a:r>
              <a:rPr lang="en-IN" sz="3600" b="1" spc="-30" dirty="0">
                <a:solidFill>
                  <a:srgbClr val="004AAD"/>
                </a:solidFill>
                <a:latin typeface="Arial" panose="020B0604020202020204" pitchFamily="34" charset="0"/>
                <a:cs typeface="Arial" panose="020B0604020202020204" pitchFamily="34" charset="0"/>
              </a:rPr>
              <a:t>Base</a:t>
            </a:r>
            <a:r>
              <a:rPr lang="en-IN" sz="3600" b="1" spc="-30" dirty="0">
                <a:latin typeface="Arial" panose="020B0604020202020204" pitchFamily="34" charset="0"/>
                <a:cs typeface="Arial" panose="020B0604020202020204" pitchFamily="34" charset="0"/>
              </a:rPr>
              <a:t> </a:t>
            </a:r>
            <a:r>
              <a:rPr lang="en-IN" sz="3600" b="1" spc="-30" dirty="0">
                <a:solidFill>
                  <a:srgbClr val="2BB4D4"/>
                </a:solidFill>
                <a:latin typeface="Arial" panose="020B0604020202020204" pitchFamily="34" charset="0"/>
                <a:cs typeface="Arial" panose="020B0604020202020204" pitchFamily="34" charset="0"/>
              </a:rPr>
              <a:t>Model:</a:t>
            </a:r>
            <a:endParaRPr sz="3600" b="1" dirty="0">
              <a:solidFill>
                <a:srgbClr val="2BB4D4"/>
              </a:solidFill>
              <a:latin typeface="Arial" panose="020B0604020202020204" pitchFamily="34" charset="0"/>
              <a:cs typeface="Arial" panose="020B0604020202020204" pitchFamily="34" charset="0"/>
            </a:endParaRPr>
          </a:p>
        </p:txBody>
      </p:sp>
      <p:sp>
        <p:nvSpPr>
          <p:cNvPr id="13" name="object 3">
            <a:extLst>
              <a:ext uri="{FF2B5EF4-FFF2-40B4-BE49-F238E27FC236}">
                <a16:creationId xmlns:a16="http://schemas.microsoft.com/office/drawing/2014/main" id="{B3BF10DB-DB57-89C7-CA14-878FB868263D}"/>
              </a:ext>
            </a:extLst>
          </p:cNvPr>
          <p:cNvSpPr txBox="1">
            <a:spLocks/>
          </p:cNvSpPr>
          <p:nvPr/>
        </p:nvSpPr>
        <p:spPr>
          <a:xfrm>
            <a:off x="838200" y="1257300"/>
            <a:ext cx="10989945" cy="505267"/>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r>
              <a:rPr lang="en-GB" sz="3200" dirty="0">
                <a:latin typeface="Times New Roman" panose="02020603050405020304" pitchFamily="18" charset="0"/>
                <a:cs typeface="Times New Roman" panose="02020603050405020304" pitchFamily="18" charset="0"/>
              </a:rPr>
              <a:t>Logistic Regression:</a:t>
            </a:r>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235627A-2F11-24ED-7B22-470CA02A3ADF}"/>
              </a:ext>
            </a:extLst>
          </p:cNvPr>
          <p:cNvPicPr>
            <a:picLocks noChangeAspect="1"/>
          </p:cNvPicPr>
          <p:nvPr/>
        </p:nvPicPr>
        <p:blipFill>
          <a:blip r:embed="rId2"/>
          <a:stretch>
            <a:fillRect/>
          </a:stretch>
        </p:blipFill>
        <p:spPr>
          <a:xfrm>
            <a:off x="10210800" y="1809749"/>
            <a:ext cx="7529229" cy="6096000"/>
          </a:xfrm>
          <a:prstGeom prst="rect">
            <a:avLst/>
          </a:prstGeom>
        </p:spPr>
      </p:pic>
      <p:sp>
        <p:nvSpPr>
          <p:cNvPr id="4" name="object 3">
            <a:extLst>
              <a:ext uri="{FF2B5EF4-FFF2-40B4-BE49-F238E27FC236}">
                <a16:creationId xmlns:a16="http://schemas.microsoft.com/office/drawing/2014/main" id="{71016350-6280-10BB-B70C-DB08682B5155}"/>
              </a:ext>
            </a:extLst>
          </p:cNvPr>
          <p:cNvSpPr txBox="1">
            <a:spLocks/>
          </p:cNvSpPr>
          <p:nvPr/>
        </p:nvSpPr>
        <p:spPr>
          <a:xfrm>
            <a:off x="762000" y="2476500"/>
            <a:ext cx="8458199" cy="6907019"/>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Logistic Regression has been used to make the base model with a test size of 30%.</a:t>
            </a:r>
          </a:p>
          <a:p>
            <a:endParaRPr lang="en-GB"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We can see that the confusion matrix predicts no false positives or false negative values by giving totally correct true positives and negatives.</a:t>
            </a:r>
          </a:p>
          <a:p>
            <a:pPr marL="342900" indent="-342900">
              <a:buFont typeface="Wingdings" panose="05000000000000000000" pitchFamily="2" charset="2"/>
              <a:buChar char="Ø"/>
            </a:pPr>
            <a:endParaRPr lang="en-GB"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The accuracy is thus seen to be 1 resulting in an overfit model.</a:t>
            </a:r>
          </a:p>
          <a:p>
            <a:pPr marL="342900" indent="-342900">
              <a:buFont typeface="Wingdings" panose="05000000000000000000" pitchFamily="2" charset="2"/>
              <a:buChar char="Ø"/>
            </a:pPr>
            <a:endParaRPr lang="en-GB"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The model overfitted because the number of features are huge when compared to the number of records.</a:t>
            </a:r>
          </a:p>
          <a:p>
            <a:pPr marL="342900" indent="-342900">
              <a:buFont typeface="Wingdings" panose="05000000000000000000" pitchFamily="2" charset="2"/>
              <a:buChar char="Ø"/>
            </a:pPr>
            <a:endParaRPr lang="en-GB"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Such models are practically not useful in the real world when different sorts of patterns are introduced to it.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B3BF10DB-DB57-89C7-CA14-878FB868263D}"/>
              </a:ext>
            </a:extLst>
          </p:cNvPr>
          <p:cNvSpPr txBox="1">
            <a:spLocks/>
          </p:cNvSpPr>
          <p:nvPr/>
        </p:nvSpPr>
        <p:spPr>
          <a:xfrm>
            <a:off x="931332" y="342900"/>
            <a:ext cx="5012267" cy="628377"/>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r>
              <a:rPr lang="en-GB" sz="3600" b="1" dirty="0">
                <a:solidFill>
                  <a:srgbClr val="004AAD"/>
                </a:solidFill>
                <a:latin typeface="Times New Roman" panose="02020603050405020304" pitchFamily="18" charset="0"/>
                <a:cs typeface="Times New Roman" panose="02020603050405020304" pitchFamily="18" charset="0"/>
              </a:rPr>
              <a:t>Inferences</a:t>
            </a:r>
            <a:r>
              <a:rPr lang="en-GB" sz="3600" b="1" dirty="0">
                <a:latin typeface="Times New Roman" panose="02020603050405020304" pitchFamily="18" charset="0"/>
                <a:cs typeface="Times New Roman" panose="02020603050405020304" pitchFamily="18" charset="0"/>
              </a:rPr>
              <a:t> &amp; </a:t>
            </a:r>
            <a:r>
              <a:rPr lang="en-GB" sz="3600" b="1" dirty="0">
                <a:solidFill>
                  <a:srgbClr val="2BB4D4"/>
                </a:solidFill>
                <a:latin typeface="Times New Roman" panose="02020603050405020304" pitchFamily="18" charset="0"/>
                <a:cs typeface="Times New Roman" panose="02020603050405020304" pitchFamily="18" charset="0"/>
              </a:rPr>
              <a:t>Reasoning</a:t>
            </a:r>
            <a:r>
              <a:rPr lang="en-GB" sz="4000" b="1" dirty="0">
                <a:solidFill>
                  <a:srgbClr val="2BB4D4"/>
                </a:solidFill>
                <a:latin typeface="Times New Roman" panose="02020603050405020304" pitchFamily="18" charset="0"/>
                <a:cs typeface="Times New Roman" panose="02020603050405020304" pitchFamily="18" charset="0"/>
              </a:rPr>
              <a:t>:</a:t>
            </a:r>
            <a:endParaRPr lang="en-IN" sz="4000" b="1" dirty="0">
              <a:solidFill>
                <a:srgbClr val="2BB4D4"/>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71016350-6280-10BB-B70C-DB08682B5155}"/>
              </a:ext>
            </a:extLst>
          </p:cNvPr>
          <p:cNvSpPr txBox="1">
            <a:spLocks/>
          </p:cNvSpPr>
          <p:nvPr/>
        </p:nvSpPr>
        <p:spPr>
          <a:xfrm>
            <a:off x="931333" y="1302102"/>
            <a:ext cx="16306800" cy="6660798"/>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The major reason for the model to overfit is the curse of dimensionality.</a:t>
            </a: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There are close to 932 columns after the categorical variables are encoded, making the dataset too complex for logistic regression to solve</a:t>
            </a:r>
            <a:r>
              <a:rPr lang="en-IN"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We observe that the columns country, agent, and company have too many classes within them but only a few classes within these three variables are actually contributing to the data.</a:t>
            </a: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 countries, we consider only the top 12 countries while others are categorized as -1.</a:t>
            </a: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Similarly, agents’ top 12 and companies’ top 10 are taken while others are put as -1 for reducing the presence of too many encoded columns.</a:t>
            </a: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Once the categorical variables have been encoded we found that </a:t>
            </a:r>
            <a:r>
              <a:rPr lang="en-GB" sz="2400" dirty="0" err="1">
                <a:latin typeface="Times New Roman" panose="02020603050405020304" pitchFamily="18" charset="0"/>
                <a:cs typeface="Times New Roman" panose="02020603050405020304" pitchFamily="18" charset="0"/>
              </a:rPr>
              <a:t>reservation_status_check_out</a:t>
            </a:r>
            <a:r>
              <a:rPr lang="en-GB" sz="2400" dirty="0">
                <a:latin typeface="Times New Roman" panose="02020603050405020304" pitchFamily="18" charset="0"/>
                <a:cs typeface="Times New Roman" panose="02020603050405020304" pitchFamily="18" charset="0"/>
              </a:rPr>
              <a:t> is mutually exclusive of is_canceled (target variable) by using crosstab thus we removed this encoded column.</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A84C8F-CBFE-EA71-4860-308F44324EE4}"/>
              </a:ext>
            </a:extLst>
          </p:cNvPr>
          <p:cNvPicPr>
            <a:picLocks noChangeAspect="1"/>
          </p:cNvPicPr>
          <p:nvPr/>
        </p:nvPicPr>
        <p:blipFill>
          <a:blip r:embed="rId2"/>
          <a:stretch>
            <a:fillRect/>
          </a:stretch>
        </p:blipFill>
        <p:spPr>
          <a:xfrm>
            <a:off x="2057400" y="7353300"/>
            <a:ext cx="15773400" cy="2082552"/>
          </a:xfrm>
          <a:prstGeom prst="rect">
            <a:avLst/>
          </a:prstGeom>
        </p:spPr>
      </p:pic>
    </p:spTree>
    <p:extLst>
      <p:ext uri="{BB962C8B-B14F-4D97-AF65-F5344CB8AC3E}">
        <p14:creationId xmlns:p14="http://schemas.microsoft.com/office/powerpoint/2010/main" val="247750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9721" y="1681498"/>
            <a:ext cx="16561435" cy="566822"/>
          </a:xfrm>
          <a:prstGeom prst="rect">
            <a:avLst/>
          </a:prstGeom>
        </p:spPr>
        <p:txBody>
          <a:bodyPr vert="horz" wrap="square" lIns="0" tIns="12700" rIns="0" bIns="0" rtlCol="0">
            <a:spAutoFit/>
          </a:bodyPr>
          <a:lstStyle/>
          <a:p>
            <a:endParaRPr lang="en-GB" sz="3600" dirty="0"/>
          </a:p>
        </p:txBody>
      </p:sp>
      <p:sp>
        <p:nvSpPr>
          <p:cNvPr id="6" name="object 2">
            <a:extLst>
              <a:ext uri="{FF2B5EF4-FFF2-40B4-BE49-F238E27FC236}">
                <a16:creationId xmlns:a16="http://schemas.microsoft.com/office/drawing/2014/main" id="{7766BFB6-CBF5-E854-531A-528FA4A34A8B}"/>
              </a:ext>
            </a:extLst>
          </p:cNvPr>
          <p:cNvSpPr txBox="1">
            <a:spLocks/>
          </p:cNvSpPr>
          <p:nvPr/>
        </p:nvSpPr>
        <p:spPr>
          <a:xfrm>
            <a:off x="457200" y="486679"/>
            <a:ext cx="8577217" cy="694421"/>
          </a:xfrm>
          <a:prstGeom prst="rect">
            <a:avLst/>
          </a:prstGeom>
        </p:spPr>
        <p:txBody>
          <a:bodyPr vert="horz" wrap="square" lIns="0" tIns="17145" rIns="0" bIns="0" rtlCol="0">
            <a:spAutoFit/>
          </a:bodyPr>
          <a:lstStyle>
            <a:lvl1pPr>
              <a:defRPr sz="8000" b="1" i="0">
                <a:solidFill>
                  <a:schemeClr val="tx1"/>
                </a:solidFill>
                <a:latin typeface="Arial"/>
                <a:ea typeface="+mj-ea"/>
                <a:cs typeface="Arial"/>
              </a:defRPr>
            </a:lvl1pPr>
          </a:lstStyle>
          <a:p>
            <a:pPr marL="12700">
              <a:spcBef>
                <a:spcPts val="135"/>
              </a:spcBef>
            </a:pPr>
            <a:r>
              <a:rPr lang="en-IN" sz="4400" kern="0" spc="30" dirty="0">
                <a:solidFill>
                  <a:srgbClr val="004AAD"/>
                </a:solidFill>
                <a:latin typeface="Arial" panose="020B0604020202020204" pitchFamily="34" charset="0"/>
                <a:cs typeface="Arial" panose="020B0604020202020204" pitchFamily="34" charset="0"/>
              </a:rPr>
              <a:t>Logistic</a:t>
            </a:r>
            <a:r>
              <a:rPr lang="en-IN" sz="4400" kern="0" spc="30" dirty="0">
                <a:latin typeface="Arial" panose="020B0604020202020204" pitchFamily="34" charset="0"/>
                <a:cs typeface="Arial" panose="020B0604020202020204" pitchFamily="34" charset="0"/>
              </a:rPr>
              <a:t> </a:t>
            </a:r>
            <a:r>
              <a:rPr lang="en-IN" sz="4400" kern="0" spc="30" dirty="0">
                <a:solidFill>
                  <a:srgbClr val="2BB4D4"/>
                </a:solidFill>
                <a:latin typeface="Arial" panose="020B0604020202020204" pitchFamily="34" charset="0"/>
                <a:cs typeface="Arial" panose="020B0604020202020204" pitchFamily="34" charset="0"/>
              </a:rPr>
              <a:t>Regression</a:t>
            </a:r>
            <a:endParaRPr lang="en-IN" sz="4400" kern="0" dirty="0">
              <a:solidFill>
                <a:srgbClr val="2BB4D4"/>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E8E036B-592E-4EB7-5890-359688EA79CF}"/>
              </a:ext>
            </a:extLst>
          </p:cNvPr>
          <p:cNvPicPr>
            <a:picLocks noChangeAspect="1"/>
          </p:cNvPicPr>
          <p:nvPr/>
        </p:nvPicPr>
        <p:blipFill>
          <a:blip r:embed="rId2"/>
          <a:stretch>
            <a:fillRect/>
          </a:stretch>
        </p:blipFill>
        <p:spPr>
          <a:xfrm>
            <a:off x="719183" y="4710532"/>
            <a:ext cx="8160368" cy="3404768"/>
          </a:xfrm>
          <a:prstGeom prst="rect">
            <a:avLst/>
          </a:prstGeom>
        </p:spPr>
      </p:pic>
      <p:sp>
        <p:nvSpPr>
          <p:cNvPr id="3" name="object 5">
            <a:extLst>
              <a:ext uri="{FF2B5EF4-FFF2-40B4-BE49-F238E27FC236}">
                <a16:creationId xmlns:a16="http://schemas.microsoft.com/office/drawing/2014/main" id="{A46FD123-D188-0EE3-B582-8C12DF314799}"/>
              </a:ext>
            </a:extLst>
          </p:cNvPr>
          <p:cNvSpPr txBox="1"/>
          <p:nvPr/>
        </p:nvSpPr>
        <p:spPr>
          <a:xfrm>
            <a:off x="649721" y="1681498"/>
            <a:ext cx="16561435" cy="3029034"/>
          </a:xfrm>
          <a:prstGeom prst="rect">
            <a:avLst/>
          </a:prstGeom>
        </p:spPr>
        <p:txBody>
          <a:bodyPr vert="horz" wrap="square" lIns="0" tIns="12700" rIns="0" bIns="0" rtlCol="0">
            <a:spAutoFit/>
          </a:bodyPr>
          <a:lstStyle/>
          <a:p>
            <a:r>
              <a:rPr lang="en-US" sz="2800" dirty="0">
                <a:latin typeface="Times New Roman" panose="02020603050405020304" pitchFamily="18" charset="0"/>
                <a:cs typeface="Times New Roman" panose="02020603050405020304" pitchFamily="18" charset="0"/>
              </a:rPr>
              <a:t>Logistic regression performs well after addressing the curse of dimensionality, with an accuracy rate of 80%. The f1_score for the class 1 is 0.55, and for the class 0, it is 0.87. The average f1_score for both classes is 0.71. One of the advantages of logistic regression is its explainability, which enables us to identify variables that strongly influence the target variable (</a:t>
            </a:r>
            <a:r>
              <a:rPr lang="en-US" sz="2800" dirty="0" err="1">
                <a:latin typeface="Times New Roman" panose="02020603050405020304" pitchFamily="18" charset="0"/>
                <a:cs typeface="Times New Roman" panose="02020603050405020304" pitchFamily="18" charset="0"/>
              </a:rPr>
              <a:t>is_canceled</a:t>
            </a:r>
            <a:r>
              <a:rPr lang="en-US" sz="2800" dirty="0">
                <a:latin typeface="Times New Roman" panose="02020603050405020304" pitchFamily="18" charset="0"/>
                <a:cs typeface="Times New Roman" panose="02020603050405020304" pitchFamily="18" charset="0"/>
              </a:rPr>
              <a:t>). The variables that have the most significant impact on our target variable are </a:t>
            </a:r>
            <a:r>
              <a:rPr lang="en-US" sz="2800" dirty="0" err="1">
                <a:latin typeface="Times New Roman" panose="02020603050405020304" pitchFamily="18" charset="0"/>
                <a:cs typeface="Times New Roman" panose="02020603050405020304" pitchFamily="18" charset="0"/>
              </a:rPr>
              <a:t>deposit_type_non</a:t>
            </a:r>
            <a:r>
              <a:rPr lang="en-US" sz="2800" dirty="0">
                <a:latin typeface="Times New Roman" panose="02020603050405020304" pitchFamily="18" charset="0"/>
                <a:cs typeface="Times New Roman" panose="02020603050405020304" pitchFamily="18" charset="0"/>
              </a:rPr>
              <a:t>-refund, reserved room types G, E, F, previous cancellations, and reserved room types C and D.</a:t>
            </a:r>
          </a:p>
          <a:p>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59268C-BFD6-A04A-4AA5-0619C2500F24}"/>
              </a:ext>
            </a:extLst>
          </p:cNvPr>
          <p:cNvPicPr>
            <a:picLocks noChangeAspect="1"/>
          </p:cNvPicPr>
          <p:nvPr/>
        </p:nvPicPr>
        <p:blipFill>
          <a:blip r:embed="rId3"/>
          <a:stretch>
            <a:fillRect/>
          </a:stretch>
        </p:blipFill>
        <p:spPr>
          <a:xfrm>
            <a:off x="9144000" y="4533900"/>
            <a:ext cx="8038147" cy="3704879"/>
          </a:xfrm>
          <a:prstGeom prst="rect">
            <a:avLst/>
          </a:prstGeom>
        </p:spPr>
      </p:pic>
    </p:spTree>
    <p:extLst>
      <p:ext uri="{BB962C8B-B14F-4D97-AF65-F5344CB8AC3E}">
        <p14:creationId xmlns:p14="http://schemas.microsoft.com/office/powerpoint/2010/main" val="5556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9721" y="1681498"/>
            <a:ext cx="16561435" cy="566822"/>
          </a:xfrm>
          <a:prstGeom prst="rect">
            <a:avLst/>
          </a:prstGeom>
        </p:spPr>
        <p:txBody>
          <a:bodyPr vert="horz" wrap="square" lIns="0" tIns="12700" rIns="0" bIns="0" rtlCol="0">
            <a:spAutoFit/>
          </a:bodyPr>
          <a:lstStyle/>
          <a:p>
            <a:endParaRPr lang="en-GB" sz="3600" dirty="0"/>
          </a:p>
        </p:txBody>
      </p:sp>
      <p:sp>
        <p:nvSpPr>
          <p:cNvPr id="6" name="object 2">
            <a:extLst>
              <a:ext uri="{FF2B5EF4-FFF2-40B4-BE49-F238E27FC236}">
                <a16:creationId xmlns:a16="http://schemas.microsoft.com/office/drawing/2014/main" id="{7766BFB6-CBF5-E854-531A-528FA4A34A8B}"/>
              </a:ext>
            </a:extLst>
          </p:cNvPr>
          <p:cNvSpPr txBox="1">
            <a:spLocks/>
          </p:cNvSpPr>
          <p:nvPr/>
        </p:nvSpPr>
        <p:spPr>
          <a:xfrm>
            <a:off x="609600" y="486679"/>
            <a:ext cx="8577217" cy="694421"/>
          </a:xfrm>
          <a:prstGeom prst="rect">
            <a:avLst/>
          </a:prstGeom>
        </p:spPr>
        <p:txBody>
          <a:bodyPr vert="horz" wrap="square" lIns="0" tIns="17145" rIns="0" bIns="0" rtlCol="0">
            <a:spAutoFit/>
          </a:bodyPr>
          <a:lstStyle>
            <a:lvl1pPr>
              <a:defRPr sz="8000" b="1" i="0">
                <a:solidFill>
                  <a:schemeClr val="tx1"/>
                </a:solidFill>
                <a:latin typeface="Arial"/>
                <a:ea typeface="+mj-ea"/>
                <a:cs typeface="Arial"/>
              </a:defRPr>
            </a:lvl1pPr>
          </a:lstStyle>
          <a:p>
            <a:pPr marL="12700">
              <a:spcBef>
                <a:spcPts val="135"/>
              </a:spcBef>
            </a:pPr>
            <a:r>
              <a:rPr lang="en-IN" sz="4400" kern="0" spc="30" dirty="0">
                <a:solidFill>
                  <a:srgbClr val="004AAD"/>
                </a:solidFill>
                <a:latin typeface="Arial" panose="020B0604020202020204" pitchFamily="34" charset="0"/>
                <a:cs typeface="Arial" panose="020B0604020202020204" pitchFamily="34" charset="0"/>
              </a:rPr>
              <a:t>Decision</a:t>
            </a:r>
            <a:r>
              <a:rPr lang="en-IN" sz="4400" kern="0" spc="30" dirty="0">
                <a:latin typeface="Arial" panose="020B0604020202020204" pitchFamily="34" charset="0"/>
                <a:cs typeface="Arial" panose="020B0604020202020204" pitchFamily="34" charset="0"/>
              </a:rPr>
              <a:t> </a:t>
            </a:r>
            <a:r>
              <a:rPr lang="en-IN" sz="4400" kern="0" spc="30" dirty="0">
                <a:solidFill>
                  <a:srgbClr val="2BB4D4"/>
                </a:solidFill>
                <a:latin typeface="Arial" panose="020B0604020202020204" pitchFamily="34" charset="0"/>
                <a:cs typeface="Arial" panose="020B0604020202020204" pitchFamily="34" charset="0"/>
              </a:rPr>
              <a:t>Tree</a:t>
            </a:r>
            <a:endParaRPr lang="en-IN" sz="4400" kern="0" dirty="0">
              <a:solidFill>
                <a:srgbClr val="2BB4D4"/>
              </a:solidFill>
              <a:latin typeface="Arial" panose="020B0604020202020204" pitchFamily="34" charset="0"/>
              <a:cs typeface="Arial" panose="020B0604020202020204" pitchFamily="34" charset="0"/>
            </a:endParaRPr>
          </a:p>
        </p:txBody>
      </p:sp>
      <p:sp>
        <p:nvSpPr>
          <p:cNvPr id="3" name="object 5">
            <a:extLst>
              <a:ext uri="{FF2B5EF4-FFF2-40B4-BE49-F238E27FC236}">
                <a16:creationId xmlns:a16="http://schemas.microsoft.com/office/drawing/2014/main" id="{A46FD123-D188-0EE3-B582-8C12DF314799}"/>
              </a:ext>
            </a:extLst>
          </p:cNvPr>
          <p:cNvSpPr txBox="1"/>
          <p:nvPr/>
        </p:nvSpPr>
        <p:spPr>
          <a:xfrm>
            <a:off x="649721" y="1681498"/>
            <a:ext cx="16561435" cy="1736373"/>
          </a:xfrm>
          <a:prstGeom prst="rect">
            <a:avLst/>
          </a:prstGeom>
        </p:spPr>
        <p:txBody>
          <a:bodyPr vert="horz" wrap="square" lIns="0" tIns="12700" rIns="0" bIns="0" rtlCol="0">
            <a:spAutoFit/>
          </a:bodyPr>
          <a:lstStyle/>
          <a:p>
            <a:r>
              <a:rPr lang="en-US" sz="2800" b="0" i="0" dirty="0">
                <a:effectLst/>
                <a:latin typeface="Times New Roman" panose="02020603050405020304" pitchFamily="18" charset="0"/>
                <a:cs typeface="Times New Roman" panose="02020603050405020304" pitchFamily="18" charset="0"/>
              </a:rPr>
              <a:t>The Decision Tree Classifier has yielded an accuracy rate of 79%, and the resulting confusion matrix predicts false positives and negatives, along with true positives and negatives, indicating its suitability for real-world scenarios. The f1_score for the majority class 0 is 0.86, while for the minority class 1, it is 0.62, resulting in a total f1_score of 0.74.</a:t>
            </a:r>
            <a:endParaRPr lang="en-GB"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1DC8D8-86F0-B2A2-FDFB-CF9EFB3ADADC}"/>
              </a:ext>
            </a:extLst>
          </p:cNvPr>
          <p:cNvPicPr>
            <a:picLocks noChangeAspect="1"/>
          </p:cNvPicPr>
          <p:nvPr/>
        </p:nvPicPr>
        <p:blipFill rotWithShape="1">
          <a:blip r:embed="rId2"/>
          <a:srcRect t="6880"/>
          <a:stretch/>
        </p:blipFill>
        <p:spPr>
          <a:xfrm>
            <a:off x="3800776" y="4076700"/>
            <a:ext cx="10686448" cy="5105400"/>
          </a:xfrm>
          <a:prstGeom prst="rect">
            <a:avLst/>
          </a:prstGeom>
        </p:spPr>
      </p:pic>
    </p:spTree>
    <p:extLst>
      <p:ext uri="{BB962C8B-B14F-4D97-AF65-F5344CB8AC3E}">
        <p14:creationId xmlns:p14="http://schemas.microsoft.com/office/powerpoint/2010/main" val="141565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9721" y="1681498"/>
            <a:ext cx="16561435" cy="566822"/>
          </a:xfrm>
          <a:prstGeom prst="rect">
            <a:avLst/>
          </a:prstGeom>
        </p:spPr>
        <p:txBody>
          <a:bodyPr vert="horz" wrap="square" lIns="0" tIns="12700" rIns="0" bIns="0" rtlCol="0">
            <a:spAutoFit/>
          </a:bodyPr>
          <a:lstStyle/>
          <a:p>
            <a:endParaRPr lang="en-GB" sz="3600" dirty="0"/>
          </a:p>
        </p:txBody>
      </p:sp>
      <p:sp>
        <p:nvSpPr>
          <p:cNvPr id="6" name="object 2">
            <a:extLst>
              <a:ext uri="{FF2B5EF4-FFF2-40B4-BE49-F238E27FC236}">
                <a16:creationId xmlns:a16="http://schemas.microsoft.com/office/drawing/2014/main" id="{7766BFB6-CBF5-E854-531A-528FA4A34A8B}"/>
              </a:ext>
            </a:extLst>
          </p:cNvPr>
          <p:cNvSpPr txBox="1">
            <a:spLocks/>
          </p:cNvSpPr>
          <p:nvPr/>
        </p:nvSpPr>
        <p:spPr>
          <a:xfrm>
            <a:off x="719183" y="495300"/>
            <a:ext cx="8577217" cy="694421"/>
          </a:xfrm>
          <a:prstGeom prst="rect">
            <a:avLst/>
          </a:prstGeom>
        </p:spPr>
        <p:txBody>
          <a:bodyPr vert="horz" wrap="square" lIns="0" tIns="17145" rIns="0" bIns="0" rtlCol="0">
            <a:spAutoFit/>
          </a:bodyPr>
          <a:lstStyle>
            <a:lvl1pPr>
              <a:defRPr sz="8000" b="1" i="0">
                <a:solidFill>
                  <a:schemeClr val="tx1"/>
                </a:solidFill>
                <a:latin typeface="Arial"/>
                <a:ea typeface="+mj-ea"/>
                <a:cs typeface="Arial"/>
              </a:defRPr>
            </a:lvl1pPr>
          </a:lstStyle>
          <a:p>
            <a:pPr marL="12700">
              <a:spcBef>
                <a:spcPts val="135"/>
              </a:spcBef>
            </a:pPr>
            <a:r>
              <a:rPr lang="en-IN" sz="4400" kern="0" spc="30" dirty="0">
                <a:solidFill>
                  <a:srgbClr val="004AAD"/>
                </a:solidFill>
                <a:latin typeface="Arial" panose="020B0604020202020204" pitchFamily="34" charset="0"/>
                <a:cs typeface="Arial" panose="020B0604020202020204" pitchFamily="34" charset="0"/>
              </a:rPr>
              <a:t>Random For</a:t>
            </a:r>
            <a:r>
              <a:rPr lang="en-IN" sz="4400" kern="0" spc="30" dirty="0">
                <a:solidFill>
                  <a:srgbClr val="2BB4D4"/>
                </a:solidFill>
                <a:latin typeface="Arial" panose="020B0604020202020204" pitchFamily="34" charset="0"/>
                <a:cs typeface="Arial" panose="020B0604020202020204" pitchFamily="34" charset="0"/>
              </a:rPr>
              <a:t>est Classifier</a:t>
            </a:r>
            <a:endParaRPr lang="en-IN" sz="4400" kern="0" dirty="0">
              <a:solidFill>
                <a:srgbClr val="2BB4D4"/>
              </a:solidFill>
              <a:latin typeface="Arial" panose="020B0604020202020204" pitchFamily="34" charset="0"/>
              <a:cs typeface="Arial" panose="020B0604020202020204" pitchFamily="34" charset="0"/>
            </a:endParaRPr>
          </a:p>
        </p:txBody>
      </p:sp>
      <p:sp>
        <p:nvSpPr>
          <p:cNvPr id="3" name="object 5">
            <a:extLst>
              <a:ext uri="{FF2B5EF4-FFF2-40B4-BE49-F238E27FC236}">
                <a16:creationId xmlns:a16="http://schemas.microsoft.com/office/drawing/2014/main" id="{A46FD123-D188-0EE3-B582-8C12DF314799}"/>
              </a:ext>
            </a:extLst>
          </p:cNvPr>
          <p:cNvSpPr txBox="1"/>
          <p:nvPr/>
        </p:nvSpPr>
        <p:spPr>
          <a:xfrm>
            <a:off x="649721" y="1681498"/>
            <a:ext cx="16561435" cy="2167260"/>
          </a:xfrm>
          <a:prstGeom prst="rect">
            <a:avLst/>
          </a:prstGeom>
        </p:spPr>
        <p:txBody>
          <a:bodyPr vert="horz" wrap="square" lIns="0" tIns="12700" rIns="0" bIns="0" rtlCol="0">
            <a:spAutoFit/>
          </a:bodyPr>
          <a:lstStyle/>
          <a:p>
            <a:r>
              <a:rPr lang="en-US" sz="2800" b="0" i="0" dirty="0">
                <a:effectLst/>
                <a:latin typeface="Times New Roman" panose="02020603050405020304" pitchFamily="18" charset="0"/>
                <a:cs typeface="Times New Roman" panose="02020603050405020304" pitchFamily="18" charset="0"/>
              </a:rPr>
              <a:t>The Random Forest Classifier, an ensemble technique, achieved an accuracy rate of 84%, and both the individual recall and precision scores for the majority and minority classes are adequate for practical applications. The model yielded an f1_score of 0.9 for the class 0 and 0.69 for the class 1, with a total f1_score of 0.79. While the Random Forest Classifier performed the best among the models evaluated, the Logistic Regression model is still considered the best option for our problem statement due to its explainability factor.</a:t>
            </a:r>
            <a:endParaRPr lang="en-GB"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BCA6949-49B1-19E8-8D34-C723CB032F9A}"/>
              </a:ext>
            </a:extLst>
          </p:cNvPr>
          <p:cNvPicPr>
            <a:picLocks noChangeAspect="1"/>
          </p:cNvPicPr>
          <p:nvPr/>
        </p:nvPicPr>
        <p:blipFill>
          <a:blip r:embed="rId2"/>
          <a:stretch>
            <a:fillRect/>
          </a:stretch>
        </p:blipFill>
        <p:spPr>
          <a:xfrm>
            <a:off x="3444038" y="4686300"/>
            <a:ext cx="10972800" cy="4702629"/>
          </a:xfrm>
          <a:prstGeom prst="rect">
            <a:avLst/>
          </a:prstGeom>
        </p:spPr>
      </p:pic>
    </p:spTree>
    <p:extLst>
      <p:ext uri="{BB962C8B-B14F-4D97-AF65-F5344CB8AC3E}">
        <p14:creationId xmlns:p14="http://schemas.microsoft.com/office/powerpoint/2010/main" val="100780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9721" y="1681498"/>
            <a:ext cx="16561435" cy="566822"/>
          </a:xfrm>
          <a:prstGeom prst="rect">
            <a:avLst/>
          </a:prstGeom>
        </p:spPr>
        <p:txBody>
          <a:bodyPr vert="horz" wrap="square" lIns="0" tIns="12700" rIns="0" bIns="0" rtlCol="0">
            <a:spAutoFit/>
          </a:bodyPr>
          <a:lstStyle/>
          <a:p>
            <a:endParaRPr lang="en-GB" sz="3600" dirty="0"/>
          </a:p>
        </p:txBody>
      </p:sp>
      <p:sp>
        <p:nvSpPr>
          <p:cNvPr id="6" name="object 2">
            <a:extLst>
              <a:ext uri="{FF2B5EF4-FFF2-40B4-BE49-F238E27FC236}">
                <a16:creationId xmlns:a16="http://schemas.microsoft.com/office/drawing/2014/main" id="{7766BFB6-CBF5-E854-531A-528FA4A34A8B}"/>
              </a:ext>
            </a:extLst>
          </p:cNvPr>
          <p:cNvSpPr txBox="1">
            <a:spLocks/>
          </p:cNvSpPr>
          <p:nvPr/>
        </p:nvSpPr>
        <p:spPr>
          <a:xfrm>
            <a:off x="719183" y="495300"/>
            <a:ext cx="8577217" cy="694421"/>
          </a:xfrm>
          <a:prstGeom prst="rect">
            <a:avLst/>
          </a:prstGeom>
        </p:spPr>
        <p:txBody>
          <a:bodyPr vert="horz" wrap="square" lIns="0" tIns="17145" rIns="0" bIns="0" rtlCol="0">
            <a:spAutoFit/>
          </a:bodyPr>
          <a:lstStyle>
            <a:lvl1pPr>
              <a:defRPr sz="8000" b="1" i="0">
                <a:solidFill>
                  <a:schemeClr val="tx1"/>
                </a:solidFill>
                <a:latin typeface="Arial"/>
                <a:ea typeface="+mj-ea"/>
                <a:cs typeface="Arial"/>
              </a:defRPr>
            </a:lvl1pPr>
          </a:lstStyle>
          <a:p>
            <a:pPr marL="12700">
              <a:spcBef>
                <a:spcPts val="135"/>
              </a:spcBef>
            </a:pPr>
            <a:r>
              <a:rPr lang="en-IN" sz="4400" kern="0" spc="30" dirty="0">
                <a:solidFill>
                  <a:srgbClr val="004AAD"/>
                </a:solidFill>
                <a:latin typeface="Arial" panose="020B0604020202020204" pitchFamily="34" charset="0"/>
                <a:cs typeface="Arial" panose="020B0604020202020204" pitchFamily="34" charset="0"/>
              </a:rPr>
              <a:t>Ada</a:t>
            </a:r>
            <a:r>
              <a:rPr lang="en-IN" sz="4400" kern="0" spc="30" dirty="0">
                <a:latin typeface="Arial" panose="020B0604020202020204" pitchFamily="34" charset="0"/>
                <a:cs typeface="Arial" panose="020B0604020202020204" pitchFamily="34" charset="0"/>
              </a:rPr>
              <a:t> </a:t>
            </a:r>
            <a:r>
              <a:rPr lang="en-IN" sz="4400" kern="0" spc="30" dirty="0">
                <a:solidFill>
                  <a:srgbClr val="2BB4D4"/>
                </a:solidFill>
                <a:latin typeface="Arial" panose="020B0604020202020204" pitchFamily="34" charset="0"/>
                <a:cs typeface="Arial" panose="020B0604020202020204" pitchFamily="34" charset="0"/>
              </a:rPr>
              <a:t>Boost</a:t>
            </a:r>
            <a:endParaRPr lang="en-IN" sz="4400" kern="0" dirty="0">
              <a:solidFill>
                <a:srgbClr val="2BB4D4"/>
              </a:solidFill>
              <a:latin typeface="Arial" panose="020B0604020202020204" pitchFamily="34" charset="0"/>
              <a:cs typeface="Arial" panose="020B0604020202020204" pitchFamily="34" charset="0"/>
            </a:endParaRPr>
          </a:p>
        </p:txBody>
      </p:sp>
      <p:sp>
        <p:nvSpPr>
          <p:cNvPr id="3" name="object 5">
            <a:extLst>
              <a:ext uri="{FF2B5EF4-FFF2-40B4-BE49-F238E27FC236}">
                <a16:creationId xmlns:a16="http://schemas.microsoft.com/office/drawing/2014/main" id="{A46FD123-D188-0EE3-B582-8C12DF314799}"/>
              </a:ext>
            </a:extLst>
          </p:cNvPr>
          <p:cNvSpPr txBox="1"/>
          <p:nvPr/>
        </p:nvSpPr>
        <p:spPr>
          <a:xfrm>
            <a:off x="649721" y="1681498"/>
            <a:ext cx="16114279" cy="1982594"/>
          </a:xfrm>
          <a:prstGeom prst="rect">
            <a:avLst/>
          </a:prstGeom>
        </p:spPr>
        <p:txBody>
          <a:bodyPr vert="horz" wrap="square" lIns="0" tIns="12700" rIns="0" bIns="0" rtlCol="0">
            <a:spAutoFit/>
          </a:bodyPr>
          <a:lstStyle/>
          <a:p>
            <a:r>
              <a:rPr lang="en-US" sz="3200" b="0" i="0" dirty="0">
                <a:effectLst/>
                <a:latin typeface="Times New Roman" panose="02020603050405020304" pitchFamily="18" charset="0"/>
                <a:cs typeface="Times New Roman" panose="02020603050405020304" pitchFamily="18" charset="0"/>
              </a:rPr>
              <a:t>AdaBoost is another ensemble technique that utilizes the boosting technique to enhance model performance. However, it only achieved an accuracy rate of 64%, and the model was unable to accurately predict the class 1, with a precision score of 0.27, a recall score of 0.20, and an f1_score of only 0.23. Therefore, this model is not suitable for making reliable predictions.</a:t>
            </a:r>
            <a:endParaRPr lang="en-GB"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16F796-710D-6DA8-E624-87614D43BCC8}"/>
              </a:ext>
            </a:extLst>
          </p:cNvPr>
          <p:cNvPicPr>
            <a:picLocks noChangeAspect="1"/>
          </p:cNvPicPr>
          <p:nvPr/>
        </p:nvPicPr>
        <p:blipFill>
          <a:blip r:embed="rId2"/>
          <a:stretch>
            <a:fillRect/>
          </a:stretch>
        </p:blipFill>
        <p:spPr>
          <a:xfrm>
            <a:off x="2971800" y="4375009"/>
            <a:ext cx="11960173" cy="4495800"/>
          </a:xfrm>
          <a:prstGeom prst="rect">
            <a:avLst/>
          </a:prstGeom>
        </p:spPr>
      </p:pic>
    </p:spTree>
    <p:extLst>
      <p:ext uri="{BB962C8B-B14F-4D97-AF65-F5344CB8AC3E}">
        <p14:creationId xmlns:p14="http://schemas.microsoft.com/office/powerpoint/2010/main" val="90426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B3BF10DB-DB57-89C7-CA14-878FB868263D}"/>
              </a:ext>
            </a:extLst>
          </p:cNvPr>
          <p:cNvSpPr txBox="1">
            <a:spLocks/>
          </p:cNvSpPr>
          <p:nvPr/>
        </p:nvSpPr>
        <p:spPr>
          <a:xfrm>
            <a:off x="762000" y="582012"/>
            <a:ext cx="3352800" cy="751488"/>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r>
              <a:rPr lang="en-GB" sz="4400" b="1" dirty="0">
                <a:solidFill>
                  <a:srgbClr val="004AAD"/>
                </a:solidFill>
                <a:latin typeface="Times New Roman" panose="02020603050405020304" pitchFamily="18" charset="0"/>
                <a:cs typeface="Times New Roman" panose="02020603050405020304" pitchFamily="18" charset="0"/>
              </a:rPr>
              <a:t>Concl</a:t>
            </a:r>
            <a:r>
              <a:rPr lang="en-GB" sz="4400" b="1" dirty="0">
                <a:solidFill>
                  <a:srgbClr val="2BB4D4"/>
                </a:solidFill>
                <a:latin typeface="Times New Roman" panose="02020603050405020304" pitchFamily="18" charset="0"/>
                <a:cs typeface="Times New Roman" panose="02020603050405020304" pitchFamily="18" charset="0"/>
              </a:rPr>
              <a:t>usion</a:t>
            </a:r>
            <a:r>
              <a:rPr lang="en-GB" sz="4800" b="1" dirty="0">
                <a:solidFill>
                  <a:srgbClr val="2BB4D4"/>
                </a:solidFill>
                <a:latin typeface="Times New Roman" panose="02020603050405020304" pitchFamily="18" charset="0"/>
                <a:cs typeface="Times New Roman" panose="02020603050405020304" pitchFamily="18" charset="0"/>
              </a:rPr>
              <a:t>:</a:t>
            </a:r>
            <a:endParaRPr lang="en-IN" sz="4800" b="1" dirty="0">
              <a:solidFill>
                <a:srgbClr val="2BB4D4"/>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71016350-6280-10BB-B70C-DB08682B5155}"/>
              </a:ext>
            </a:extLst>
          </p:cNvPr>
          <p:cNvSpPr txBox="1">
            <a:spLocks/>
          </p:cNvSpPr>
          <p:nvPr/>
        </p:nvSpPr>
        <p:spPr>
          <a:xfrm>
            <a:off x="762000" y="1714500"/>
            <a:ext cx="16306800" cy="6106800"/>
          </a:xfrm>
          <a:prstGeom prst="rect">
            <a:avLst/>
          </a:prstGeom>
        </p:spPr>
        <p:txBody>
          <a:bodyPr vert="horz" wrap="square" lIns="0" tIns="12700" rIns="0" bIns="0" rtlCol="0">
            <a:spAutoFit/>
          </a:bodyPr>
          <a:lstStyle>
            <a:lvl1pPr>
              <a:defRPr sz="8000" b="0" i="0">
                <a:solidFill>
                  <a:schemeClr val="tx1"/>
                </a:solidFill>
                <a:latin typeface="Arial"/>
                <a:ea typeface="+mj-ea"/>
                <a:cs typeface="Arial"/>
              </a:defRPr>
            </a:lvl1pPr>
          </a:lstStyle>
          <a:p>
            <a:pPr algn="l"/>
            <a:r>
              <a:rPr lang="en-US" sz="3600" b="0" i="0" dirty="0">
                <a:effectLst/>
                <a:latin typeface="Times New Roman" panose="02020603050405020304" pitchFamily="18" charset="0"/>
                <a:cs typeface="Times New Roman" panose="02020603050405020304" pitchFamily="18" charset="0"/>
              </a:rPr>
              <a:t>In our problem statement, incorrectly predicting that a customer will cancel their reservation (a false positive) could damage the hotel's reputation if the room is given to another customer, resulting in a booking conflict. Conversely, incorrectly predicting that a customer will not cancel (a false negative) can lead to revenue loss for the hotel. Therefore, both recall and precision metrics are crucial.</a:t>
            </a:r>
          </a:p>
          <a:p>
            <a:pPr algn="l"/>
            <a:endParaRPr lang="en-US" sz="3600" b="0" i="0" dirty="0">
              <a:effectLst/>
              <a:latin typeface="Times New Roman" panose="02020603050405020304" pitchFamily="18" charset="0"/>
              <a:cs typeface="Times New Roman" panose="02020603050405020304" pitchFamily="18" charset="0"/>
            </a:endParaRPr>
          </a:p>
          <a:p>
            <a:pPr algn="l"/>
            <a:r>
              <a:rPr lang="en-US" sz="3600" b="0" i="0" dirty="0">
                <a:effectLst/>
                <a:latin typeface="Times New Roman" panose="02020603050405020304" pitchFamily="18" charset="0"/>
                <a:cs typeface="Times New Roman" panose="02020603050405020304" pitchFamily="18" charset="0"/>
              </a:rPr>
              <a:t>As our classes are balanced based on the domain, we consider accuracy as our primary metric, followed by f1_score. After evaluating various models, we have found that Logistic Regression provides the highest accuracy of 80%, with proper explanations of the variables that affect the target variable. Therefore, it is our preferred model for this problem.</a:t>
            </a:r>
          </a:p>
        </p:txBody>
      </p:sp>
    </p:spTree>
    <p:extLst>
      <p:ext uri="{BB962C8B-B14F-4D97-AF65-F5344CB8AC3E}">
        <p14:creationId xmlns:p14="http://schemas.microsoft.com/office/powerpoint/2010/main" val="45190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90F4-0182-0B25-A89F-CFC006A1B516}"/>
              </a:ext>
            </a:extLst>
          </p:cNvPr>
          <p:cNvSpPr>
            <a:spLocks noGrp="1"/>
          </p:cNvSpPr>
          <p:nvPr>
            <p:ph type="title"/>
          </p:nvPr>
        </p:nvSpPr>
        <p:spPr>
          <a:xfrm>
            <a:off x="6705600" y="3912393"/>
            <a:ext cx="7086599" cy="2462213"/>
          </a:xfrm>
        </p:spPr>
        <p:txBody>
          <a:bodyPr/>
          <a:lstStyle/>
          <a:p>
            <a:r>
              <a:rPr lang="en-IN" dirty="0">
                <a:solidFill>
                  <a:srgbClr val="004AAD"/>
                </a:solidFill>
              </a:rPr>
              <a:t>Thank</a:t>
            </a:r>
            <a:r>
              <a:rPr lang="en-IN" dirty="0">
                <a:solidFill>
                  <a:srgbClr val="2BB4D4"/>
                </a:solidFill>
              </a:rPr>
              <a:t> you</a:t>
            </a:r>
            <a:br>
              <a:rPr lang="en-IN" dirty="0"/>
            </a:br>
            <a:endParaRPr lang="en-IN" dirty="0"/>
          </a:p>
        </p:txBody>
      </p:sp>
    </p:spTree>
    <p:extLst>
      <p:ext uri="{BB962C8B-B14F-4D97-AF65-F5344CB8AC3E}">
        <p14:creationId xmlns:p14="http://schemas.microsoft.com/office/powerpoint/2010/main" val="319994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00100"/>
            <a:ext cx="6477000" cy="843821"/>
          </a:xfrm>
          <a:prstGeom prst="rect">
            <a:avLst/>
          </a:prstGeom>
        </p:spPr>
        <p:txBody>
          <a:bodyPr vert="horz" wrap="square" lIns="0" tIns="12700" rIns="0" bIns="0" rtlCol="0">
            <a:spAutoFit/>
          </a:bodyPr>
          <a:lstStyle/>
          <a:p>
            <a:pPr marL="12700">
              <a:lnSpc>
                <a:spcPct val="100000"/>
              </a:lnSpc>
              <a:spcBef>
                <a:spcPts val="100"/>
              </a:spcBef>
            </a:pPr>
            <a:r>
              <a:rPr lang="en-IN" sz="5400" spc="-75" dirty="0">
                <a:solidFill>
                  <a:srgbClr val="004AAD"/>
                </a:solidFill>
                <a:latin typeface="Arial" panose="020B0604020202020204" pitchFamily="34" charset="0"/>
                <a:cs typeface="Arial" panose="020B0604020202020204" pitchFamily="34" charset="0"/>
              </a:rPr>
              <a:t>Problem </a:t>
            </a:r>
            <a:r>
              <a:rPr lang="en-IN" sz="5400" spc="-75" dirty="0">
                <a:solidFill>
                  <a:srgbClr val="2BB4D4"/>
                </a:solidFill>
                <a:latin typeface="Arial" panose="020B0604020202020204" pitchFamily="34" charset="0"/>
                <a:cs typeface="Arial" panose="020B0604020202020204" pitchFamily="34" charset="0"/>
              </a:rPr>
              <a:t>Statement</a:t>
            </a:r>
            <a:endParaRPr sz="5400" dirty="0">
              <a:solidFill>
                <a:srgbClr val="2BB4D4"/>
              </a:solidFill>
              <a:latin typeface="Arial" panose="020B0604020202020204" pitchFamily="34" charset="0"/>
              <a:cs typeface="Arial" panose="020B0604020202020204" pitchFamily="34" charset="0"/>
            </a:endParaRPr>
          </a:p>
        </p:txBody>
      </p:sp>
      <p:sp>
        <p:nvSpPr>
          <p:cNvPr id="3" name="object 3"/>
          <p:cNvSpPr txBox="1"/>
          <p:nvPr/>
        </p:nvSpPr>
        <p:spPr>
          <a:xfrm>
            <a:off x="533400" y="3009900"/>
            <a:ext cx="16653510" cy="3890168"/>
          </a:xfrm>
          <a:prstGeom prst="rect">
            <a:avLst/>
          </a:prstGeom>
        </p:spPr>
        <p:txBody>
          <a:bodyPr vert="horz" wrap="square" lIns="0" tIns="12065" rIns="0" bIns="0" rtlCol="0">
            <a:spAutoFit/>
          </a:bodyPr>
          <a:lstStyle/>
          <a:p>
            <a:r>
              <a:rPr lang="en-US" sz="3600" dirty="0">
                <a:latin typeface="Times New Roman" panose="02020603050405020304" pitchFamily="18" charset="0"/>
                <a:cs typeface="Times New Roman" panose="02020603050405020304" pitchFamily="18" charset="0"/>
              </a:rPr>
              <a:t>The online hotel reservation channels have dramatically changed booking possibilities and customers’ behavior. A significant number of hotel reservations are called-off due to cancellations or no-shows. The typical reasons for cancellations include change of plans, scheduling conflicts, etc. This is often made easier by the option to do so free of charge or preferably at a low cost which is beneficial to hotel guests, but it is a less desirable and possibly revenue-diminishing factor for hotels to deal with.</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Predict if the customer is going to honor the reservation or cancel it </a:t>
            </a:r>
            <a:endParaRPr lang="en-US" sz="3600" b="0" i="0" dirty="0">
              <a:solidFill>
                <a:srgbClr val="000000"/>
              </a:solidFill>
              <a:effectLs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2101" y="2954006"/>
            <a:ext cx="3388360" cy="3505200"/>
          </a:xfrm>
          <a:custGeom>
            <a:avLst/>
            <a:gdLst/>
            <a:ahLst/>
            <a:cxnLst/>
            <a:rect l="l" t="t" r="r" b="b"/>
            <a:pathLst>
              <a:path w="3388360" h="4359909">
                <a:moveTo>
                  <a:pt x="3253491" y="4359851"/>
                </a:moveTo>
                <a:lnTo>
                  <a:pt x="134557" y="4359851"/>
                </a:lnTo>
                <a:lnTo>
                  <a:pt x="92092" y="4352974"/>
                </a:lnTo>
                <a:lnTo>
                  <a:pt x="55162" y="4333840"/>
                </a:lnTo>
                <a:lnTo>
                  <a:pt x="26010" y="4304688"/>
                </a:lnTo>
                <a:lnTo>
                  <a:pt x="6876" y="4267758"/>
                </a:lnTo>
                <a:lnTo>
                  <a:pt x="0" y="4225294"/>
                </a:lnTo>
                <a:lnTo>
                  <a:pt x="0" y="134556"/>
                </a:lnTo>
                <a:lnTo>
                  <a:pt x="6876" y="92091"/>
                </a:lnTo>
                <a:lnTo>
                  <a:pt x="26010" y="55162"/>
                </a:lnTo>
                <a:lnTo>
                  <a:pt x="55162" y="26010"/>
                </a:lnTo>
                <a:lnTo>
                  <a:pt x="92092" y="6875"/>
                </a:lnTo>
                <a:lnTo>
                  <a:pt x="134554" y="0"/>
                </a:lnTo>
                <a:lnTo>
                  <a:pt x="3253493" y="0"/>
                </a:lnTo>
                <a:lnTo>
                  <a:pt x="3295956" y="6875"/>
                </a:lnTo>
                <a:lnTo>
                  <a:pt x="3332885" y="26010"/>
                </a:lnTo>
                <a:lnTo>
                  <a:pt x="3362037" y="55162"/>
                </a:lnTo>
                <a:lnTo>
                  <a:pt x="3381172" y="92091"/>
                </a:lnTo>
                <a:lnTo>
                  <a:pt x="3388048" y="134556"/>
                </a:lnTo>
                <a:lnTo>
                  <a:pt x="3388048" y="4225294"/>
                </a:lnTo>
                <a:lnTo>
                  <a:pt x="3381172" y="4267758"/>
                </a:lnTo>
                <a:lnTo>
                  <a:pt x="3362037" y="4304688"/>
                </a:lnTo>
                <a:lnTo>
                  <a:pt x="3332885" y="4333840"/>
                </a:lnTo>
                <a:lnTo>
                  <a:pt x="3295956" y="4352974"/>
                </a:lnTo>
                <a:lnTo>
                  <a:pt x="3253491" y="4359851"/>
                </a:lnTo>
                <a:close/>
              </a:path>
            </a:pathLst>
          </a:custGeom>
          <a:solidFill>
            <a:srgbClr val="ECF0F1"/>
          </a:solidFill>
        </p:spPr>
        <p:txBody>
          <a:bodyPr wrap="square" lIns="0" tIns="0" rIns="0" bIns="0" rtlCol="0"/>
          <a:lstStyle/>
          <a:p>
            <a:endParaRPr/>
          </a:p>
        </p:txBody>
      </p:sp>
      <p:sp>
        <p:nvSpPr>
          <p:cNvPr id="3" name="object 3"/>
          <p:cNvSpPr/>
          <p:nvPr/>
        </p:nvSpPr>
        <p:spPr>
          <a:xfrm>
            <a:off x="7526975" y="3029660"/>
            <a:ext cx="3388360" cy="3347652"/>
          </a:xfrm>
          <a:custGeom>
            <a:avLst/>
            <a:gdLst/>
            <a:ahLst/>
            <a:cxnLst/>
            <a:rect l="l" t="t" r="r" b="b"/>
            <a:pathLst>
              <a:path w="3388359" h="4359909">
                <a:moveTo>
                  <a:pt x="3253491" y="4359851"/>
                </a:moveTo>
                <a:lnTo>
                  <a:pt x="134557" y="4359851"/>
                </a:lnTo>
                <a:lnTo>
                  <a:pt x="92091" y="4352974"/>
                </a:lnTo>
                <a:lnTo>
                  <a:pt x="55162" y="4333840"/>
                </a:lnTo>
                <a:lnTo>
                  <a:pt x="26010" y="4304688"/>
                </a:lnTo>
                <a:lnTo>
                  <a:pt x="6876" y="4267758"/>
                </a:lnTo>
                <a:lnTo>
                  <a:pt x="0" y="4225294"/>
                </a:lnTo>
                <a:lnTo>
                  <a:pt x="0" y="134556"/>
                </a:lnTo>
                <a:lnTo>
                  <a:pt x="6876" y="92091"/>
                </a:lnTo>
                <a:lnTo>
                  <a:pt x="26010" y="55162"/>
                </a:lnTo>
                <a:lnTo>
                  <a:pt x="55162" y="26010"/>
                </a:lnTo>
                <a:lnTo>
                  <a:pt x="92091" y="6875"/>
                </a:lnTo>
                <a:lnTo>
                  <a:pt x="134554" y="0"/>
                </a:lnTo>
                <a:lnTo>
                  <a:pt x="3253494" y="0"/>
                </a:lnTo>
                <a:lnTo>
                  <a:pt x="3295956" y="6875"/>
                </a:lnTo>
                <a:lnTo>
                  <a:pt x="3332885" y="26010"/>
                </a:lnTo>
                <a:lnTo>
                  <a:pt x="3362037" y="55162"/>
                </a:lnTo>
                <a:lnTo>
                  <a:pt x="3381172" y="92091"/>
                </a:lnTo>
                <a:lnTo>
                  <a:pt x="3388048" y="134556"/>
                </a:lnTo>
                <a:lnTo>
                  <a:pt x="3388048" y="4225294"/>
                </a:lnTo>
                <a:lnTo>
                  <a:pt x="3381172" y="4267758"/>
                </a:lnTo>
                <a:lnTo>
                  <a:pt x="3362037" y="4304688"/>
                </a:lnTo>
                <a:lnTo>
                  <a:pt x="3332885" y="4333840"/>
                </a:lnTo>
                <a:lnTo>
                  <a:pt x="3295956" y="4352974"/>
                </a:lnTo>
                <a:lnTo>
                  <a:pt x="3253491" y="4359851"/>
                </a:lnTo>
                <a:close/>
              </a:path>
            </a:pathLst>
          </a:custGeom>
          <a:solidFill>
            <a:srgbClr val="ECF0F1"/>
          </a:solidFill>
        </p:spPr>
        <p:txBody>
          <a:bodyPr wrap="square" lIns="0" tIns="0" rIns="0" bIns="0" rtlCol="0"/>
          <a:lstStyle/>
          <a:p>
            <a:endParaRPr/>
          </a:p>
        </p:txBody>
      </p:sp>
      <p:sp>
        <p:nvSpPr>
          <p:cNvPr id="4" name="object 4"/>
          <p:cNvSpPr/>
          <p:nvPr/>
        </p:nvSpPr>
        <p:spPr>
          <a:xfrm>
            <a:off x="11162078" y="3029660"/>
            <a:ext cx="3388360" cy="3300054"/>
          </a:xfrm>
          <a:custGeom>
            <a:avLst/>
            <a:gdLst/>
            <a:ahLst/>
            <a:cxnLst/>
            <a:rect l="l" t="t" r="r" b="b"/>
            <a:pathLst>
              <a:path w="3388359" h="4359909">
                <a:moveTo>
                  <a:pt x="3253491" y="4359851"/>
                </a:moveTo>
                <a:lnTo>
                  <a:pt x="134557" y="4359851"/>
                </a:lnTo>
                <a:lnTo>
                  <a:pt x="92092" y="4352974"/>
                </a:lnTo>
                <a:lnTo>
                  <a:pt x="55163" y="4333840"/>
                </a:lnTo>
                <a:lnTo>
                  <a:pt x="26010" y="4304688"/>
                </a:lnTo>
                <a:lnTo>
                  <a:pt x="6876" y="4267758"/>
                </a:lnTo>
                <a:lnTo>
                  <a:pt x="0" y="4225294"/>
                </a:lnTo>
                <a:lnTo>
                  <a:pt x="0" y="134556"/>
                </a:lnTo>
                <a:lnTo>
                  <a:pt x="6876" y="92091"/>
                </a:lnTo>
                <a:lnTo>
                  <a:pt x="26010" y="55162"/>
                </a:lnTo>
                <a:lnTo>
                  <a:pt x="55163" y="26010"/>
                </a:lnTo>
                <a:lnTo>
                  <a:pt x="92092" y="6875"/>
                </a:lnTo>
                <a:lnTo>
                  <a:pt x="134554" y="0"/>
                </a:lnTo>
                <a:lnTo>
                  <a:pt x="3253493" y="0"/>
                </a:lnTo>
                <a:lnTo>
                  <a:pt x="3295956" y="6875"/>
                </a:lnTo>
                <a:lnTo>
                  <a:pt x="3332885" y="26010"/>
                </a:lnTo>
                <a:lnTo>
                  <a:pt x="3362037" y="55162"/>
                </a:lnTo>
                <a:lnTo>
                  <a:pt x="3381172" y="92091"/>
                </a:lnTo>
                <a:lnTo>
                  <a:pt x="3388048" y="134556"/>
                </a:lnTo>
                <a:lnTo>
                  <a:pt x="3388048" y="4225294"/>
                </a:lnTo>
                <a:lnTo>
                  <a:pt x="3381172" y="4267758"/>
                </a:lnTo>
                <a:lnTo>
                  <a:pt x="3362037" y="4304688"/>
                </a:lnTo>
                <a:lnTo>
                  <a:pt x="3332885" y="4333840"/>
                </a:lnTo>
                <a:lnTo>
                  <a:pt x="3295956" y="4352974"/>
                </a:lnTo>
                <a:lnTo>
                  <a:pt x="3253491" y="4359851"/>
                </a:lnTo>
                <a:close/>
              </a:path>
            </a:pathLst>
          </a:custGeom>
          <a:solidFill>
            <a:srgbClr val="ECF0F1"/>
          </a:solidFill>
        </p:spPr>
        <p:txBody>
          <a:bodyPr wrap="square" lIns="0" tIns="0" rIns="0" bIns="0" rtlCol="0"/>
          <a:lstStyle/>
          <a:p>
            <a:endParaRPr/>
          </a:p>
        </p:txBody>
      </p:sp>
      <p:sp>
        <p:nvSpPr>
          <p:cNvPr id="5" name="object 5"/>
          <p:cNvSpPr/>
          <p:nvPr/>
        </p:nvSpPr>
        <p:spPr>
          <a:xfrm>
            <a:off x="3929017" y="3006573"/>
            <a:ext cx="3388360" cy="3401806"/>
          </a:xfrm>
          <a:custGeom>
            <a:avLst/>
            <a:gdLst/>
            <a:ahLst/>
            <a:cxnLst/>
            <a:rect l="l" t="t" r="r" b="b"/>
            <a:pathLst>
              <a:path w="3388359" h="4359909">
                <a:moveTo>
                  <a:pt x="3253491" y="4359851"/>
                </a:moveTo>
                <a:lnTo>
                  <a:pt x="134557" y="4359851"/>
                </a:lnTo>
                <a:lnTo>
                  <a:pt x="92091" y="4352974"/>
                </a:lnTo>
                <a:lnTo>
                  <a:pt x="55162" y="4333840"/>
                </a:lnTo>
                <a:lnTo>
                  <a:pt x="26010" y="4304688"/>
                </a:lnTo>
                <a:lnTo>
                  <a:pt x="6876" y="4267758"/>
                </a:lnTo>
                <a:lnTo>
                  <a:pt x="0" y="4225294"/>
                </a:lnTo>
                <a:lnTo>
                  <a:pt x="0" y="134556"/>
                </a:lnTo>
                <a:lnTo>
                  <a:pt x="6876" y="92091"/>
                </a:lnTo>
                <a:lnTo>
                  <a:pt x="26010" y="55162"/>
                </a:lnTo>
                <a:lnTo>
                  <a:pt x="55162" y="26010"/>
                </a:lnTo>
                <a:lnTo>
                  <a:pt x="92091" y="6875"/>
                </a:lnTo>
                <a:lnTo>
                  <a:pt x="134554" y="0"/>
                </a:lnTo>
                <a:lnTo>
                  <a:pt x="3253493" y="0"/>
                </a:lnTo>
                <a:lnTo>
                  <a:pt x="3295956" y="6875"/>
                </a:lnTo>
                <a:lnTo>
                  <a:pt x="3332885" y="26010"/>
                </a:lnTo>
                <a:lnTo>
                  <a:pt x="3362037" y="55162"/>
                </a:lnTo>
                <a:lnTo>
                  <a:pt x="3381172" y="92091"/>
                </a:lnTo>
                <a:lnTo>
                  <a:pt x="3388048" y="134556"/>
                </a:lnTo>
                <a:lnTo>
                  <a:pt x="3388048" y="4225294"/>
                </a:lnTo>
                <a:lnTo>
                  <a:pt x="3381172" y="4267758"/>
                </a:lnTo>
                <a:lnTo>
                  <a:pt x="3362037" y="4304688"/>
                </a:lnTo>
                <a:lnTo>
                  <a:pt x="3332885" y="4333840"/>
                </a:lnTo>
                <a:lnTo>
                  <a:pt x="3295956" y="4352974"/>
                </a:lnTo>
                <a:lnTo>
                  <a:pt x="3253491" y="4359851"/>
                </a:lnTo>
                <a:close/>
              </a:path>
            </a:pathLst>
          </a:custGeom>
          <a:solidFill>
            <a:srgbClr val="ECF0F1"/>
          </a:solidFill>
        </p:spPr>
        <p:txBody>
          <a:bodyPr wrap="square" lIns="0" tIns="0" rIns="0" bIns="0" rtlCol="0"/>
          <a:lstStyle/>
          <a:p>
            <a:endParaRPr/>
          </a:p>
        </p:txBody>
      </p:sp>
      <p:sp>
        <p:nvSpPr>
          <p:cNvPr id="6" name="object 6"/>
          <p:cNvSpPr txBox="1">
            <a:spLocks noGrp="1"/>
          </p:cNvSpPr>
          <p:nvPr>
            <p:ph type="title"/>
          </p:nvPr>
        </p:nvSpPr>
        <p:spPr>
          <a:xfrm>
            <a:off x="6578037" y="951129"/>
            <a:ext cx="3886200" cy="1243930"/>
          </a:xfrm>
          <a:prstGeom prst="rect">
            <a:avLst/>
          </a:prstGeom>
        </p:spPr>
        <p:txBody>
          <a:bodyPr vert="horz" wrap="square" lIns="0" tIns="12700" rIns="0" bIns="0" rtlCol="0">
            <a:spAutoFit/>
          </a:bodyPr>
          <a:lstStyle/>
          <a:p>
            <a:pPr marL="12700">
              <a:lnSpc>
                <a:spcPct val="100000"/>
              </a:lnSpc>
              <a:spcBef>
                <a:spcPts val="100"/>
              </a:spcBef>
            </a:pPr>
            <a:r>
              <a:rPr spc="90" dirty="0">
                <a:solidFill>
                  <a:srgbClr val="004AAD"/>
                </a:solidFill>
              </a:rPr>
              <a:t>Age</a:t>
            </a:r>
            <a:r>
              <a:rPr spc="90" dirty="0">
                <a:solidFill>
                  <a:srgbClr val="2BB4D4"/>
                </a:solidFill>
              </a:rPr>
              <a:t>nda</a:t>
            </a:r>
          </a:p>
        </p:txBody>
      </p:sp>
      <p:sp>
        <p:nvSpPr>
          <p:cNvPr id="7" name="object 7"/>
          <p:cNvSpPr txBox="1"/>
          <p:nvPr/>
        </p:nvSpPr>
        <p:spPr>
          <a:xfrm>
            <a:off x="-567019" y="4381500"/>
            <a:ext cx="4800600" cy="909031"/>
          </a:xfrm>
          <a:prstGeom prst="rect">
            <a:avLst/>
          </a:prstGeom>
        </p:spPr>
        <p:txBody>
          <a:bodyPr vert="horz" wrap="square" lIns="0" tIns="12700" rIns="0" bIns="0" rtlCol="0">
            <a:spAutoFit/>
          </a:bodyPr>
          <a:lstStyle/>
          <a:p>
            <a:pPr marL="767080" marR="759460" algn="ctr">
              <a:lnSpc>
                <a:spcPct val="107600"/>
              </a:lnSpc>
              <a:spcBef>
                <a:spcPts val="100"/>
              </a:spcBef>
            </a:pPr>
            <a:r>
              <a:rPr lang="en-IN" sz="2800" b="1" spc="80" dirty="0">
                <a:latin typeface="Arial"/>
                <a:cs typeface="Arial"/>
              </a:rPr>
              <a:t>Problem Statement</a:t>
            </a:r>
            <a:r>
              <a:rPr sz="2800" b="1" spc="80" dirty="0">
                <a:latin typeface="Arial"/>
                <a:cs typeface="Arial"/>
              </a:rPr>
              <a:t> </a:t>
            </a:r>
            <a:endParaRPr sz="2800" dirty="0">
              <a:latin typeface="Arial"/>
              <a:cs typeface="Arial"/>
            </a:endParaRPr>
          </a:p>
        </p:txBody>
      </p:sp>
      <p:sp>
        <p:nvSpPr>
          <p:cNvPr id="8" name="object 8"/>
          <p:cNvSpPr txBox="1"/>
          <p:nvPr/>
        </p:nvSpPr>
        <p:spPr>
          <a:xfrm>
            <a:off x="1476411" y="3563606"/>
            <a:ext cx="547370" cy="574040"/>
          </a:xfrm>
          <a:prstGeom prst="rect">
            <a:avLst/>
          </a:prstGeom>
        </p:spPr>
        <p:txBody>
          <a:bodyPr vert="horz" wrap="square" lIns="0" tIns="12700" rIns="0" bIns="0" rtlCol="0">
            <a:spAutoFit/>
          </a:bodyPr>
          <a:lstStyle/>
          <a:p>
            <a:pPr marL="12700">
              <a:lnSpc>
                <a:spcPct val="100000"/>
              </a:lnSpc>
              <a:spcBef>
                <a:spcPts val="100"/>
              </a:spcBef>
            </a:pPr>
            <a:r>
              <a:rPr sz="3600" b="1" spc="50" dirty="0">
                <a:latin typeface="Arial"/>
                <a:cs typeface="Arial"/>
              </a:rPr>
              <a:t>01</a:t>
            </a:r>
            <a:endParaRPr sz="3600" dirty="0">
              <a:latin typeface="Arial"/>
              <a:cs typeface="Arial"/>
            </a:endParaRPr>
          </a:p>
        </p:txBody>
      </p:sp>
      <p:sp>
        <p:nvSpPr>
          <p:cNvPr id="16" name="object 2">
            <a:extLst>
              <a:ext uri="{FF2B5EF4-FFF2-40B4-BE49-F238E27FC236}">
                <a16:creationId xmlns:a16="http://schemas.microsoft.com/office/drawing/2014/main" id="{E1582E31-A0A6-7989-2C7A-6C0821C40B2D}"/>
              </a:ext>
            </a:extLst>
          </p:cNvPr>
          <p:cNvSpPr/>
          <p:nvPr/>
        </p:nvSpPr>
        <p:spPr>
          <a:xfrm>
            <a:off x="14797180" y="3006572"/>
            <a:ext cx="3297779" cy="3323141"/>
          </a:xfrm>
          <a:custGeom>
            <a:avLst/>
            <a:gdLst/>
            <a:ahLst/>
            <a:cxnLst/>
            <a:rect l="l" t="t" r="r" b="b"/>
            <a:pathLst>
              <a:path w="3388360" h="4359909">
                <a:moveTo>
                  <a:pt x="3253491" y="4359851"/>
                </a:moveTo>
                <a:lnTo>
                  <a:pt x="134557" y="4359851"/>
                </a:lnTo>
                <a:lnTo>
                  <a:pt x="92092" y="4352974"/>
                </a:lnTo>
                <a:lnTo>
                  <a:pt x="55162" y="4333840"/>
                </a:lnTo>
                <a:lnTo>
                  <a:pt x="26010" y="4304688"/>
                </a:lnTo>
                <a:lnTo>
                  <a:pt x="6876" y="4267758"/>
                </a:lnTo>
                <a:lnTo>
                  <a:pt x="0" y="4225294"/>
                </a:lnTo>
                <a:lnTo>
                  <a:pt x="0" y="134556"/>
                </a:lnTo>
                <a:lnTo>
                  <a:pt x="6876" y="92091"/>
                </a:lnTo>
                <a:lnTo>
                  <a:pt x="26010" y="55162"/>
                </a:lnTo>
                <a:lnTo>
                  <a:pt x="55162" y="26010"/>
                </a:lnTo>
                <a:lnTo>
                  <a:pt x="92092" y="6875"/>
                </a:lnTo>
                <a:lnTo>
                  <a:pt x="134554" y="0"/>
                </a:lnTo>
                <a:lnTo>
                  <a:pt x="3253493" y="0"/>
                </a:lnTo>
                <a:lnTo>
                  <a:pt x="3295956" y="6875"/>
                </a:lnTo>
                <a:lnTo>
                  <a:pt x="3332885" y="26010"/>
                </a:lnTo>
                <a:lnTo>
                  <a:pt x="3362037" y="55162"/>
                </a:lnTo>
                <a:lnTo>
                  <a:pt x="3381172" y="92091"/>
                </a:lnTo>
                <a:lnTo>
                  <a:pt x="3388048" y="134556"/>
                </a:lnTo>
                <a:lnTo>
                  <a:pt x="3388048" y="4225294"/>
                </a:lnTo>
                <a:lnTo>
                  <a:pt x="3381172" y="4267758"/>
                </a:lnTo>
                <a:lnTo>
                  <a:pt x="3362037" y="4304688"/>
                </a:lnTo>
                <a:lnTo>
                  <a:pt x="3332885" y="4333840"/>
                </a:lnTo>
                <a:lnTo>
                  <a:pt x="3295956" y="4352974"/>
                </a:lnTo>
                <a:lnTo>
                  <a:pt x="3253491" y="4359851"/>
                </a:lnTo>
                <a:close/>
              </a:path>
            </a:pathLst>
          </a:custGeom>
          <a:solidFill>
            <a:srgbClr val="ECF0F1"/>
          </a:solidFill>
        </p:spPr>
        <p:txBody>
          <a:bodyPr wrap="square" lIns="0" tIns="0" rIns="0" bIns="0" rtlCol="0"/>
          <a:lstStyle/>
          <a:p>
            <a:endParaRPr/>
          </a:p>
        </p:txBody>
      </p:sp>
      <p:sp>
        <p:nvSpPr>
          <p:cNvPr id="20" name="object 7">
            <a:extLst>
              <a:ext uri="{FF2B5EF4-FFF2-40B4-BE49-F238E27FC236}">
                <a16:creationId xmlns:a16="http://schemas.microsoft.com/office/drawing/2014/main" id="{71C6C328-2D1A-7E49-3807-E9D41D84EE61}"/>
              </a:ext>
            </a:extLst>
          </p:cNvPr>
          <p:cNvSpPr txBox="1"/>
          <p:nvPr/>
        </p:nvSpPr>
        <p:spPr>
          <a:xfrm>
            <a:off x="3111933" y="4592279"/>
            <a:ext cx="5243583" cy="443648"/>
          </a:xfrm>
          <a:prstGeom prst="rect">
            <a:avLst/>
          </a:prstGeom>
        </p:spPr>
        <p:txBody>
          <a:bodyPr vert="horz" wrap="square" lIns="0" tIns="12700" rIns="0" bIns="0" rtlCol="0">
            <a:spAutoFit/>
          </a:bodyPr>
          <a:lstStyle/>
          <a:p>
            <a:pPr marL="767080" marR="759460" algn="ctr">
              <a:lnSpc>
                <a:spcPct val="107600"/>
              </a:lnSpc>
              <a:spcBef>
                <a:spcPts val="100"/>
              </a:spcBef>
            </a:pPr>
            <a:r>
              <a:rPr lang="en-IN" sz="2800" b="1" spc="80" dirty="0">
                <a:latin typeface="Arial"/>
                <a:cs typeface="Arial"/>
              </a:rPr>
              <a:t>Implementation</a:t>
            </a:r>
            <a:endParaRPr sz="3600" dirty="0">
              <a:latin typeface="Arial"/>
              <a:cs typeface="Arial"/>
            </a:endParaRPr>
          </a:p>
        </p:txBody>
      </p:sp>
      <p:sp>
        <p:nvSpPr>
          <p:cNvPr id="21" name="object 8">
            <a:extLst>
              <a:ext uri="{FF2B5EF4-FFF2-40B4-BE49-F238E27FC236}">
                <a16:creationId xmlns:a16="http://schemas.microsoft.com/office/drawing/2014/main" id="{BA5D8716-D470-1CEC-E041-74222F8DC3EE}"/>
              </a:ext>
            </a:extLst>
          </p:cNvPr>
          <p:cNvSpPr txBox="1"/>
          <p:nvPr/>
        </p:nvSpPr>
        <p:spPr>
          <a:xfrm>
            <a:off x="5320030" y="3601679"/>
            <a:ext cx="547370" cy="574040"/>
          </a:xfrm>
          <a:prstGeom prst="rect">
            <a:avLst/>
          </a:prstGeom>
        </p:spPr>
        <p:txBody>
          <a:bodyPr vert="horz" wrap="square" lIns="0" tIns="12700" rIns="0" bIns="0" rtlCol="0">
            <a:spAutoFit/>
          </a:bodyPr>
          <a:lstStyle/>
          <a:p>
            <a:pPr marL="12700">
              <a:lnSpc>
                <a:spcPct val="100000"/>
              </a:lnSpc>
              <a:spcBef>
                <a:spcPts val="100"/>
              </a:spcBef>
            </a:pPr>
            <a:r>
              <a:rPr lang="en-IN" sz="3600" b="1" spc="50" dirty="0">
                <a:latin typeface="Arial"/>
                <a:cs typeface="Arial"/>
              </a:rPr>
              <a:t>02</a:t>
            </a:r>
            <a:endParaRPr sz="3600" dirty="0">
              <a:latin typeface="Arial"/>
              <a:cs typeface="Arial"/>
            </a:endParaRPr>
          </a:p>
        </p:txBody>
      </p:sp>
      <p:sp>
        <p:nvSpPr>
          <p:cNvPr id="22" name="object 7">
            <a:extLst>
              <a:ext uri="{FF2B5EF4-FFF2-40B4-BE49-F238E27FC236}">
                <a16:creationId xmlns:a16="http://schemas.microsoft.com/office/drawing/2014/main" id="{D383D9A6-E69E-2E95-884F-937443E131E4}"/>
              </a:ext>
            </a:extLst>
          </p:cNvPr>
          <p:cNvSpPr txBox="1"/>
          <p:nvPr/>
        </p:nvSpPr>
        <p:spPr>
          <a:xfrm>
            <a:off x="6820855" y="4374045"/>
            <a:ext cx="4800600" cy="921855"/>
          </a:xfrm>
          <a:prstGeom prst="rect">
            <a:avLst/>
          </a:prstGeom>
        </p:spPr>
        <p:txBody>
          <a:bodyPr vert="horz" wrap="square" lIns="0" tIns="12700" rIns="0" bIns="0" rtlCol="0">
            <a:spAutoFit/>
          </a:bodyPr>
          <a:lstStyle/>
          <a:p>
            <a:pPr marL="767080" marR="759460" algn="ctr">
              <a:lnSpc>
                <a:spcPct val="107600"/>
              </a:lnSpc>
              <a:spcBef>
                <a:spcPts val="100"/>
              </a:spcBef>
            </a:pPr>
            <a:r>
              <a:rPr lang="en-IN" sz="2800" b="1" spc="80" dirty="0">
                <a:latin typeface="Arial"/>
                <a:cs typeface="Arial"/>
              </a:rPr>
              <a:t>Base</a:t>
            </a:r>
          </a:p>
          <a:p>
            <a:pPr marL="767080" marR="759460" algn="ctr">
              <a:lnSpc>
                <a:spcPct val="107600"/>
              </a:lnSpc>
              <a:spcBef>
                <a:spcPts val="100"/>
              </a:spcBef>
            </a:pPr>
            <a:r>
              <a:rPr lang="en-IN" sz="2800" b="1" spc="80" dirty="0">
                <a:latin typeface="Arial"/>
                <a:cs typeface="Arial"/>
              </a:rPr>
              <a:t>Model</a:t>
            </a:r>
            <a:endParaRPr sz="2800" b="1" spc="80" dirty="0">
              <a:latin typeface="Arial"/>
              <a:cs typeface="Arial"/>
            </a:endParaRPr>
          </a:p>
        </p:txBody>
      </p:sp>
      <p:sp>
        <p:nvSpPr>
          <p:cNvPr id="23" name="object 8">
            <a:extLst>
              <a:ext uri="{FF2B5EF4-FFF2-40B4-BE49-F238E27FC236}">
                <a16:creationId xmlns:a16="http://schemas.microsoft.com/office/drawing/2014/main" id="{1F4A25FD-33BB-1A49-E7F8-2C9ED56FA5BE}"/>
              </a:ext>
            </a:extLst>
          </p:cNvPr>
          <p:cNvSpPr txBox="1"/>
          <p:nvPr/>
        </p:nvSpPr>
        <p:spPr>
          <a:xfrm>
            <a:off x="8915400" y="3619500"/>
            <a:ext cx="547370" cy="574040"/>
          </a:xfrm>
          <a:prstGeom prst="rect">
            <a:avLst/>
          </a:prstGeom>
        </p:spPr>
        <p:txBody>
          <a:bodyPr vert="horz" wrap="square" lIns="0" tIns="12700" rIns="0" bIns="0" rtlCol="0">
            <a:spAutoFit/>
          </a:bodyPr>
          <a:lstStyle/>
          <a:p>
            <a:pPr marL="12700">
              <a:lnSpc>
                <a:spcPct val="100000"/>
              </a:lnSpc>
              <a:spcBef>
                <a:spcPts val="100"/>
              </a:spcBef>
            </a:pPr>
            <a:r>
              <a:rPr lang="en-IN" sz="3600" b="1" spc="50" dirty="0">
                <a:latin typeface="Arial"/>
                <a:cs typeface="Arial"/>
              </a:rPr>
              <a:t>03</a:t>
            </a:r>
            <a:endParaRPr sz="3600" dirty="0">
              <a:latin typeface="Arial"/>
              <a:cs typeface="Arial"/>
            </a:endParaRPr>
          </a:p>
        </p:txBody>
      </p:sp>
      <p:sp>
        <p:nvSpPr>
          <p:cNvPr id="24" name="object 7">
            <a:extLst>
              <a:ext uri="{FF2B5EF4-FFF2-40B4-BE49-F238E27FC236}">
                <a16:creationId xmlns:a16="http://schemas.microsoft.com/office/drawing/2014/main" id="{7196E778-E025-D3F3-ACFB-F753F53C58BD}"/>
              </a:ext>
            </a:extLst>
          </p:cNvPr>
          <p:cNvSpPr txBox="1"/>
          <p:nvPr/>
        </p:nvSpPr>
        <p:spPr>
          <a:xfrm>
            <a:off x="10523395" y="4450245"/>
            <a:ext cx="4800600" cy="921855"/>
          </a:xfrm>
          <a:prstGeom prst="rect">
            <a:avLst/>
          </a:prstGeom>
        </p:spPr>
        <p:txBody>
          <a:bodyPr vert="horz" wrap="square" lIns="0" tIns="12700" rIns="0" bIns="0" rtlCol="0">
            <a:spAutoFit/>
          </a:bodyPr>
          <a:lstStyle/>
          <a:p>
            <a:pPr marL="767080" marR="759460" algn="ctr">
              <a:lnSpc>
                <a:spcPct val="107600"/>
              </a:lnSpc>
              <a:spcBef>
                <a:spcPts val="100"/>
              </a:spcBef>
            </a:pPr>
            <a:r>
              <a:rPr lang="en-IN" sz="2800" b="1" spc="80" dirty="0">
                <a:latin typeface="Arial"/>
                <a:cs typeface="Arial"/>
              </a:rPr>
              <a:t>Model</a:t>
            </a:r>
          </a:p>
          <a:p>
            <a:pPr marL="767080" marR="759460" algn="ctr">
              <a:lnSpc>
                <a:spcPct val="107600"/>
              </a:lnSpc>
              <a:spcBef>
                <a:spcPts val="100"/>
              </a:spcBef>
            </a:pPr>
            <a:r>
              <a:rPr lang="en-IN" sz="2800" b="1" spc="80" dirty="0">
                <a:latin typeface="Arial"/>
                <a:cs typeface="Arial"/>
              </a:rPr>
              <a:t> Building</a:t>
            </a:r>
            <a:endParaRPr sz="2800" dirty="0">
              <a:latin typeface="Arial"/>
              <a:cs typeface="Arial"/>
            </a:endParaRPr>
          </a:p>
        </p:txBody>
      </p:sp>
      <p:sp>
        <p:nvSpPr>
          <p:cNvPr id="25" name="object 8">
            <a:extLst>
              <a:ext uri="{FF2B5EF4-FFF2-40B4-BE49-F238E27FC236}">
                <a16:creationId xmlns:a16="http://schemas.microsoft.com/office/drawing/2014/main" id="{4E2EE013-8E65-B544-3A67-DE9322126995}"/>
              </a:ext>
            </a:extLst>
          </p:cNvPr>
          <p:cNvSpPr txBox="1"/>
          <p:nvPr/>
        </p:nvSpPr>
        <p:spPr>
          <a:xfrm>
            <a:off x="12566825" y="3619500"/>
            <a:ext cx="547370" cy="574040"/>
          </a:xfrm>
          <a:prstGeom prst="rect">
            <a:avLst/>
          </a:prstGeom>
        </p:spPr>
        <p:txBody>
          <a:bodyPr vert="horz" wrap="square" lIns="0" tIns="12700" rIns="0" bIns="0" rtlCol="0">
            <a:spAutoFit/>
          </a:bodyPr>
          <a:lstStyle/>
          <a:p>
            <a:pPr marL="12700">
              <a:lnSpc>
                <a:spcPct val="100000"/>
              </a:lnSpc>
              <a:spcBef>
                <a:spcPts val="100"/>
              </a:spcBef>
            </a:pPr>
            <a:r>
              <a:rPr lang="en-IN" sz="3600" b="1" spc="50" dirty="0">
                <a:latin typeface="Arial"/>
                <a:cs typeface="Arial"/>
              </a:rPr>
              <a:t>04</a:t>
            </a:r>
            <a:endParaRPr sz="3600" dirty="0">
              <a:latin typeface="Arial"/>
              <a:cs typeface="Arial"/>
            </a:endParaRPr>
          </a:p>
        </p:txBody>
      </p:sp>
      <p:sp>
        <p:nvSpPr>
          <p:cNvPr id="29" name="object 7">
            <a:extLst>
              <a:ext uri="{FF2B5EF4-FFF2-40B4-BE49-F238E27FC236}">
                <a16:creationId xmlns:a16="http://schemas.microsoft.com/office/drawing/2014/main" id="{364F56DE-5471-BB46-815E-3799EA35CD85}"/>
              </a:ext>
            </a:extLst>
          </p:cNvPr>
          <p:cNvSpPr txBox="1"/>
          <p:nvPr/>
        </p:nvSpPr>
        <p:spPr>
          <a:xfrm>
            <a:off x="14140921" y="4601879"/>
            <a:ext cx="4800600" cy="443648"/>
          </a:xfrm>
          <a:prstGeom prst="rect">
            <a:avLst/>
          </a:prstGeom>
        </p:spPr>
        <p:txBody>
          <a:bodyPr vert="horz" wrap="square" lIns="0" tIns="12700" rIns="0" bIns="0" rtlCol="0">
            <a:spAutoFit/>
          </a:bodyPr>
          <a:lstStyle/>
          <a:p>
            <a:pPr marL="767080" marR="759460" algn="ctr">
              <a:lnSpc>
                <a:spcPct val="107600"/>
              </a:lnSpc>
              <a:spcBef>
                <a:spcPts val="100"/>
              </a:spcBef>
            </a:pPr>
            <a:r>
              <a:rPr lang="en-IN" sz="2800" b="1" spc="80" dirty="0">
                <a:latin typeface="Arial"/>
                <a:cs typeface="Arial"/>
              </a:rPr>
              <a:t>Conclusion</a:t>
            </a:r>
            <a:endParaRPr sz="2800" dirty="0">
              <a:latin typeface="Arial"/>
              <a:cs typeface="Arial"/>
            </a:endParaRPr>
          </a:p>
        </p:txBody>
      </p:sp>
      <p:sp>
        <p:nvSpPr>
          <p:cNvPr id="30" name="object 8">
            <a:extLst>
              <a:ext uri="{FF2B5EF4-FFF2-40B4-BE49-F238E27FC236}">
                <a16:creationId xmlns:a16="http://schemas.microsoft.com/office/drawing/2014/main" id="{EE0D3B62-F87D-2258-65E5-1391845E6F78}"/>
              </a:ext>
            </a:extLst>
          </p:cNvPr>
          <p:cNvSpPr txBox="1"/>
          <p:nvPr/>
        </p:nvSpPr>
        <p:spPr>
          <a:xfrm>
            <a:off x="16216630" y="3578860"/>
            <a:ext cx="547370" cy="574040"/>
          </a:xfrm>
          <a:prstGeom prst="rect">
            <a:avLst/>
          </a:prstGeom>
        </p:spPr>
        <p:txBody>
          <a:bodyPr vert="horz" wrap="square" lIns="0" tIns="12700" rIns="0" bIns="0" rtlCol="0">
            <a:spAutoFit/>
          </a:bodyPr>
          <a:lstStyle/>
          <a:p>
            <a:pPr marL="12700">
              <a:lnSpc>
                <a:spcPct val="100000"/>
              </a:lnSpc>
              <a:spcBef>
                <a:spcPts val="100"/>
              </a:spcBef>
            </a:pPr>
            <a:r>
              <a:rPr lang="en-IN" sz="3600" b="1" spc="50" dirty="0">
                <a:latin typeface="Arial"/>
                <a:cs typeface="Arial"/>
              </a:rPr>
              <a:t>05</a:t>
            </a:r>
            <a:endParaRPr sz="36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0" y="266700"/>
            <a:ext cx="6150820" cy="694421"/>
          </a:xfrm>
          <a:prstGeom prst="rect">
            <a:avLst/>
          </a:prstGeom>
        </p:spPr>
        <p:txBody>
          <a:bodyPr vert="horz" wrap="square" lIns="0" tIns="17145" rIns="0" bIns="0" rtlCol="0">
            <a:spAutoFit/>
          </a:bodyPr>
          <a:lstStyle/>
          <a:p>
            <a:pPr marL="12700" algn="l" rtl="0">
              <a:spcBef>
                <a:spcPts val="135"/>
              </a:spcBef>
            </a:pPr>
            <a:r>
              <a:rPr lang="en-IN" sz="4400" spc="30" dirty="0">
                <a:solidFill>
                  <a:srgbClr val="004AAD"/>
                </a:solidFill>
                <a:latin typeface="Arial" panose="020B0604020202020204" pitchFamily="34" charset="0"/>
                <a:cs typeface="Arial" panose="020B0604020202020204" pitchFamily="34" charset="0"/>
              </a:rPr>
              <a:t>Data</a:t>
            </a:r>
            <a:r>
              <a:rPr lang="en-IN" sz="4400" spc="30" dirty="0">
                <a:latin typeface="Arial" panose="020B0604020202020204" pitchFamily="34" charset="0"/>
                <a:cs typeface="Arial" panose="020B0604020202020204" pitchFamily="34" charset="0"/>
              </a:rPr>
              <a:t> </a:t>
            </a:r>
            <a:r>
              <a:rPr lang="en-IN" sz="4400" spc="30" dirty="0">
                <a:solidFill>
                  <a:srgbClr val="2BB4D4"/>
                </a:solidFill>
                <a:latin typeface="Arial" panose="020B0604020202020204" pitchFamily="34" charset="0"/>
                <a:cs typeface="Arial" panose="020B0604020202020204" pitchFamily="34" charset="0"/>
              </a:rPr>
              <a:t>Dictionary</a:t>
            </a:r>
          </a:p>
        </p:txBody>
      </p:sp>
      <p:sp>
        <p:nvSpPr>
          <p:cNvPr id="3" name="object 3"/>
          <p:cNvSpPr txBox="1">
            <a:spLocks noGrp="1"/>
          </p:cNvSpPr>
          <p:nvPr>
            <p:ph type="body" idx="1"/>
          </p:nvPr>
        </p:nvSpPr>
        <p:spPr>
          <a:xfrm>
            <a:off x="533400" y="1257300"/>
            <a:ext cx="17754600" cy="9153147"/>
          </a:xfrm>
          <a:prstGeom prst="rect">
            <a:avLst/>
          </a:prstGeom>
        </p:spPr>
        <p:txBody>
          <a:bodyPr vert="horz" wrap="square" lIns="0" tIns="12065" rIns="0" bIns="0" rtlCol="0">
            <a:spAutoFit/>
          </a:bodyPr>
          <a:lstStyle/>
          <a:p>
            <a:pPr marL="0" indent="0">
              <a:buNone/>
            </a:pPr>
            <a:r>
              <a:rPr lang="en-IN" sz="1800" dirty="0">
                <a:latin typeface="Times New Roman" panose="02020603050405020304" pitchFamily="18" charset="0"/>
                <a:cs typeface="Times New Roman" panose="02020603050405020304" pitchFamily="18" charset="0"/>
              </a:rPr>
              <a:t>1.) hotel - Hotel Type	</a:t>
            </a:r>
          </a:p>
          <a:p>
            <a:pPr marL="0" indent="0">
              <a:buNone/>
            </a:pPr>
            <a:r>
              <a:rPr lang="en-IN"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is_canceled</a:t>
            </a:r>
            <a:r>
              <a:rPr lang="en-US" sz="1800" dirty="0">
                <a:latin typeface="Times New Roman" panose="02020603050405020304" pitchFamily="18" charset="0"/>
                <a:cs typeface="Times New Roman" panose="02020603050405020304" pitchFamily="18" charset="0"/>
              </a:rPr>
              <a:t> (Target Variable) - Value indicating if the booking was canceled   </a:t>
            </a:r>
          </a:p>
          <a:p>
            <a:pPr marL="0"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lead_time</a:t>
            </a:r>
            <a:r>
              <a:rPr lang="en-US" sz="1800" dirty="0">
                <a:latin typeface="Times New Roman" panose="02020603050405020304" pitchFamily="18" charset="0"/>
                <a:cs typeface="Times New Roman" panose="02020603050405020304" pitchFamily="18" charset="0"/>
              </a:rPr>
              <a:t> - Number of days that elapsed between the entering date of the booking into the PMS and the arrival date</a:t>
            </a:r>
          </a:p>
          <a:p>
            <a:pPr marL="0" indent="0">
              <a:buNone/>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arrival_date_year</a:t>
            </a:r>
            <a:r>
              <a:rPr lang="en-US" sz="1800" dirty="0">
                <a:latin typeface="Times New Roman" panose="02020603050405020304" pitchFamily="18" charset="0"/>
                <a:cs typeface="Times New Roman" panose="02020603050405020304" pitchFamily="18" charset="0"/>
              </a:rPr>
              <a:t> - Year of arrival date</a:t>
            </a:r>
          </a:p>
          <a:p>
            <a:pPr marL="0" indent="0">
              <a:buNone/>
            </a:pP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arrival_date_month</a:t>
            </a:r>
            <a:r>
              <a:rPr lang="en-US" sz="1800" dirty="0">
                <a:latin typeface="Times New Roman" panose="02020603050405020304" pitchFamily="18" charset="0"/>
                <a:cs typeface="Times New Roman" panose="02020603050405020304" pitchFamily="18" charset="0"/>
              </a:rPr>
              <a:t> - Month of arrival date with 12 categories </a:t>
            </a:r>
          </a:p>
          <a:p>
            <a:pPr marL="0" indent="0">
              <a:buNone/>
            </a:pPr>
            <a:r>
              <a:rPr lang="en-US" sz="1800" dirty="0">
                <a:latin typeface="Times New Roman" panose="02020603050405020304" pitchFamily="18" charset="0"/>
                <a:cs typeface="Times New Roman" panose="02020603050405020304" pitchFamily="18" charset="0"/>
              </a:rPr>
              <a:t>6.) </a:t>
            </a:r>
            <a:r>
              <a:rPr lang="en-US" sz="1800" dirty="0" err="1">
                <a:latin typeface="Times New Roman" panose="02020603050405020304" pitchFamily="18" charset="0"/>
                <a:cs typeface="Times New Roman" panose="02020603050405020304" pitchFamily="18" charset="0"/>
              </a:rPr>
              <a:t>arrival_date_week_number</a:t>
            </a:r>
            <a:r>
              <a:rPr lang="en-US" sz="1800" dirty="0">
                <a:latin typeface="Times New Roman" panose="02020603050405020304" pitchFamily="18" charset="0"/>
                <a:cs typeface="Times New Roman" panose="02020603050405020304" pitchFamily="18" charset="0"/>
              </a:rPr>
              <a:t> - Week number of the arrival date</a:t>
            </a:r>
          </a:p>
          <a:p>
            <a:pPr marL="0" indent="0">
              <a:buNone/>
            </a:pPr>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arrival_date_day_of_month</a:t>
            </a:r>
            <a:r>
              <a:rPr lang="en-US" sz="1800" dirty="0">
                <a:latin typeface="Times New Roman" panose="02020603050405020304" pitchFamily="18" charset="0"/>
                <a:cs typeface="Times New Roman" panose="02020603050405020304" pitchFamily="18" charset="0"/>
              </a:rPr>
              <a:t> - Day of the month of the arrival date</a:t>
            </a:r>
          </a:p>
          <a:p>
            <a:pPr marL="0" indent="0">
              <a:buNone/>
            </a:pPr>
            <a:r>
              <a:rPr lang="en-US" sz="1800" dirty="0">
                <a:latin typeface="Times New Roman" panose="02020603050405020304" pitchFamily="18" charset="0"/>
                <a:cs typeface="Times New Roman" panose="02020603050405020304" pitchFamily="18" charset="0"/>
              </a:rPr>
              <a:t>8.) </a:t>
            </a:r>
            <a:r>
              <a:rPr lang="en-US" sz="1800" dirty="0" err="1">
                <a:latin typeface="Times New Roman" panose="02020603050405020304" pitchFamily="18" charset="0"/>
                <a:cs typeface="Times New Roman" panose="02020603050405020304" pitchFamily="18" charset="0"/>
              </a:rPr>
              <a:t>stays_in_weekend_nights</a:t>
            </a:r>
            <a:r>
              <a:rPr lang="en-US" sz="1800" dirty="0">
                <a:latin typeface="Times New Roman" panose="02020603050405020304" pitchFamily="18" charset="0"/>
                <a:cs typeface="Times New Roman" panose="02020603050405020304" pitchFamily="18" charset="0"/>
              </a:rPr>
              <a:t> - Number of weekend nights (Saturday or Sunday) the guest stayed or booked to stay at the hotel</a:t>
            </a:r>
          </a:p>
          <a:p>
            <a:pPr marL="0" indent="0">
              <a:buNone/>
            </a:pPr>
            <a:r>
              <a:rPr lang="en-US" sz="1800" dirty="0">
                <a:latin typeface="Times New Roman" panose="02020603050405020304" pitchFamily="18" charset="0"/>
                <a:cs typeface="Times New Roman" panose="02020603050405020304" pitchFamily="18" charset="0"/>
              </a:rPr>
              <a:t>9.) </a:t>
            </a:r>
            <a:r>
              <a:rPr lang="en-US" sz="1800" dirty="0" err="1">
                <a:latin typeface="Times New Roman" panose="02020603050405020304" pitchFamily="18" charset="0"/>
                <a:cs typeface="Times New Roman" panose="02020603050405020304" pitchFamily="18" charset="0"/>
              </a:rPr>
              <a:t>stays_in_week_nights</a:t>
            </a:r>
            <a:r>
              <a:rPr lang="en-US" sz="1800" dirty="0">
                <a:latin typeface="Times New Roman" panose="02020603050405020304" pitchFamily="18" charset="0"/>
                <a:cs typeface="Times New Roman" panose="02020603050405020304" pitchFamily="18" charset="0"/>
              </a:rPr>
              <a:t> - Number of week nights (Monday to Friday) the guest stayed or booked to stay at the hotel</a:t>
            </a:r>
          </a:p>
          <a:p>
            <a:pPr marL="0" indent="0">
              <a:buNone/>
            </a:pPr>
            <a:r>
              <a:rPr lang="en-US" sz="1800" dirty="0">
                <a:latin typeface="Times New Roman" panose="02020603050405020304" pitchFamily="18" charset="0"/>
                <a:cs typeface="Times New Roman" panose="02020603050405020304" pitchFamily="18" charset="0"/>
              </a:rPr>
              <a:t>10.) adults - Number of adults</a:t>
            </a:r>
          </a:p>
          <a:p>
            <a:pPr marL="0" indent="0">
              <a:buNone/>
            </a:pPr>
            <a:r>
              <a:rPr lang="en-US" sz="1800" dirty="0">
                <a:latin typeface="Times New Roman" panose="02020603050405020304" pitchFamily="18" charset="0"/>
                <a:cs typeface="Times New Roman" panose="02020603050405020304" pitchFamily="18" charset="0"/>
              </a:rPr>
              <a:t>11.) children - Number of children</a:t>
            </a:r>
          </a:p>
          <a:p>
            <a:pPr marL="0" indent="0">
              <a:buNone/>
            </a:pPr>
            <a:r>
              <a:rPr lang="en-US" sz="1800" dirty="0">
                <a:latin typeface="Times New Roman" panose="02020603050405020304" pitchFamily="18" charset="0"/>
                <a:cs typeface="Times New Roman" panose="02020603050405020304" pitchFamily="18" charset="0"/>
              </a:rPr>
              <a:t>12.) babies - Number of babies</a:t>
            </a:r>
          </a:p>
          <a:p>
            <a:pPr marL="0" indent="0">
              <a:buNone/>
            </a:pPr>
            <a:r>
              <a:rPr lang="en-US" sz="1800" dirty="0">
                <a:latin typeface="Times New Roman" panose="02020603050405020304" pitchFamily="18" charset="0"/>
                <a:cs typeface="Times New Roman" panose="02020603050405020304" pitchFamily="18" charset="0"/>
              </a:rPr>
              <a:t>13.) meal - Type of meal booked. Categories are presented in standard hospitality meal packages</a:t>
            </a:r>
          </a:p>
          <a:p>
            <a:pPr marL="0" indent="0">
              <a:buNone/>
            </a:pPr>
            <a:r>
              <a:rPr lang="en-US" sz="1800" dirty="0">
                <a:latin typeface="Times New Roman" panose="02020603050405020304" pitchFamily="18" charset="0"/>
                <a:cs typeface="Times New Roman" panose="02020603050405020304" pitchFamily="18" charset="0"/>
              </a:rPr>
              <a:t>14.) country - Country of origin. Categories are represented in the ISO 3155–3:2013 format</a:t>
            </a:r>
          </a:p>
          <a:p>
            <a:pPr marL="0" indent="0">
              <a:buNone/>
            </a:pPr>
            <a:r>
              <a:rPr lang="en-US" sz="1800" dirty="0">
                <a:latin typeface="Times New Roman" panose="02020603050405020304" pitchFamily="18" charset="0"/>
                <a:cs typeface="Times New Roman" panose="02020603050405020304" pitchFamily="18" charset="0"/>
              </a:rPr>
              <a:t>15.) </a:t>
            </a:r>
            <a:r>
              <a:rPr lang="en-US" sz="1800" dirty="0" err="1">
                <a:latin typeface="Times New Roman" panose="02020603050405020304" pitchFamily="18" charset="0"/>
                <a:cs typeface="Times New Roman" panose="02020603050405020304" pitchFamily="18" charset="0"/>
              </a:rPr>
              <a:t>market_segment</a:t>
            </a:r>
            <a:r>
              <a:rPr lang="en-US" sz="1800" dirty="0">
                <a:latin typeface="Times New Roman" panose="02020603050405020304" pitchFamily="18" charset="0"/>
                <a:cs typeface="Times New Roman" panose="02020603050405020304" pitchFamily="18" charset="0"/>
              </a:rPr>
              <a:t> - Market segment designation </a:t>
            </a:r>
          </a:p>
          <a:p>
            <a:pPr marL="0" indent="0">
              <a:buNone/>
            </a:pPr>
            <a:r>
              <a:rPr lang="en-US" sz="1800" dirty="0">
                <a:latin typeface="Times New Roman" panose="02020603050405020304" pitchFamily="18" charset="0"/>
                <a:cs typeface="Times New Roman" panose="02020603050405020304" pitchFamily="18" charset="0"/>
              </a:rPr>
              <a:t>16.) </a:t>
            </a:r>
            <a:r>
              <a:rPr lang="en-US" sz="1800" dirty="0" err="1">
                <a:latin typeface="Times New Roman" panose="02020603050405020304" pitchFamily="18" charset="0"/>
                <a:cs typeface="Times New Roman" panose="02020603050405020304" pitchFamily="18" charset="0"/>
              </a:rPr>
              <a:t>distribution_channel</a:t>
            </a:r>
            <a:r>
              <a:rPr lang="en-US" sz="1800" dirty="0">
                <a:latin typeface="Times New Roman" panose="02020603050405020304" pitchFamily="18" charset="0"/>
                <a:cs typeface="Times New Roman" panose="02020603050405020304" pitchFamily="18" charset="0"/>
              </a:rPr>
              <a:t> - Booking distribution channel</a:t>
            </a:r>
          </a:p>
          <a:p>
            <a:pPr marL="0" indent="0">
              <a:buNone/>
            </a:pPr>
            <a:r>
              <a:rPr lang="en-US" sz="1800" dirty="0">
                <a:latin typeface="Times New Roman" panose="02020603050405020304" pitchFamily="18" charset="0"/>
                <a:cs typeface="Times New Roman" panose="02020603050405020304" pitchFamily="18" charset="0"/>
              </a:rPr>
              <a:t>17.) </a:t>
            </a:r>
            <a:r>
              <a:rPr lang="en-US" sz="1800" dirty="0" err="1">
                <a:latin typeface="Times New Roman" panose="02020603050405020304" pitchFamily="18" charset="0"/>
                <a:cs typeface="Times New Roman" panose="02020603050405020304" pitchFamily="18" charset="0"/>
              </a:rPr>
              <a:t>is_repeated_guest</a:t>
            </a:r>
            <a:r>
              <a:rPr lang="en-US" sz="1800" dirty="0">
                <a:latin typeface="Times New Roman" panose="02020603050405020304" pitchFamily="18" charset="0"/>
                <a:cs typeface="Times New Roman" panose="02020603050405020304" pitchFamily="18" charset="0"/>
              </a:rPr>
              <a:t> - Value indicating if the booking name was from a repeated guest</a:t>
            </a:r>
          </a:p>
          <a:p>
            <a:pPr marL="0" indent="0">
              <a:buNone/>
            </a:pPr>
            <a:r>
              <a:rPr lang="en-US" sz="1800" dirty="0">
                <a:latin typeface="Times New Roman" panose="02020603050405020304" pitchFamily="18" charset="0"/>
                <a:cs typeface="Times New Roman" panose="02020603050405020304" pitchFamily="18" charset="0"/>
              </a:rPr>
              <a:t>18.) </a:t>
            </a:r>
            <a:r>
              <a:rPr lang="en-US" sz="1800" dirty="0" err="1">
                <a:latin typeface="Times New Roman" panose="02020603050405020304" pitchFamily="18" charset="0"/>
                <a:cs typeface="Times New Roman" panose="02020603050405020304" pitchFamily="18" charset="0"/>
              </a:rPr>
              <a:t>previous_cancellations</a:t>
            </a:r>
            <a:r>
              <a:rPr lang="en-US" sz="1800" dirty="0">
                <a:latin typeface="Times New Roman" panose="02020603050405020304" pitchFamily="18" charset="0"/>
                <a:cs typeface="Times New Roman" panose="02020603050405020304" pitchFamily="18" charset="0"/>
              </a:rPr>
              <a:t> - Number of previous bookings that were cancelled by the customer prior to the current booking</a:t>
            </a:r>
          </a:p>
          <a:p>
            <a:pPr marL="0" indent="0">
              <a:buNone/>
            </a:pPr>
            <a:r>
              <a:rPr lang="en-US" sz="1800" dirty="0">
                <a:latin typeface="Times New Roman" panose="02020603050405020304" pitchFamily="18" charset="0"/>
                <a:cs typeface="Times New Roman" panose="02020603050405020304" pitchFamily="18" charset="0"/>
              </a:rPr>
              <a:t>19.) </a:t>
            </a:r>
            <a:r>
              <a:rPr lang="en-US" sz="1800" dirty="0" err="1">
                <a:latin typeface="Times New Roman" panose="02020603050405020304" pitchFamily="18" charset="0"/>
                <a:cs typeface="Times New Roman" panose="02020603050405020304" pitchFamily="18" charset="0"/>
              </a:rPr>
              <a:t>previous_bookings_not_canceled</a:t>
            </a:r>
            <a:r>
              <a:rPr lang="en-US" sz="1800" dirty="0">
                <a:latin typeface="Times New Roman" panose="02020603050405020304" pitchFamily="18" charset="0"/>
                <a:cs typeface="Times New Roman" panose="02020603050405020304" pitchFamily="18" charset="0"/>
              </a:rPr>
              <a:t> - Number of previous bookings not cancelled by the customer prior to the current booking</a:t>
            </a:r>
          </a:p>
          <a:p>
            <a:pPr marL="0" indent="0">
              <a:buNone/>
            </a:pPr>
            <a:r>
              <a:rPr lang="en-IN" sz="1800" dirty="0">
                <a:latin typeface="Times New Roman" panose="02020603050405020304" pitchFamily="18" charset="0"/>
                <a:cs typeface="Times New Roman" panose="02020603050405020304" pitchFamily="18" charset="0"/>
              </a:rPr>
              <a:t>20.) </a:t>
            </a:r>
            <a:r>
              <a:rPr lang="en-US" sz="1800" dirty="0" err="1">
                <a:latin typeface="Times New Roman" panose="02020603050405020304" pitchFamily="18" charset="0"/>
                <a:cs typeface="Times New Roman" panose="02020603050405020304" pitchFamily="18" charset="0"/>
              </a:rPr>
              <a:t>reserved_room_type</a:t>
            </a:r>
            <a:r>
              <a:rPr lang="en-US" sz="1800" dirty="0">
                <a:latin typeface="Times New Roman" panose="02020603050405020304" pitchFamily="18" charset="0"/>
                <a:cs typeface="Times New Roman" panose="02020603050405020304" pitchFamily="18" charset="0"/>
              </a:rPr>
              <a:t> - Code of room type reserved	Code is presented instead of designation for anonymity reasons</a:t>
            </a:r>
          </a:p>
          <a:p>
            <a:pPr marL="0" indent="0">
              <a:buNone/>
            </a:pPr>
            <a:r>
              <a:rPr lang="en-US" sz="1800" dirty="0">
                <a:latin typeface="Times New Roman" panose="02020603050405020304" pitchFamily="18" charset="0"/>
                <a:cs typeface="Times New Roman" panose="02020603050405020304" pitchFamily="18" charset="0"/>
              </a:rPr>
              <a:t>21.) </a:t>
            </a:r>
            <a:r>
              <a:rPr lang="en-US" sz="1800" dirty="0" err="1">
                <a:latin typeface="Times New Roman" panose="02020603050405020304" pitchFamily="18" charset="0"/>
                <a:cs typeface="Times New Roman" panose="02020603050405020304" pitchFamily="18" charset="0"/>
              </a:rPr>
              <a:t>assigned_room_type</a:t>
            </a:r>
            <a:r>
              <a:rPr lang="en-US" sz="1800" dirty="0">
                <a:latin typeface="Times New Roman" panose="02020603050405020304" pitchFamily="18" charset="0"/>
                <a:cs typeface="Times New Roman" panose="02020603050405020304" pitchFamily="18" charset="0"/>
              </a:rPr>
              <a:t> - Code for the type of room assigned to the </a:t>
            </a:r>
            <a:r>
              <a:rPr lang="en-US" sz="1800" dirty="0" err="1">
                <a:latin typeface="Times New Roman" panose="02020603050405020304" pitchFamily="18" charset="0"/>
                <a:cs typeface="Times New Roman" panose="02020603050405020304" pitchFamily="18" charset="0"/>
              </a:rPr>
              <a:t>booking.Sometimes</a:t>
            </a:r>
            <a:r>
              <a:rPr lang="en-US" sz="1800" dirty="0">
                <a:latin typeface="Times New Roman" panose="02020603050405020304" pitchFamily="18" charset="0"/>
                <a:cs typeface="Times New Roman" panose="02020603050405020304" pitchFamily="18" charset="0"/>
              </a:rPr>
              <a:t> the assigned room type differs from the reserved room type due to hotel operation reasons (e.g. overbooking) or by customer request</a:t>
            </a:r>
          </a:p>
          <a:p>
            <a:pPr marL="0" indent="0">
              <a:buNone/>
            </a:pPr>
            <a:r>
              <a:rPr lang="en-US" sz="1800" dirty="0">
                <a:latin typeface="Times New Roman" panose="02020603050405020304" pitchFamily="18" charset="0"/>
                <a:cs typeface="Times New Roman" panose="02020603050405020304" pitchFamily="18" charset="0"/>
              </a:rPr>
              <a:t>22.) </a:t>
            </a:r>
            <a:r>
              <a:rPr lang="en-US" sz="1800" dirty="0" err="1">
                <a:latin typeface="Times New Roman" panose="02020603050405020304" pitchFamily="18" charset="0"/>
                <a:cs typeface="Times New Roman" panose="02020603050405020304" pitchFamily="18" charset="0"/>
              </a:rPr>
              <a:t>booking_changes</a:t>
            </a:r>
            <a:r>
              <a:rPr lang="en-US" sz="1800" dirty="0">
                <a:latin typeface="Times New Roman" panose="02020603050405020304" pitchFamily="18" charset="0"/>
                <a:cs typeface="Times New Roman" panose="02020603050405020304" pitchFamily="18" charset="0"/>
              </a:rPr>
              <a:t> - Number of changes/amendments made to the booking from the moment the booking was entered on the PMS</a:t>
            </a:r>
          </a:p>
          <a:p>
            <a:pPr marL="0" indent="0">
              <a:buNone/>
            </a:pPr>
            <a:r>
              <a:rPr lang="en-US" sz="1800" dirty="0">
                <a:latin typeface="Times New Roman" panose="02020603050405020304" pitchFamily="18" charset="0"/>
                <a:cs typeface="Times New Roman" panose="02020603050405020304" pitchFamily="18" charset="0"/>
              </a:rPr>
              <a:t>23.) </a:t>
            </a:r>
            <a:r>
              <a:rPr lang="en-US" sz="1800" dirty="0" err="1">
                <a:latin typeface="Times New Roman" panose="02020603050405020304" pitchFamily="18" charset="0"/>
                <a:cs typeface="Times New Roman" panose="02020603050405020304" pitchFamily="18" charset="0"/>
              </a:rPr>
              <a:t>deposit_type</a:t>
            </a:r>
            <a:r>
              <a:rPr lang="en-US" sz="1800" dirty="0">
                <a:latin typeface="Times New Roman" panose="02020603050405020304" pitchFamily="18" charset="0"/>
                <a:cs typeface="Times New Roman" panose="02020603050405020304" pitchFamily="18" charset="0"/>
              </a:rPr>
              <a:t> - Indication on if the customer made a deposit to guarantee the booking. This variable can assume three categories</a:t>
            </a:r>
          </a:p>
          <a:p>
            <a:pPr marL="0" indent="0">
              <a:buNone/>
            </a:pPr>
            <a:r>
              <a:rPr lang="en-US" sz="1800" dirty="0">
                <a:latin typeface="Times New Roman" panose="02020603050405020304" pitchFamily="18" charset="0"/>
                <a:cs typeface="Times New Roman" panose="02020603050405020304" pitchFamily="18" charset="0"/>
              </a:rPr>
              <a:t>24.) agent - ID of the travel agency that made the booking</a:t>
            </a:r>
          </a:p>
          <a:p>
            <a:pPr marL="0" indent="0">
              <a:buNone/>
            </a:pPr>
            <a:r>
              <a:rPr lang="en-US" sz="1800" dirty="0">
                <a:latin typeface="Times New Roman" panose="02020603050405020304" pitchFamily="18" charset="0"/>
                <a:cs typeface="Times New Roman" panose="02020603050405020304" pitchFamily="18" charset="0"/>
              </a:rPr>
              <a:t>25.) company - ID of the company/entity that made the booking or responsible for paying the booking. Note: ID is presented instead of designation for anonymity reasons	</a:t>
            </a:r>
          </a:p>
          <a:p>
            <a:pPr marL="0" indent="0">
              <a:buNone/>
            </a:pPr>
            <a:r>
              <a:rPr lang="en-US" sz="1800" dirty="0">
                <a:latin typeface="Times New Roman" panose="02020603050405020304" pitchFamily="18" charset="0"/>
                <a:cs typeface="Times New Roman" panose="02020603050405020304" pitchFamily="18" charset="0"/>
              </a:rPr>
              <a:t>26.) </a:t>
            </a:r>
            <a:r>
              <a:rPr lang="en-US" sz="1800" dirty="0" err="1">
                <a:latin typeface="Times New Roman" panose="02020603050405020304" pitchFamily="18" charset="0"/>
                <a:cs typeface="Times New Roman" panose="02020603050405020304" pitchFamily="18" charset="0"/>
              </a:rPr>
              <a:t>days_in_waiting_list</a:t>
            </a:r>
            <a:r>
              <a:rPr lang="en-US" sz="1800" dirty="0">
                <a:latin typeface="Times New Roman" panose="02020603050405020304" pitchFamily="18" charset="0"/>
                <a:cs typeface="Times New Roman" panose="02020603050405020304" pitchFamily="18" charset="0"/>
              </a:rPr>
              <a:t> - Number of days the booking was in the waiting list before it was confirmed to the customer</a:t>
            </a:r>
          </a:p>
          <a:p>
            <a:pPr marL="0" indent="0">
              <a:buNone/>
            </a:pPr>
            <a:r>
              <a:rPr lang="en-US" sz="1800" dirty="0">
                <a:latin typeface="Times New Roman" panose="02020603050405020304" pitchFamily="18" charset="0"/>
                <a:cs typeface="Times New Roman" panose="02020603050405020304" pitchFamily="18" charset="0"/>
              </a:rPr>
              <a:t>27.) </a:t>
            </a:r>
            <a:r>
              <a:rPr lang="en-US" sz="1800" dirty="0" err="1">
                <a:latin typeface="Times New Roman" panose="02020603050405020304" pitchFamily="18" charset="0"/>
                <a:cs typeface="Times New Roman" panose="02020603050405020304" pitchFamily="18" charset="0"/>
              </a:rPr>
              <a:t>customer_type</a:t>
            </a:r>
            <a:r>
              <a:rPr lang="en-US" sz="1800" dirty="0">
                <a:latin typeface="Times New Roman" panose="02020603050405020304" pitchFamily="18" charset="0"/>
                <a:cs typeface="Times New Roman" panose="02020603050405020304" pitchFamily="18" charset="0"/>
              </a:rPr>
              <a:t> - Type of booking</a:t>
            </a:r>
          </a:p>
          <a:p>
            <a:pPr marL="0" indent="0">
              <a:buNone/>
            </a:pPr>
            <a:r>
              <a:rPr lang="en-US" sz="1800" dirty="0">
                <a:latin typeface="Times New Roman" panose="02020603050405020304" pitchFamily="18" charset="0"/>
                <a:cs typeface="Times New Roman" panose="02020603050405020304" pitchFamily="18" charset="0"/>
              </a:rPr>
              <a:t>28.) </a:t>
            </a:r>
            <a:r>
              <a:rPr lang="en-US" sz="1800" dirty="0" err="1">
                <a:latin typeface="Times New Roman" panose="02020603050405020304" pitchFamily="18" charset="0"/>
                <a:cs typeface="Times New Roman" panose="02020603050405020304" pitchFamily="18" charset="0"/>
              </a:rPr>
              <a:t>adr</a:t>
            </a:r>
            <a:r>
              <a:rPr lang="en-US" sz="1800" dirty="0">
                <a:latin typeface="Times New Roman" panose="02020603050405020304" pitchFamily="18" charset="0"/>
                <a:cs typeface="Times New Roman" panose="02020603050405020304" pitchFamily="18" charset="0"/>
              </a:rPr>
              <a:t> - Average Daily Rate</a:t>
            </a:r>
          </a:p>
          <a:p>
            <a:pPr marL="0" indent="0">
              <a:buNone/>
            </a:pPr>
            <a:r>
              <a:rPr lang="en-US" sz="1800" dirty="0">
                <a:latin typeface="Times New Roman" panose="02020603050405020304" pitchFamily="18" charset="0"/>
                <a:cs typeface="Times New Roman" panose="02020603050405020304" pitchFamily="18" charset="0"/>
              </a:rPr>
              <a:t>29.) </a:t>
            </a:r>
            <a:r>
              <a:rPr lang="en-US" sz="1800" dirty="0" err="1">
                <a:latin typeface="Times New Roman" panose="02020603050405020304" pitchFamily="18" charset="0"/>
                <a:cs typeface="Times New Roman" panose="02020603050405020304" pitchFamily="18" charset="0"/>
              </a:rPr>
              <a:t>required_car_parking_spaces</a:t>
            </a:r>
            <a:r>
              <a:rPr lang="en-US" sz="1800" dirty="0">
                <a:latin typeface="Times New Roman" panose="02020603050405020304" pitchFamily="18" charset="0"/>
                <a:cs typeface="Times New Roman" panose="02020603050405020304" pitchFamily="18" charset="0"/>
              </a:rPr>
              <a:t> - Number of car parking spaces required by the customer</a:t>
            </a:r>
          </a:p>
          <a:p>
            <a:pPr marL="0" indent="0">
              <a:buNone/>
            </a:pPr>
            <a:r>
              <a:rPr lang="en-US" sz="1800" dirty="0">
                <a:latin typeface="Times New Roman" panose="02020603050405020304" pitchFamily="18" charset="0"/>
                <a:cs typeface="Times New Roman" panose="02020603050405020304" pitchFamily="18" charset="0"/>
              </a:rPr>
              <a:t>30.) </a:t>
            </a:r>
            <a:r>
              <a:rPr lang="en-US" sz="1800" dirty="0" err="1">
                <a:latin typeface="Times New Roman" panose="02020603050405020304" pitchFamily="18" charset="0"/>
                <a:cs typeface="Times New Roman" panose="02020603050405020304" pitchFamily="18" charset="0"/>
              </a:rPr>
              <a:t>total_of_special_requests</a:t>
            </a:r>
            <a:r>
              <a:rPr lang="en-US" sz="1800" dirty="0">
                <a:latin typeface="Times New Roman" panose="02020603050405020304" pitchFamily="18" charset="0"/>
                <a:cs typeface="Times New Roman" panose="02020603050405020304" pitchFamily="18" charset="0"/>
              </a:rPr>
              <a:t> - Number of special requests made by the customer (e.g. twin bed or high floor)</a:t>
            </a:r>
          </a:p>
          <a:p>
            <a:pPr marL="0" indent="0">
              <a:buNone/>
            </a:pPr>
            <a:r>
              <a:rPr lang="en-US" sz="1800" dirty="0">
                <a:latin typeface="Times New Roman" panose="02020603050405020304" pitchFamily="18" charset="0"/>
                <a:cs typeface="Times New Roman" panose="02020603050405020304" pitchFamily="18" charset="0"/>
              </a:rPr>
              <a:t>31.) </a:t>
            </a:r>
            <a:r>
              <a:rPr lang="en-US" sz="1800" dirty="0" err="1">
                <a:latin typeface="Times New Roman" panose="02020603050405020304" pitchFamily="18" charset="0"/>
                <a:cs typeface="Times New Roman" panose="02020603050405020304" pitchFamily="18" charset="0"/>
              </a:rPr>
              <a:t>reservation_status_date</a:t>
            </a:r>
            <a:r>
              <a:rPr lang="en-US" sz="1800" dirty="0">
                <a:latin typeface="Times New Roman" panose="02020603050405020304" pitchFamily="18" charset="0"/>
                <a:cs typeface="Times New Roman" panose="02020603050405020304" pitchFamily="18" charset="0"/>
              </a:rPr>
              <a:t> - Date at which the last status was set</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53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0" y="723900"/>
            <a:ext cx="6150820" cy="694421"/>
          </a:xfrm>
          <a:prstGeom prst="rect">
            <a:avLst/>
          </a:prstGeom>
        </p:spPr>
        <p:txBody>
          <a:bodyPr vert="horz" wrap="square" lIns="0" tIns="17145" rIns="0" bIns="0" rtlCol="0">
            <a:spAutoFit/>
          </a:bodyPr>
          <a:lstStyle/>
          <a:p>
            <a:pPr marL="12700" algn="l" rtl="0">
              <a:spcBef>
                <a:spcPts val="135"/>
              </a:spcBef>
            </a:pPr>
            <a:r>
              <a:rPr lang="en-IN" sz="4400" spc="30" dirty="0">
                <a:solidFill>
                  <a:srgbClr val="004AAD"/>
                </a:solidFill>
                <a:latin typeface="Arial" panose="020B0604020202020204" pitchFamily="34" charset="0"/>
                <a:cs typeface="Arial" panose="020B0604020202020204" pitchFamily="34" charset="0"/>
              </a:rPr>
              <a:t>Data</a:t>
            </a:r>
            <a:r>
              <a:rPr lang="en-IN" sz="4400" spc="30" dirty="0">
                <a:latin typeface="Arial" panose="020B0604020202020204" pitchFamily="34" charset="0"/>
                <a:cs typeface="Arial" panose="020B0604020202020204" pitchFamily="34" charset="0"/>
              </a:rPr>
              <a:t> </a:t>
            </a:r>
            <a:r>
              <a:rPr lang="en-IN" sz="4400" spc="30" dirty="0">
                <a:solidFill>
                  <a:srgbClr val="2BB4D4"/>
                </a:solidFill>
                <a:latin typeface="Arial" panose="020B0604020202020204" pitchFamily="34" charset="0"/>
                <a:cs typeface="Arial" panose="020B0604020202020204" pitchFamily="34" charset="0"/>
              </a:rPr>
              <a:t>Pre-Processing</a:t>
            </a:r>
          </a:p>
        </p:txBody>
      </p:sp>
      <p:sp>
        <p:nvSpPr>
          <p:cNvPr id="3" name="object 3"/>
          <p:cNvSpPr txBox="1">
            <a:spLocks noGrp="1"/>
          </p:cNvSpPr>
          <p:nvPr>
            <p:ph type="body" idx="1"/>
          </p:nvPr>
        </p:nvSpPr>
        <p:spPr>
          <a:xfrm>
            <a:off x="533400" y="1943100"/>
            <a:ext cx="9677400" cy="6475491"/>
          </a:xfrm>
          <a:prstGeom prst="rect">
            <a:avLst/>
          </a:prstGeom>
        </p:spPr>
        <p:txBody>
          <a:bodyPr vert="horz" wrap="square" lIns="0" tIns="12065" rIns="0" bIns="0" rtlCol="0">
            <a:spAutoFit/>
          </a:bodyPr>
          <a:lstStyle/>
          <a:p>
            <a:r>
              <a:rPr lang="en-IN" sz="2800" dirty="0">
                <a:latin typeface="Times New Roman" panose="02020603050405020304" pitchFamily="18" charset="0"/>
                <a:cs typeface="Times New Roman" panose="02020603050405020304" pitchFamily="18" charset="0"/>
              </a:rPr>
              <a:t>From the snippet present here, we found out that 4 columns, namely children, country, agent, and company have null values.</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Null values in agent and company columns have been imputed with 0. We chose 0 as the agent id and company id as 0 ids in both columns may imply that that particular booking was done directly(in the case of the agent) or was not booked by a company(in the company id column)</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Since the data is from a Portuguese hotel, we decided to impute the null values in the country column with ‘PRT’</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Since most customers did not have a child accompanying them, we chose to impute nulls in this column with 0.</a:t>
            </a:r>
          </a:p>
          <a:p>
            <a:endParaRPr lang="en-IN" sz="2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1C08ECE-735D-8B55-C956-EB2EFC42D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1485900"/>
            <a:ext cx="4800600" cy="696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6919" y="342900"/>
            <a:ext cx="4800600" cy="632866"/>
          </a:xfrm>
          <a:prstGeom prst="rect">
            <a:avLst/>
          </a:prstGeom>
        </p:spPr>
        <p:txBody>
          <a:bodyPr vert="horz" wrap="square" lIns="0" tIns="17145" rIns="0" bIns="0" rtlCol="0">
            <a:spAutoFit/>
          </a:bodyPr>
          <a:lstStyle/>
          <a:p>
            <a:pPr marL="12700">
              <a:lnSpc>
                <a:spcPct val="100000"/>
              </a:lnSpc>
              <a:spcBef>
                <a:spcPts val="135"/>
              </a:spcBef>
            </a:pPr>
            <a:r>
              <a:rPr sz="4000" spc="-55" dirty="0">
                <a:solidFill>
                  <a:srgbClr val="004AAD"/>
                </a:solidFill>
                <a:latin typeface="Arial" panose="020B0604020202020204" pitchFamily="34" charset="0"/>
                <a:cs typeface="Arial" panose="020B0604020202020204" pitchFamily="34" charset="0"/>
              </a:rPr>
              <a:t>Impleme</a:t>
            </a:r>
            <a:r>
              <a:rPr sz="4000" spc="-55" dirty="0">
                <a:solidFill>
                  <a:srgbClr val="2BB4D4"/>
                </a:solidFill>
                <a:latin typeface="Arial" panose="020B0604020202020204" pitchFamily="34" charset="0"/>
                <a:cs typeface="Arial" panose="020B0604020202020204" pitchFamily="34" charset="0"/>
              </a:rPr>
              <a:t>ntation</a:t>
            </a:r>
            <a:endParaRPr sz="4000" dirty="0">
              <a:solidFill>
                <a:srgbClr val="2BB4D4"/>
              </a:solidFill>
              <a:latin typeface="Arial" panose="020B0604020202020204" pitchFamily="34" charset="0"/>
              <a:cs typeface="Arial" panose="020B0604020202020204" pitchFamily="34" charset="0"/>
            </a:endParaRPr>
          </a:p>
        </p:txBody>
      </p:sp>
      <p:sp>
        <p:nvSpPr>
          <p:cNvPr id="4" name="object 4"/>
          <p:cNvSpPr txBox="1"/>
          <p:nvPr/>
        </p:nvSpPr>
        <p:spPr>
          <a:xfrm>
            <a:off x="553433" y="1562100"/>
            <a:ext cx="9123967" cy="1148391"/>
          </a:xfrm>
          <a:prstGeom prst="rect">
            <a:avLst/>
          </a:prstGeom>
        </p:spPr>
        <p:txBody>
          <a:bodyPr vert="horz" wrap="square" lIns="0" tIns="85725" rIns="0" bIns="0" rtlCol="0">
            <a:spAutoFit/>
          </a:bodyPr>
          <a:lstStyle/>
          <a:p>
            <a:pPr marL="12700">
              <a:lnSpc>
                <a:spcPct val="100000"/>
              </a:lnSpc>
              <a:spcBef>
                <a:spcPts val="675"/>
              </a:spcBef>
            </a:pPr>
            <a:r>
              <a:rPr lang="en-IN" sz="3200" spc="229" dirty="0">
                <a:latin typeface="Arial" panose="020B0604020202020204" pitchFamily="34" charset="0"/>
                <a:cs typeface="Arial" panose="020B0604020202020204" pitchFamily="34" charset="0"/>
              </a:rPr>
              <a:t>S</a:t>
            </a:r>
            <a:r>
              <a:rPr lang="en-IN" sz="3200" spc="114" dirty="0">
                <a:latin typeface="Arial" panose="020B0604020202020204" pitchFamily="34" charset="0"/>
                <a:cs typeface="Arial" panose="020B0604020202020204" pitchFamily="34" charset="0"/>
              </a:rPr>
              <a:t>t</a:t>
            </a:r>
            <a:r>
              <a:rPr lang="en-IN" sz="3200" spc="65" dirty="0">
                <a:latin typeface="Arial" panose="020B0604020202020204" pitchFamily="34" charset="0"/>
                <a:cs typeface="Arial" panose="020B0604020202020204" pitchFamily="34" charset="0"/>
              </a:rPr>
              <a:t>e</a:t>
            </a:r>
            <a:r>
              <a:rPr lang="en-IN" sz="3200" spc="60" dirty="0">
                <a:latin typeface="Arial" panose="020B0604020202020204" pitchFamily="34" charset="0"/>
                <a:cs typeface="Arial" panose="020B0604020202020204" pitchFamily="34" charset="0"/>
              </a:rPr>
              <a:t>p</a:t>
            </a:r>
            <a:r>
              <a:rPr lang="en-IN" sz="3200" spc="-204" dirty="0">
                <a:latin typeface="Arial" panose="020B0604020202020204" pitchFamily="34" charset="0"/>
                <a:cs typeface="Arial" panose="020B0604020202020204" pitchFamily="34" charset="0"/>
              </a:rPr>
              <a:t> </a:t>
            </a:r>
            <a:r>
              <a:rPr lang="en-IN" sz="3200" spc="-285" dirty="0">
                <a:latin typeface="Arial" panose="020B0604020202020204" pitchFamily="34" charset="0"/>
                <a:cs typeface="Arial" panose="020B0604020202020204" pitchFamily="34" charset="0"/>
              </a:rPr>
              <a:t>1</a:t>
            </a:r>
            <a:r>
              <a:rPr lang="en-IN" sz="3200" spc="-150" dirty="0">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a:p>
            <a:pPr marL="12700">
              <a:lnSpc>
                <a:spcPct val="100000"/>
              </a:lnSpc>
              <a:spcBef>
                <a:spcPts val="585"/>
              </a:spcBef>
            </a:pPr>
            <a:r>
              <a:rPr lang="en-IN" sz="3200" b="1" spc="-40" dirty="0">
                <a:solidFill>
                  <a:srgbClr val="004AAD"/>
                </a:solidFill>
                <a:latin typeface="Arial" panose="020B0604020202020204" pitchFamily="34" charset="0"/>
                <a:cs typeface="Arial" panose="020B0604020202020204" pitchFamily="34" charset="0"/>
              </a:rPr>
              <a:t>Changing </a:t>
            </a:r>
            <a:r>
              <a:rPr lang="en-IN" sz="3200" b="1" spc="-40" dirty="0" err="1">
                <a:solidFill>
                  <a:srgbClr val="004AAD"/>
                </a:solidFill>
                <a:latin typeface="Arial" panose="020B0604020202020204" pitchFamily="34" charset="0"/>
                <a:cs typeface="Arial" panose="020B0604020202020204" pitchFamily="34" charset="0"/>
              </a:rPr>
              <a:t>dtypes</a:t>
            </a:r>
            <a:r>
              <a:rPr lang="en-IN" sz="3200" b="1" spc="-40" dirty="0">
                <a:solidFill>
                  <a:srgbClr val="004AAD"/>
                </a:solidFill>
                <a:latin typeface="Arial" panose="020B0604020202020204" pitchFamily="34" charset="0"/>
                <a:cs typeface="Arial" panose="020B0604020202020204" pitchFamily="34" charset="0"/>
              </a:rPr>
              <a:t> </a:t>
            </a:r>
            <a:r>
              <a:rPr lang="en-IN" sz="3200" b="1" spc="-40" dirty="0">
                <a:latin typeface="Arial" panose="020B0604020202020204" pitchFamily="34" charset="0"/>
                <a:cs typeface="Arial" panose="020B0604020202020204" pitchFamily="34" charset="0"/>
              </a:rPr>
              <a:t>&amp;</a:t>
            </a:r>
            <a:r>
              <a:rPr lang="en-IN" sz="3200" b="1" spc="-40" dirty="0">
                <a:solidFill>
                  <a:srgbClr val="004AAD"/>
                </a:solidFill>
                <a:latin typeface="Arial" panose="020B0604020202020204" pitchFamily="34" charset="0"/>
                <a:cs typeface="Arial" panose="020B0604020202020204" pitchFamily="34" charset="0"/>
              </a:rPr>
              <a:t> </a:t>
            </a:r>
            <a:r>
              <a:rPr lang="en-IN" sz="3200" b="1" spc="-40" dirty="0">
                <a:solidFill>
                  <a:srgbClr val="2BB4D4"/>
                </a:solidFill>
                <a:latin typeface="Arial" panose="020B0604020202020204" pitchFamily="34" charset="0"/>
                <a:cs typeface="Arial" panose="020B0604020202020204" pitchFamily="34" charset="0"/>
              </a:rPr>
              <a:t>Dropping duplicate rows</a:t>
            </a:r>
            <a:endParaRPr sz="3200" dirty="0">
              <a:solidFill>
                <a:srgbClr val="2BB4D4"/>
              </a:solidFill>
              <a:latin typeface="Arial" panose="020B0604020202020204" pitchFamily="34" charset="0"/>
              <a:cs typeface="Arial" panose="020B0604020202020204" pitchFamily="34" charset="0"/>
            </a:endParaRPr>
          </a:p>
        </p:txBody>
      </p:sp>
      <p:pic>
        <p:nvPicPr>
          <p:cNvPr id="5" name="Content Placeholder 5">
            <a:extLst>
              <a:ext uri="{FF2B5EF4-FFF2-40B4-BE49-F238E27FC236}">
                <a16:creationId xmlns:a16="http://schemas.microsoft.com/office/drawing/2014/main" id="{2CD6D50F-9D92-8C1C-B4F5-88F1CBDDF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200" y="1790700"/>
            <a:ext cx="4876800" cy="6029650"/>
          </a:xfrm>
          <a:prstGeom prst="rect">
            <a:avLst/>
          </a:prstGeom>
        </p:spPr>
      </p:pic>
      <p:sp>
        <p:nvSpPr>
          <p:cNvPr id="9" name="TextBox 8">
            <a:extLst>
              <a:ext uri="{FF2B5EF4-FFF2-40B4-BE49-F238E27FC236}">
                <a16:creationId xmlns:a16="http://schemas.microsoft.com/office/drawing/2014/main" id="{41E57FE8-8F9A-2361-3A42-0A0D1E2AEFC6}"/>
              </a:ext>
            </a:extLst>
          </p:cNvPr>
          <p:cNvSpPr txBox="1"/>
          <p:nvPr/>
        </p:nvSpPr>
        <p:spPr>
          <a:xfrm>
            <a:off x="553433" y="3585025"/>
            <a:ext cx="11125200" cy="4031873"/>
          </a:xfrm>
          <a:prstGeom prst="rect">
            <a:avLst/>
          </a:prstGeom>
          <a:noFill/>
        </p:spPr>
        <p:txBody>
          <a:bodyPr wrap="square">
            <a:spAutoFit/>
          </a:bodyPr>
          <a:lstStyle/>
          <a:p>
            <a:pPr marL="342900" indent="-3429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As we can see     ‘is_canceled’,’arrival_date_year’,’children’,’is_repeated_guest’,’agent’,’company’,reservation_status_date’ have been assigned wrong datatypes. Hence we corrected the </a:t>
            </a:r>
            <a:r>
              <a:rPr lang="en-IN" sz="3200" dirty="0" err="1">
                <a:latin typeface="Times New Roman" panose="02020603050405020304" pitchFamily="18" charset="0"/>
                <a:cs typeface="Times New Roman" panose="02020603050405020304" pitchFamily="18" charset="0"/>
              </a:rPr>
              <a:t>dtypes</a:t>
            </a:r>
            <a:r>
              <a:rPr lang="en-IN" sz="3200" dirty="0">
                <a:latin typeface="Times New Roman" panose="02020603050405020304" pitchFamily="18" charset="0"/>
                <a:cs typeface="Times New Roman" panose="02020603050405020304" pitchFamily="18" charset="0"/>
              </a:rPr>
              <a:t> of these columns.</a:t>
            </a:r>
          </a:p>
          <a:p>
            <a:pPr marL="342900" indent="-3429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Also we found out that 31,994 rows were duplicate in our dataset. Therefore we decide to drop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20A-5EF6-C385-0E6D-073405AC33A0}"/>
              </a:ext>
            </a:extLst>
          </p:cNvPr>
          <p:cNvSpPr>
            <a:spLocks noGrp="1"/>
          </p:cNvSpPr>
          <p:nvPr>
            <p:ph type="title"/>
          </p:nvPr>
        </p:nvSpPr>
        <p:spPr>
          <a:xfrm>
            <a:off x="533400" y="342900"/>
            <a:ext cx="8348885" cy="2215991"/>
          </a:xfrm>
        </p:spPr>
        <p:txBody>
          <a:bodyPr/>
          <a:lstStyle/>
          <a:p>
            <a:r>
              <a:rPr lang="en-US" sz="3200" b="0" spc="114" dirty="0">
                <a:latin typeface="Arial" panose="020B0604020202020204" pitchFamily="34" charset="0"/>
                <a:ea typeface="+mn-ea"/>
                <a:cs typeface="Arial" panose="020B0604020202020204" pitchFamily="34" charset="0"/>
              </a:rPr>
              <a:t>Step 2:</a:t>
            </a:r>
            <a:br>
              <a:rPr lang="en-US" sz="4000" dirty="0"/>
            </a:br>
            <a:r>
              <a:rPr lang="en-US" sz="3200" spc="-15" dirty="0">
                <a:solidFill>
                  <a:srgbClr val="004AAD"/>
                </a:solidFill>
                <a:latin typeface="Arial" panose="020B0604020202020204" pitchFamily="34" charset="0"/>
                <a:ea typeface="+mn-ea"/>
                <a:cs typeface="Arial" panose="020B0604020202020204" pitchFamily="34" charset="0"/>
              </a:rPr>
              <a:t>Univariate</a:t>
            </a:r>
            <a:r>
              <a:rPr lang="en-US" sz="3200" spc="-15" dirty="0">
                <a:latin typeface="Arial" panose="020B0604020202020204" pitchFamily="34" charset="0"/>
                <a:ea typeface="+mn-ea"/>
                <a:cs typeface="Arial" panose="020B0604020202020204" pitchFamily="34" charset="0"/>
              </a:rPr>
              <a:t> </a:t>
            </a:r>
            <a:r>
              <a:rPr lang="en-US" sz="3200" spc="-15" dirty="0">
                <a:solidFill>
                  <a:srgbClr val="2BB4D4"/>
                </a:solidFill>
                <a:latin typeface="Arial" panose="020B0604020202020204" pitchFamily="34" charset="0"/>
                <a:ea typeface="+mn-ea"/>
                <a:cs typeface="Arial" panose="020B0604020202020204" pitchFamily="34" charset="0"/>
              </a:rPr>
              <a:t>Analysis</a:t>
            </a:r>
            <a:br>
              <a:rPr lang="en-US" dirty="0"/>
            </a:br>
            <a:endParaRPr lang="en-IN" dirty="0"/>
          </a:p>
        </p:txBody>
      </p:sp>
      <p:sp>
        <p:nvSpPr>
          <p:cNvPr id="3" name="Text Placeholder 2">
            <a:extLst>
              <a:ext uri="{FF2B5EF4-FFF2-40B4-BE49-F238E27FC236}">
                <a16:creationId xmlns:a16="http://schemas.microsoft.com/office/drawing/2014/main" id="{D6BD4AF5-95D1-3C86-131B-8D19414039A2}"/>
              </a:ext>
            </a:extLst>
          </p:cNvPr>
          <p:cNvSpPr>
            <a:spLocks noGrp="1"/>
          </p:cNvSpPr>
          <p:nvPr>
            <p:ph type="body" idx="1"/>
          </p:nvPr>
        </p:nvSpPr>
        <p:spPr>
          <a:xfrm>
            <a:off x="457200" y="1562100"/>
            <a:ext cx="10482485" cy="8399735"/>
          </a:xfrm>
        </p:spPr>
        <p:txBody>
          <a:bodyPr/>
          <a:lstStyle/>
          <a:p>
            <a:r>
              <a:rPr lang="en-US" sz="2000" dirty="0">
                <a:latin typeface="Times New Roman" panose="02020603050405020304" pitchFamily="18" charset="0"/>
                <a:cs typeface="Times New Roman" panose="02020603050405020304" pitchFamily="18" charset="0"/>
              </a:rPr>
              <a:t>From the boxplots(apart from finding out the outliers) we find that: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Median of lead time column is somewhere close to 40 days</a:t>
            </a:r>
          </a:p>
          <a:p>
            <a:pPr algn="ct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 A lot of bookings are made from week numbers 17 to 38 which is understandable as these week 	    numbers correspond to the start of Spring and end of Summer, respectively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Most bookings are neither made at the beginning nor at the end of the month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There have been instances where a booking has comprised of more than 50 adults(this is probably a corporate event)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Most tourists do not have children accompanying them but their have been instances where a booking comprised of 10 children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Most tourists do not have babies accompanying them but their have been instances where a booking comprised of 10 babies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There have been instances when a customer has cancelled more than 25 bookings, in the past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There are customers </a:t>
            </a:r>
            <a:r>
              <a:rPr lang="en-US" sz="2000" dirty="0" err="1">
                <a:latin typeface="Times New Roman" panose="02020603050405020304" pitchFamily="18" charset="0"/>
                <a:cs typeface="Times New Roman" panose="02020603050405020304" pitchFamily="18" charset="0"/>
              </a:rPr>
              <a:t>whi</a:t>
            </a:r>
            <a:r>
              <a:rPr lang="en-US" sz="2000" dirty="0">
                <a:latin typeface="Times New Roman" panose="02020603050405020304" pitchFamily="18" charset="0"/>
                <a:cs typeface="Times New Roman" panose="02020603050405020304" pitchFamily="18" charset="0"/>
              </a:rPr>
              <a:t> have made more than 20 changes to the booking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Though most of the bookings in the waiting list have been cleared in a day, their have been instances where a booking was in the waiting list for close to 400 days!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10. Most customers at the most make only 1 special request</a:t>
            </a:r>
            <a:endParaRPr lang="en-IN" sz="2000" dirty="0">
              <a:latin typeface="Times New Roman" panose="02020603050405020304" pitchFamily="18" charset="0"/>
              <a:cs typeface="Times New Roman" panose="02020603050405020304" pitchFamily="18" charset="0"/>
            </a:endParaRPr>
          </a:p>
          <a:p>
            <a:pPr marL="12700">
              <a:lnSpc>
                <a:spcPct val="100000"/>
              </a:lnSpc>
              <a:spcBef>
                <a:spcPts val="675"/>
              </a:spcBef>
              <a:tabLst>
                <a:tab pos="1046480" algn="l"/>
              </a:tabLst>
            </a:pPr>
            <a:endParaRPr lang="en-US" sz="2000" dirty="0">
              <a:latin typeface="Arial" panose="020B0604020202020204" pitchFamily="34" charset="0"/>
              <a:cs typeface="Arial" panose="020B0604020202020204" pitchFamily="34" charset="0"/>
            </a:endParaRPr>
          </a:p>
        </p:txBody>
      </p:sp>
      <p:pic>
        <p:nvPicPr>
          <p:cNvPr id="4" name="Content Placeholder 5">
            <a:extLst>
              <a:ext uri="{FF2B5EF4-FFF2-40B4-BE49-F238E27FC236}">
                <a16:creationId xmlns:a16="http://schemas.microsoft.com/office/drawing/2014/main" id="{1C6AC177-C098-AC6C-3D84-C9E39C63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9184" y="952500"/>
            <a:ext cx="6291616" cy="8001000"/>
          </a:xfrm>
          <a:prstGeom prst="rect">
            <a:avLst/>
          </a:prstGeom>
        </p:spPr>
      </p:pic>
    </p:spTree>
    <p:extLst>
      <p:ext uri="{BB962C8B-B14F-4D97-AF65-F5344CB8AC3E}">
        <p14:creationId xmlns:p14="http://schemas.microsoft.com/office/powerpoint/2010/main" val="60979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20A-5EF6-C385-0E6D-073405AC33A0}"/>
              </a:ext>
            </a:extLst>
          </p:cNvPr>
          <p:cNvSpPr>
            <a:spLocks noGrp="1"/>
          </p:cNvSpPr>
          <p:nvPr>
            <p:ph type="title"/>
          </p:nvPr>
        </p:nvSpPr>
        <p:spPr>
          <a:xfrm>
            <a:off x="533400" y="190500"/>
            <a:ext cx="8348885" cy="2215991"/>
          </a:xfrm>
        </p:spPr>
        <p:txBody>
          <a:bodyPr/>
          <a:lstStyle/>
          <a:p>
            <a:r>
              <a:rPr lang="en-US" sz="3200" b="0" spc="114" dirty="0">
                <a:latin typeface="Arial" panose="020B0604020202020204" pitchFamily="34" charset="0"/>
                <a:ea typeface="+mn-ea"/>
                <a:cs typeface="Arial" panose="020B0604020202020204" pitchFamily="34" charset="0"/>
              </a:rPr>
              <a:t>Step 2:</a:t>
            </a:r>
            <a:br>
              <a:rPr lang="en-US" sz="4000" dirty="0"/>
            </a:br>
            <a:r>
              <a:rPr lang="en-US" sz="3200" spc="-15" dirty="0">
                <a:solidFill>
                  <a:srgbClr val="004AAD"/>
                </a:solidFill>
                <a:latin typeface="Arial" panose="020B0604020202020204" pitchFamily="34" charset="0"/>
                <a:ea typeface="+mn-ea"/>
                <a:cs typeface="Arial" panose="020B0604020202020204" pitchFamily="34" charset="0"/>
              </a:rPr>
              <a:t>Univariate</a:t>
            </a:r>
            <a:r>
              <a:rPr lang="en-US" sz="3200" spc="-15" dirty="0">
                <a:latin typeface="Arial" panose="020B0604020202020204" pitchFamily="34" charset="0"/>
                <a:ea typeface="+mn-ea"/>
                <a:cs typeface="Arial" panose="020B0604020202020204" pitchFamily="34" charset="0"/>
              </a:rPr>
              <a:t> </a:t>
            </a:r>
            <a:r>
              <a:rPr lang="en-US" sz="3200" spc="-15" dirty="0">
                <a:solidFill>
                  <a:srgbClr val="2BB4D4"/>
                </a:solidFill>
                <a:latin typeface="Arial" panose="020B0604020202020204" pitchFamily="34" charset="0"/>
                <a:ea typeface="+mn-ea"/>
                <a:cs typeface="Arial" panose="020B0604020202020204" pitchFamily="34" charset="0"/>
              </a:rPr>
              <a:t>Analysis</a:t>
            </a:r>
            <a:br>
              <a:rPr lang="en-US" dirty="0"/>
            </a:br>
            <a:endParaRPr lang="en-IN" dirty="0"/>
          </a:p>
        </p:txBody>
      </p:sp>
      <p:sp>
        <p:nvSpPr>
          <p:cNvPr id="3" name="Text Placeholder 2">
            <a:extLst>
              <a:ext uri="{FF2B5EF4-FFF2-40B4-BE49-F238E27FC236}">
                <a16:creationId xmlns:a16="http://schemas.microsoft.com/office/drawing/2014/main" id="{D6BD4AF5-95D1-3C86-131B-8D19414039A2}"/>
              </a:ext>
            </a:extLst>
          </p:cNvPr>
          <p:cNvSpPr>
            <a:spLocks noGrp="1"/>
          </p:cNvSpPr>
          <p:nvPr>
            <p:ph type="body" idx="1"/>
          </p:nvPr>
        </p:nvSpPr>
        <p:spPr>
          <a:xfrm>
            <a:off x="457200" y="1409700"/>
            <a:ext cx="8212140" cy="8525411"/>
          </a:xfrm>
        </p:spPr>
        <p:txBody>
          <a:bodyPr/>
          <a:lstStyle/>
          <a:p>
            <a:r>
              <a:rPr lang="en-US" sz="1800" dirty="0">
                <a:latin typeface="Times New Roman" panose="02020603050405020304" pitchFamily="18" charset="0"/>
                <a:cs typeface="Times New Roman" panose="02020603050405020304" pitchFamily="18" charset="0"/>
              </a:rPr>
              <a:t>1. Majority of the bookings have been made in city hotel</a:t>
            </a:r>
          </a:p>
          <a:p>
            <a:pPr marL="457200" indent="-457200">
              <a:buAutoNum type="arabicPeriod"/>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Our target variable is imbalanced, so some balancing technique needs to be applied here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Majority of the data is from the year 2016</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 August is the busiest month for the business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Most people opt for breakfast in bed(BB)</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6. Most guests are local i.e., Portuguese</a:t>
            </a: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 Most guests have been acquired through online travel agents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8. Travel Agents/Tour Operators are the most preferred distribution channels to sell the rooms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9. Most guests are staying at the hotel for the first time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10. Most customers book the room at 0 price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11. Most guests opt for a short stay i.e. are transient guests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12. Travel agent with the id '9' books more rooms than</a:t>
            </a:r>
          </a:p>
          <a:p>
            <a:r>
              <a:rPr lang="en-US" sz="1800" dirty="0">
                <a:latin typeface="Times New Roman" panose="02020603050405020304" pitchFamily="18" charset="0"/>
                <a:cs typeface="Times New Roman" panose="02020603050405020304" pitchFamily="18" charset="0"/>
              </a:rPr>
              <a:t> any other travel agent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13. Most rows in our data are not corporate events(as expected)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14. We also find out that there are undefined types in market segment type and distribution channel</a:t>
            </a:r>
            <a:endParaRPr lang="en-IN" sz="18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E1017A8-E8B7-1310-7F17-2BE0A4B60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906" y="723900"/>
            <a:ext cx="8895161" cy="8001000"/>
          </a:xfrm>
          <a:prstGeom prst="rect">
            <a:avLst/>
          </a:prstGeom>
        </p:spPr>
      </p:pic>
    </p:spTree>
    <p:extLst>
      <p:ext uri="{BB962C8B-B14F-4D97-AF65-F5344CB8AC3E}">
        <p14:creationId xmlns:p14="http://schemas.microsoft.com/office/powerpoint/2010/main" val="135279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20A-5EF6-C385-0E6D-073405AC33A0}"/>
              </a:ext>
            </a:extLst>
          </p:cNvPr>
          <p:cNvSpPr>
            <a:spLocks noGrp="1"/>
          </p:cNvSpPr>
          <p:nvPr>
            <p:ph type="title"/>
          </p:nvPr>
        </p:nvSpPr>
        <p:spPr>
          <a:xfrm>
            <a:off x="520947" y="266701"/>
            <a:ext cx="8348885" cy="2215991"/>
          </a:xfrm>
        </p:spPr>
        <p:txBody>
          <a:bodyPr/>
          <a:lstStyle/>
          <a:p>
            <a:r>
              <a:rPr lang="en-US" sz="3200" b="0" spc="114" dirty="0">
                <a:latin typeface="Arial" panose="020B0604020202020204" pitchFamily="34" charset="0"/>
                <a:ea typeface="+mn-ea"/>
                <a:cs typeface="Arial" panose="020B0604020202020204" pitchFamily="34" charset="0"/>
              </a:rPr>
              <a:t>Step 3:</a:t>
            </a:r>
            <a:br>
              <a:rPr lang="en-US" sz="4000" dirty="0"/>
            </a:br>
            <a:r>
              <a:rPr lang="en-US" sz="3200" spc="-15" dirty="0">
                <a:solidFill>
                  <a:srgbClr val="004AAD"/>
                </a:solidFill>
                <a:latin typeface="Arial" panose="020B0604020202020204" pitchFamily="34" charset="0"/>
                <a:ea typeface="+mn-ea"/>
                <a:cs typeface="Arial" panose="020B0604020202020204" pitchFamily="34" charset="0"/>
              </a:rPr>
              <a:t>Bivariate</a:t>
            </a:r>
            <a:r>
              <a:rPr lang="en-US" sz="3200" spc="-15" dirty="0">
                <a:latin typeface="Arial" panose="020B0604020202020204" pitchFamily="34" charset="0"/>
                <a:ea typeface="+mn-ea"/>
                <a:cs typeface="Arial" panose="020B0604020202020204" pitchFamily="34" charset="0"/>
              </a:rPr>
              <a:t> </a:t>
            </a:r>
            <a:r>
              <a:rPr lang="en-US" sz="3200" spc="-15" dirty="0">
                <a:solidFill>
                  <a:srgbClr val="2BB4D4"/>
                </a:solidFill>
                <a:latin typeface="Arial" panose="020B0604020202020204" pitchFamily="34" charset="0"/>
                <a:ea typeface="+mn-ea"/>
                <a:cs typeface="Arial" panose="020B0604020202020204" pitchFamily="34" charset="0"/>
              </a:rPr>
              <a:t>Analysis</a:t>
            </a:r>
            <a:br>
              <a:rPr lang="en-US" dirty="0">
                <a:solidFill>
                  <a:srgbClr val="2BB4D4"/>
                </a:solidFill>
              </a:rPr>
            </a:br>
            <a:endParaRPr lang="en-IN" dirty="0">
              <a:solidFill>
                <a:srgbClr val="2BB4D4"/>
              </a:solidFill>
            </a:endParaRPr>
          </a:p>
        </p:txBody>
      </p:sp>
      <p:sp>
        <p:nvSpPr>
          <p:cNvPr id="3" name="Text Placeholder 2">
            <a:extLst>
              <a:ext uri="{FF2B5EF4-FFF2-40B4-BE49-F238E27FC236}">
                <a16:creationId xmlns:a16="http://schemas.microsoft.com/office/drawing/2014/main" id="{D6BD4AF5-95D1-3C86-131B-8D19414039A2}"/>
              </a:ext>
            </a:extLst>
          </p:cNvPr>
          <p:cNvSpPr>
            <a:spLocks noGrp="1"/>
          </p:cNvSpPr>
          <p:nvPr>
            <p:ph type="body" idx="1"/>
          </p:nvPr>
        </p:nvSpPr>
        <p:spPr>
          <a:xfrm>
            <a:off x="520947" y="1490662"/>
            <a:ext cx="10030814" cy="7386638"/>
          </a:xfrm>
        </p:spPr>
        <p:txBody>
          <a:bodyPr/>
          <a:lstStyle/>
          <a:p>
            <a:r>
              <a:rPr lang="en-GB" sz="2400" dirty="0">
                <a:latin typeface="Times New Roman" panose="02020603050405020304" pitchFamily="18" charset="0"/>
                <a:cs typeface="Times New Roman" panose="02020603050405020304" pitchFamily="18" charset="0"/>
              </a:rPr>
              <a:t>1. </a:t>
            </a:r>
            <a:r>
              <a:rPr lang="en-GB" sz="2400" dirty="0" err="1">
                <a:latin typeface="Times New Roman" panose="02020603050405020304" pitchFamily="18" charset="0"/>
                <a:cs typeface="Times New Roman" panose="02020603050405020304" pitchFamily="18" charset="0"/>
              </a:rPr>
              <a:t>City_hotel</a:t>
            </a:r>
            <a:r>
              <a:rPr lang="en-GB" sz="2400" dirty="0">
                <a:latin typeface="Times New Roman" panose="02020603050405020304" pitchFamily="18" charset="0"/>
                <a:cs typeface="Times New Roman" panose="02020603050405020304" pitchFamily="18" charset="0"/>
              </a:rPr>
              <a:t> gets more </a:t>
            </a:r>
            <a:r>
              <a:rPr lang="en-GB" sz="2400" dirty="0" err="1">
                <a:latin typeface="Times New Roman" panose="02020603050405020304" pitchFamily="18" charset="0"/>
                <a:cs typeface="Times New Roman" panose="02020603050405020304" pitchFamily="18" charset="0"/>
              </a:rPr>
              <a:t>cancellatations</a:t>
            </a:r>
            <a:r>
              <a:rPr lang="en-GB" sz="2400" dirty="0">
                <a:latin typeface="Times New Roman" panose="02020603050405020304" pitchFamily="18" charset="0"/>
                <a:cs typeface="Times New Roman" panose="02020603050405020304" pitchFamily="18" charset="0"/>
              </a:rPr>
              <a:t> than Resort hotel</a:t>
            </a:r>
          </a:p>
          <a:p>
            <a:pPr marL="514350" indent="-514350">
              <a:buAutoNum type="arabicPeriod"/>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2. Since the number of bookings in 2016 and 2017 are higher than 2015, they automatically also have high number of cancellations than the latter.</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3. August, July, May have high number of cancellations</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4. Meal plan: </a:t>
            </a:r>
          </a:p>
          <a:p>
            <a:r>
              <a:rPr lang="en-GB" sz="2400" dirty="0">
                <a:latin typeface="Times New Roman" panose="02020603050405020304" pitchFamily="18" charset="0"/>
                <a:cs typeface="Times New Roman" panose="02020603050405020304" pitchFamily="18" charset="0"/>
              </a:rPr>
              <a:t>Meal plan BB has been ordered the most followed by HB,FB and SC ,in that order.</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5. The top 5 nationality of our guests are:</a:t>
            </a: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PRT 48590</a:t>
            </a: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GBR 12129</a:t>
            </a: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FRA 10415</a:t>
            </a: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ESP 8568</a:t>
            </a:r>
          </a:p>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DEU 7287</a:t>
            </a:r>
          </a:p>
          <a:p>
            <a:pPr marL="285750" indent="-285750">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6. Since the online TA is the most prevalent subgroup in market segment, most number of cancellations also come from the same.</a:t>
            </a:r>
          </a:p>
        </p:txBody>
      </p:sp>
      <p:pic>
        <p:nvPicPr>
          <p:cNvPr id="4" name="Picture 3">
            <a:extLst>
              <a:ext uri="{FF2B5EF4-FFF2-40B4-BE49-F238E27FC236}">
                <a16:creationId xmlns:a16="http://schemas.microsoft.com/office/drawing/2014/main" id="{7A31113A-38CF-0376-6D5D-A368066BD26F}"/>
              </a:ext>
            </a:extLst>
          </p:cNvPr>
          <p:cNvPicPr>
            <a:picLocks noChangeAspect="1"/>
          </p:cNvPicPr>
          <p:nvPr/>
        </p:nvPicPr>
        <p:blipFill>
          <a:blip r:embed="rId2"/>
          <a:stretch>
            <a:fillRect/>
          </a:stretch>
        </p:blipFill>
        <p:spPr>
          <a:xfrm>
            <a:off x="13944600" y="5981700"/>
            <a:ext cx="3656047" cy="2452888"/>
          </a:xfrm>
          <a:prstGeom prst="rect">
            <a:avLst/>
          </a:prstGeom>
        </p:spPr>
      </p:pic>
      <p:pic>
        <p:nvPicPr>
          <p:cNvPr id="6" name="Content Placeholder 4">
            <a:extLst>
              <a:ext uri="{FF2B5EF4-FFF2-40B4-BE49-F238E27FC236}">
                <a16:creationId xmlns:a16="http://schemas.microsoft.com/office/drawing/2014/main" id="{3913C00F-79C5-5E6B-EA91-EB662F6ADEAB}"/>
              </a:ext>
            </a:extLst>
          </p:cNvPr>
          <p:cNvPicPr>
            <a:picLocks noChangeAspect="1"/>
          </p:cNvPicPr>
          <p:nvPr/>
        </p:nvPicPr>
        <p:blipFill>
          <a:blip r:embed="rId3"/>
          <a:stretch>
            <a:fillRect/>
          </a:stretch>
        </p:blipFill>
        <p:spPr>
          <a:xfrm>
            <a:off x="10492492" y="1205902"/>
            <a:ext cx="3193314" cy="2348522"/>
          </a:xfrm>
          <a:prstGeom prst="rect">
            <a:avLst/>
          </a:prstGeom>
        </p:spPr>
      </p:pic>
      <p:pic>
        <p:nvPicPr>
          <p:cNvPr id="7" name="Picture 6">
            <a:extLst>
              <a:ext uri="{FF2B5EF4-FFF2-40B4-BE49-F238E27FC236}">
                <a16:creationId xmlns:a16="http://schemas.microsoft.com/office/drawing/2014/main" id="{71D5ED7F-3076-0446-50A4-F3EAFA90D0A5}"/>
              </a:ext>
            </a:extLst>
          </p:cNvPr>
          <p:cNvPicPr>
            <a:picLocks noChangeAspect="1"/>
          </p:cNvPicPr>
          <p:nvPr/>
        </p:nvPicPr>
        <p:blipFill>
          <a:blip r:embed="rId4"/>
          <a:stretch>
            <a:fillRect/>
          </a:stretch>
        </p:blipFill>
        <p:spPr>
          <a:xfrm>
            <a:off x="14028459" y="1166499"/>
            <a:ext cx="3261918" cy="2391668"/>
          </a:xfrm>
          <a:prstGeom prst="rect">
            <a:avLst/>
          </a:prstGeom>
        </p:spPr>
      </p:pic>
      <p:pic>
        <p:nvPicPr>
          <p:cNvPr id="8" name="Picture 7">
            <a:extLst>
              <a:ext uri="{FF2B5EF4-FFF2-40B4-BE49-F238E27FC236}">
                <a16:creationId xmlns:a16="http://schemas.microsoft.com/office/drawing/2014/main" id="{2E414D48-8842-9E15-3847-D11B0CE44BA0}"/>
              </a:ext>
            </a:extLst>
          </p:cNvPr>
          <p:cNvPicPr>
            <a:picLocks noChangeAspect="1"/>
          </p:cNvPicPr>
          <p:nvPr/>
        </p:nvPicPr>
        <p:blipFill>
          <a:blip r:embed="rId5"/>
          <a:stretch>
            <a:fillRect/>
          </a:stretch>
        </p:blipFill>
        <p:spPr>
          <a:xfrm>
            <a:off x="10551761" y="3353640"/>
            <a:ext cx="3193314" cy="2471006"/>
          </a:xfrm>
          <a:prstGeom prst="rect">
            <a:avLst/>
          </a:prstGeom>
        </p:spPr>
      </p:pic>
      <p:pic>
        <p:nvPicPr>
          <p:cNvPr id="9" name="Picture 8">
            <a:extLst>
              <a:ext uri="{FF2B5EF4-FFF2-40B4-BE49-F238E27FC236}">
                <a16:creationId xmlns:a16="http://schemas.microsoft.com/office/drawing/2014/main" id="{E4575A38-8F0E-5D32-366B-A6A796225572}"/>
              </a:ext>
            </a:extLst>
          </p:cNvPr>
          <p:cNvPicPr>
            <a:picLocks noChangeAspect="1"/>
          </p:cNvPicPr>
          <p:nvPr/>
        </p:nvPicPr>
        <p:blipFill>
          <a:blip r:embed="rId6"/>
          <a:stretch>
            <a:fillRect/>
          </a:stretch>
        </p:blipFill>
        <p:spPr>
          <a:xfrm>
            <a:off x="13764225" y="3314700"/>
            <a:ext cx="3650117" cy="2707329"/>
          </a:xfrm>
          <a:prstGeom prst="rect">
            <a:avLst/>
          </a:prstGeom>
        </p:spPr>
      </p:pic>
      <p:pic>
        <p:nvPicPr>
          <p:cNvPr id="10" name="Picture 9">
            <a:extLst>
              <a:ext uri="{FF2B5EF4-FFF2-40B4-BE49-F238E27FC236}">
                <a16:creationId xmlns:a16="http://schemas.microsoft.com/office/drawing/2014/main" id="{3FD717E1-CC7D-F3AF-7E1E-938FD68D75CA}"/>
              </a:ext>
            </a:extLst>
          </p:cNvPr>
          <p:cNvPicPr>
            <a:picLocks noChangeAspect="1"/>
          </p:cNvPicPr>
          <p:nvPr/>
        </p:nvPicPr>
        <p:blipFill>
          <a:blip r:embed="rId7"/>
          <a:stretch>
            <a:fillRect/>
          </a:stretch>
        </p:blipFill>
        <p:spPr>
          <a:xfrm>
            <a:off x="10232431" y="6057900"/>
            <a:ext cx="3512644" cy="2482918"/>
          </a:xfrm>
          <a:prstGeom prst="rect">
            <a:avLst/>
          </a:prstGeom>
        </p:spPr>
      </p:pic>
    </p:spTree>
    <p:extLst>
      <p:ext uri="{BB962C8B-B14F-4D97-AF65-F5344CB8AC3E}">
        <p14:creationId xmlns:p14="http://schemas.microsoft.com/office/powerpoint/2010/main" val="205858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2430</Words>
  <Application>Microsoft Office PowerPoint</Application>
  <PresentationFormat>Custom</PresentationFormat>
  <Paragraphs>186</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Office Theme</vt:lpstr>
      <vt:lpstr>PowerPoint Presentation</vt:lpstr>
      <vt:lpstr>Problem Statement</vt:lpstr>
      <vt:lpstr>Agenda</vt:lpstr>
      <vt:lpstr>Data Dictionary</vt:lpstr>
      <vt:lpstr>Data Pre-Processing</vt:lpstr>
      <vt:lpstr>Implementation</vt:lpstr>
      <vt:lpstr>Step 2: Univariate Analysis </vt:lpstr>
      <vt:lpstr>Step 2: Univariate Analysis </vt:lpstr>
      <vt:lpstr>Step 3: Bivariate Analysis </vt:lpstr>
      <vt:lpstr>Step 3: Bivariate Analysis </vt:lpstr>
      <vt:lpstr>Step 4: Significance of the variable using statistical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DataSkills numbers and beyond</dc:creator>
  <cp:keywords>DAFWCGx7I2Q,BAECY4u8-bM</cp:keywords>
  <cp:lastModifiedBy>Manav Jalan</cp:lastModifiedBy>
  <cp:revision>4</cp:revision>
  <dcterms:created xsi:type="dcterms:W3CDTF">2022-12-28T21:29:37Z</dcterms:created>
  <dcterms:modified xsi:type="dcterms:W3CDTF">2023-04-20T12:14:34Z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2022-12-28T00:00:00Z</vt:filetime>
  </property>
  <property fmtid="{D5CDD505-2E9C-101B-9397-08002B2CF9AE}" pid="3" name="Creator">
    <vt:lpwstr>Canva</vt:lpwstr>
  </property>
  <property fmtid="{D5CDD505-2E9C-101B-9397-08002B2CF9AE}" pid="4" name="LastSaved">
    <vt:filetime>2022-12-28T00:00:00Z</vt:filetime>
  </property>
</Properties>
</file>