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726439"/>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56531"/>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altLang="en-IN" b="0" cap="none" dirty="0" sz="1100" i="0" lang="en-US" strike="noStrike" u="none">
                <a:solidFill>
                  <a:schemeClr val="tx1"/>
                </a:solidFill>
                <a:latin typeface="Arial"/>
                <a:ea typeface="Arial"/>
                <a:cs typeface="Arial"/>
                <a:sym typeface="Arial"/>
              </a:rPr>
              <a:t>M</a:t>
            </a:r>
            <a:r>
              <a:rPr altLang="en-IN" b="0" cap="none" dirty="0" sz="1100" i="0" lang="en-US" strike="noStrike" u="none">
                <a:solidFill>
                  <a:schemeClr val="tx1"/>
                </a:solidFill>
                <a:latin typeface="Arial"/>
                <a:ea typeface="Arial"/>
                <a:cs typeface="Arial"/>
                <a:sym typeface="Arial"/>
              </a:rPr>
              <a:t> </a:t>
            </a:r>
            <a:r>
              <a:rPr altLang="en-IN" b="0" cap="none" dirty="0" sz="1100" i="0" lang="en-US" strike="noStrike" u="none">
                <a:solidFill>
                  <a:schemeClr val="tx1"/>
                </a:solidFill>
                <a:latin typeface="Arial"/>
                <a:ea typeface="Arial"/>
                <a:cs typeface="Arial"/>
                <a:sym typeface="Arial"/>
              </a:rPr>
              <a:t>V</a:t>
            </a:r>
            <a:r>
              <a:rPr altLang="en-IN" b="0" cap="none" dirty="0" sz="1100" i="0" lang="en-US" strike="noStrike" u="none">
                <a:solidFill>
                  <a:schemeClr val="tx1"/>
                </a:solidFill>
                <a:latin typeface="Arial"/>
                <a:ea typeface="Arial"/>
                <a:cs typeface="Arial"/>
                <a:sym typeface="Arial"/>
              </a:rPr>
              <a:t>e</a:t>
            </a:r>
            <a:r>
              <a:rPr altLang="en-IN" b="0" cap="none" dirty="0" sz="1100" i="0" lang="en-US" strike="noStrike" u="none">
                <a:solidFill>
                  <a:schemeClr val="tx1"/>
                </a:solidFill>
                <a:latin typeface="Arial"/>
                <a:ea typeface="Arial"/>
                <a:cs typeface="Arial"/>
                <a:sym typeface="Arial"/>
              </a:rPr>
              <a:t>e</a:t>
            </a:r>
            <a:r>
              <a:rPr altLang="en-IN" b="0" cap="none" dirty="0" sz="1100" i="0" lang="en-US" strike="noStrike" u="none">
                <a:solidFill>
                  <a:schemeClr val="tx1"/>
                </a:solidFill>
                <a:latin typeface="Arial"/>
                <a:ea typeface="Arial"/>
                <a:cs typeface="Arial"/>
                <a:sym typeface="Arial"/>
              </a:rPr>
              <a:t>rapandi</a:t>
            </a:r>
            <a:r>
              <a:rPr altLang="en-IN" b="0" cap="none" dirty="0" sz="1100" i="0" lang="en-US" strike="noStrike" u="none">
                <a:solidFill>
                  <a:schemeClr val="tx1"/>
                </a:solidFill>
                <a:latin typeface="Arial"/>
                <a:ea typeface="Arial"/>
                <a:cs typeface="Arial"/>
                <a:sym typeface="Arial"/>
              </a:rPr>
              <a:t> </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a:t>
            </a:r>
            <a:r>
              <a:rPr altLang="en-IN" b="0" cap="none" dirty="0" sz="1100" i="0" lang="en-US" strike="noStrike" u="none">
                <a:solidFill>
                  <a:schemeClr val="tx1"/>
                </a:solidFill>
                <a:latin typeface="Arial"/>
                <a:ea typeface="Arial"/>
                <a:cs typeface="Arial"/>
                <a:sym typeface="Arial"/>
              </a:rPr>
              <a:t>813121</a:t>
            </a:r>
            <a:r>
              <a:rPr altLang="en-IN" b="0" cap="none" dirty="0" sz="1100" i="0" lang="en-IN" strike="noStrike" u="none">
                <a:solidFill>
                  <a:schemeClr val="tx1"/>
                </a:solidFill>
                <a:latin typeface="Arial"/>
                <a:ea typeface="Arial"/>
                <a:cs typeface="Arial"/>
                <a:sym typeface="Arial"/>
              </a:rPr>
              <a:t>104</a:t>
            </a:r>
            <a:r>
              <a:rPr altLang="en-IN" b="0" cap="none" dirty="0" sz="1100" i="0" lang="en-US" strike="noStrike" u="none">
                <a:solidFill>
                  <a:schemeClr val="tx1"/>
                </a:solidFill>
                <a:latin typeface="Arial"/>
                <a:ea typeface="Arial"/>
                <a:cs typeface="Arial"/>
                <a:sym typeface="Arial"/>
              </a:rPr>
              <a:t>3</a:t>
            </a:r>
            <a:r>
              <a:rPr altLang="en-IN" b="0" cap="none" dirty="0" sz="1100" i="0" lang="en-US" strike="noStrike" u="none">
                <a:solidFill>
                  <a:schemeClr val="tx1"/>
                </a:solidFill>
                <a:latin typeface="Arial"/>
                <a:ea typeface="Arial"/>
                <a:cs typeface="Arial"/>
                <a:sym typeface="Arial"/>
              </a:rPr>
              <a:t>0</a:t>
            </a:r>
            <a:r>
              <a:rPr altLang="en-IN" b="0" cap="none" dirty="0" sz="1100" i="0" lang="en-US" strike="noStrike" u="none">
                <a:solidFill>
                  <a:schemeClr val="tx1"/>
                </a:solidFill>
                <a:latin typeface="Arial"/>
                <a:ea typeface="Arial"/>
                <a:cs typeface="Arial"/>
                <a:sym typeface="Arial"/>
              </a:rPr>
              <a:t>4</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447040"/>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9982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24917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77239"/>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77239"/>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2024-04-12T06:32:41Z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d7245cbf7662434d9bedfbea7eb82bda</vt:lpwstr>
  </property>
</Properties>
</file>