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2" r:id="rId7"/>
    <p:sldId id="259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1FDE-5ABB-40B1-B37C-0FEB4B074B47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8C24-3532-4786-9BF3-48DEE4120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1FDE-5ABB-40B1-B37C-0FEB4B074B47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8C24-3532-4786-9BF3-48DEE4120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1FDE-5ABB-40B1-B37C-0FEB4B074B47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8C24-3532-4786-9BF3-48DEE4120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1FDE-5ABB-40B1-B37C-0FEB4B074B47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8C24-3532-4786-9BF3-48DEE4120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1FDE-5ABB-40B1-B37C-0FEB4B074B47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8C24-3532-4786-9BF3-48DEE4120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1FDE-5ABB-40B1-B37C-0FEB4B074B47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8C24-3532-4786-9BF3-48DEE4120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1FDE-5ABB-40B1-B37C-0FEB4B074B47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8C24-3532-4786-9BF3-48DEE4120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1FDE-5ABB-40B1-B37C-0FEB4B074B47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8C24-3532-4786-9BF3-48DEE4120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1FDE-5ABB-40B1-B37C-0FEB4B074B47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8C24-3532-4786-9BF3-48DEE4120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1FDE-5ABB-40B1-B37C-0FEB4B074B47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8C24-3532-4786-9BF3-48DEE4120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1FDE-5ABB-40B1-B37C-0FEB4B074B47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8C24-3532-4786-9BF3-48DEE4120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1FDE-5ABB-40B1-B37C-0FEB4B074B47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C8C24-3532-4786-9BF3-48DEE4120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the-unconventional-guide-to-defect-managemen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manual-test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095999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Selenium Demo</a:t>
            </a:r>
            <a:br>
              <a:rPr lang="en-US" b="1" dirty="0" smtClean="0">
                <a:latin typeface="+mn-lt"/>
              </a:rPr>
            </a:b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sz="2800" b="1" dirty="0" smtClean="0">
                <a:latin typeface="+mn-lt"/>
              </a:rPr>
              <a:t>by Testing Masters</a:t>
            </a:r>
            <a:endParaRPr lang="en-US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</a:t>
            </a:r>
            <a:r>
              <a:rPr lang="en-US" dirty="0" smtClean="0"/>
              <a:t>arious </a:t>
            </a:r>
            <a:r>
              <a:rPr lang="en-US" dirty="0"/>
              <a:t>browsers and their respective browser </a:t>
            </a:r>
            <a:r>
              <a:rPr lang="en-US" dirty="0" smtClean="0"/>
              <a:t>drivers</a:t>
            </a:r>
            <a:endParaRPr lang="en-IN" dirty="0"/>
          </a:p>
        </p:txBody>
      </p:sp>
      <p:pic>
        <p:nvPicPr>
          <p:cNvPr id="3074" name="Picture 2" descr="Drivers Supported by WebDri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36016"/>
            <a:ext cx="8302625" cy="476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83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Advantages of Selenium WebDriver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378089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Inter"/>
              </a:rPr>
              <a:t> It 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is open-source, supports many languages, and is compatible with many operating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Selenium WebDriver architecture is designed to support cross-browser testing and parallel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Selenium WebDriver supports integration with various frameworks like Maven, and ANT for code compilation.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It also supports integration with testing frameworks like </a:t>
            </a:r>
            <a:r>
              <a:rPr lang="en-US" dirty="0" err="1">
                <a:solidFill>
                  <a:srgbClr val="000000"/>
                </a:solidFill>
                <a:latin typeface="Inter"/>
              </a:rPr>
              <a:t>TestNG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 to improve automation testing and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Selenium can be integrated with Jenkins for CI/CD purposes.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Selenium has strong community support which makes troubleshooting pretty easy.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Selenium Architecture enables us to implement user gestures like the mouse cursor and keyboard actions like click, double click, drag, and drop, click and hold,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With Selenium, you can write your test scripts in the language with which the web application was coded, thus speeding up test cycles.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Selenium does not require us to start any server before testing and provides a direct interpretation of code onto the web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/>
              </a:rPr>
              <a:t>The architecture of Selenium enables us to simulate advanced browser interactions like clicking the browser’s back and front buttons.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90789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endParaRPr lang="en-IN" dirty="0"/>
          </a:p>
        </p:txBody>
      </p:sp>
      <p:pic>
        <p:nvPicPr>
          <p:cNvPr id="4098" name="Picture 2" descr="Selenium WebDriver Featur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44" y="1600200"/>
            <a:ext cx="753591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33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Disadvantages of Selenium WebDriver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Selenium does not support testing of Windows applications as it works only on web applications.</a:t>
            </a:r>
          </a:p>
          <a:p>
            <a:pPr algn="just"/>
            <a:r>
              <a:rPr lang="en-US" dirty="0"/>
              <a:t>Selenium depends on third-party frameworks like </a:t>
            </a:r>
            <a:r>
              <a:rPr lang="en-US" dirty="0" err="1"/>
              <a:t>TestNG</a:t>
            </a:r>
            <a:r>
              <a:rPr lang="en-US" dirty="0"/>
              <a:t> and Cucumber for reporting, as it does not have inbuilt reporting features.</a:t>
            </a:r>
          </a:p>
          <a:p>
            <a:pPr algn="just"/>
            <a:r>
              <a:rPr lang="en-US" dirty="0"/>
              <a:t>Selenium architecture is not prepared to handle dynamic web elements accurately, thus affecting test results.</a:t>
            </a:r>
          </a:p>
          <a:p>
            <a:pPr algn="just"/>
            <a:r>
              <a:rPr lang="en-US" dirty="0"/>
              <a:t>Selenium does not handle frames and pop-ups efficiently.</a:t>
            </a:r>
          </a:p>
          <a:p>
            <a:pPr algn="just"/>
            <a:r>
              <a:rPr lang="en-US" dirty="0"/>
              <a:t>Selenium does not automate captcha, barcodes, and test cases that involve fingerprints.</a:t>
            </a:r>
          </a:p>
          <a:p>
            <a:pPr algn="just"/>
            <a:r>
              <a:rPr lang="en-US" dirty="0"/>
              <a:t>Selenium does not support the automation of video and audio elements.</a:t>
            </a:r>
          </a:p>
          <a:p>
            <a:pPr algn="just"/>
            <a:r>
              <a:rPr lang="en-US" dirty="0"/>
              <a:t>Selenium requires knowledge of programming languages, thus making test script authoring slightly hard.</a:t>
            </a:r>
          </a:p>
          <a:p>
            <a:pPr algn="just"/>
            <a:r>
              <a:rPr lang="en-US" dirty="0"/>
              <a:t>Test management tasks cannot be performed with Selenium, while tools like UFT/QTP support ALM integration.</a:t>
            </a:r>
          </a:p>
        </p:txBody>
      </p:sp>
    </p:spTree>
    <p:extLst>
      <p:ext uri="{BB962C8B-B14F-4D97-AF65-F5344CB8AC3E}">
        <p14:creationId xmlns:p14="http://schemas.microsoft.com/office/powerpoint/2010/main" val="63829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Testing?</a:t>
            </a:r>
          </a:p>
          <a:p>
            <a:r>
              <a:rPr lang="en-US" dirty="0" smtClean="0"/>
              <a:t>What is Automation Testing?</a:t>
            </a:r>
          </a:p>
          <a:p>
            <a:r>
              <a:rPr lang="en-US" dirty="0" smtClean="0"/>
              <a:t>Why you need Automation?</a:t>
            </a:r>
          </a:p>
          <a:p>
            <a:r>
              <a:rPr lang="en-US" dirty="0" smtClean="0"/>
              <a:t>Automation Tool Selection?</a:t>
            </a:r>
          </a:p>
          <a:p>
            <a:r>
              <a:rPr lang="en-US" dirty="0" smtClean="0"/>
              <a:t>Automation Work 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is Software Testing?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testing is an activity to check whether the actual results match the expected results and to ensure that the software system is</a:t>
            </a:r>
            <a:r>
              <a:rPr lang="en-US" dirty="0">
                <a:hlinkClick r:id="rId2"/>
              </a:rPr>
              <a:t> Defect </a:t>
            </a:r>
            <a:r>
              <a:rPr lang="en-US" dirty="0"/>
              <a:t>free.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is Automation Testing?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Manual </a:t>
            </a:r>
            <a:r>
              <a:rPr lang="en-US" dirty="0">
                <a:hlinkClick r:id="rId2"/>
              </a:rPr>
              <a:t>Testing</a:t>
            </a:r>
            <a:r>
              <a:rPr lang="en-US" dirty="0"/>
              <a:t> is performed by a human sitting in front of a computer carefully executing the test steps.</a:t>
            </a:r>
          </a:p>
          <a:p>
            <a:r>
              <a:rPr lang="en-US" dirty="0"/>
              <a:t>Automation Testing means using an automation tool to execute your test case suite.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Selenium – Open, All browsers, All </a:t>
            </a:r>
            <a:r>
              <a:rPr lang="en-US" dirty="0" err="1" smtClean="0"/>
              <a:t>laungauge</a:t>
            </a:r>
            <a:r>
              <a:rPr lang="en-US" dirty="0" smtClean="0"/>
              <a:t>, Zero cost, Parallel execution support, Cross browser execution also support. Java, c#,.</a:t>
            </a:r>
            <a:r>
              <a:rPr lang="en-US" dirty="0" err="1" smtClean="0"/>
              <a:t>Net,Ruby,Python</a:t>
            </a:r>
            <a:endParaRPr lang="en-US" dirty="0" smtClean="0"/>
          </a:p>
          <a:p>
            <a:r>
              <a:rPr lang="en-US" dirty="0" smtClean="0"/>
              <a:t>UFT – </a:t>
            </a:r>
            <a:r>
              <a:rPr lang="en-US" dirty="0" err="1" smtClean="0"/>
              <a:t>Vb</a:t>
            </a:r>
            <a:r>
              <a:rPr lang="en-US" dirty="0" smtClean="0"/>
              <a:t> script, Window/Web. Chrome cost more</a:t>
            </a:r>
          </a:p>
          <a:p>
            <a:r>
              <a:rPr lang="en-US" dirty="0" smtClean="0"/>
              <a:t>RPA – Robotic process Automation. / </a:t>
            </a:r>
            <a:r>
              <a:rPr lang="en-US" dirty="0" err="1" smtClean="0"/>
              <a:t>Licence</a:t>
            </a:r>
            <a:r>
              <a:rPr lang="en-US" dirty="0" smtClean="0"/>
              <a:t> cost</a:t>
            </a:r>
          </a:p>
          <a:p>
            <a:r>
              <a:rPr lang="en-US" dirty="0" smtClean="0"/>
              <a:t>Tosca – </a:t>
            </a:r>
            <a:r>
              <a:rPr lang="en-US" dirty="0" err="1" smtClean="0"/>
              <a:t>Activiticys</a:t>
            </a:r>
            <a:r>
              <a:rPr lang="en-US" dirty="0" smtClean="0"/>
              <a:t>. Cost. </a:t>
            </a:r>
          </a:p>
          <a:p>
            <a:r>
              <a:rPr lang="en-US" dirty="0" smtClean="0"/>
              <a:t>Cypress – Updated automation tool.</a:t>
            </a:r>
          </a:p>
          <a:p>
            <a:r>
              <a:rPr lang="en-US" dirty="0" smtClean="0"/>
              <a:t>..etc.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71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you need Automation?</a:t>
            </a:r>
            <a:endParaRPr lang="en-US" b="1" dirty="0"/>
          </a:p>
        </p:txBody>
      </p:sp>
      <p:pic>
        <p:nvPicPr>
          <p:cNvPr id="4" name="Content Placeholder 3" descr="whyautomationtest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00200"/>
            <a:ext cx="6426574" cy="40579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</a:t>
            </a:r>
            <a:r>
              <a:rPr lang="en-US" dirty="0"/>
              <a:t>–Work Flow</a:t>
            </a:r>
          </a:p>
        </p:txBody>
      </p:sp>
      <p:pic>
        <p:nvPicPr>
          <p:cNvPr id="4" name="Content Placeholder 3" descr="xml2selenium-usag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1219200"/>
            <a:ext cx="8057143" cy="4476191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524000"/>
            <a:ext cx="1142997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1981200"/>
            <a:ext cx="2057400" cy="151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C:\Users\veeraprathapm\Desktop\extentreport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4953000"/>
            <a:ext cx="1952042" cy="103399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029200" y="571500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Extent Reports</a:t>
            </a:r>
          </a:p>
        </p:txBody>
      </p:sp>
      <p:pic>
        <p:nvPicPr>
          <p:cNvPr id="10" name="Picture 9" descr="eyecatch-mave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86200" y="1219200"/>
            <a:ext cx="685800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86200" y="1752600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Build Tool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FF90BF-33B2-4263-AE82-AC26846906B4}"/>
              </a:ext>
            </a:extLst>
          </p:cNvPr>
          <p:cNvSpPr/>
          <p:nvPr/>
        </p:nvSpPr>
        <p:spPr>
          <a:xfrm>
            <a:off x="4800600" y="1524000"/>
            <a:ext cx="114299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412684-766E-4670-893A-39735374AA78}"/>
              </a:ext>
            </a:extLst>
          </p:cNvPr>
          <p:cNvSpPr/>
          <p:nvPr/>
        </p:nvSpPr>
        <p:spPr>
          <a:xfrm>
            <a:off x="6553200" y="1981200"/>
            <a:ext cx="2133600" cy="1516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0D87A-2F06-4D1F-A075-651D1FCF5498}"/>
              </a:ext>
            </a:extLst>
          </p:cNvPr>
          <p:cNvSpPr txBox="1"/>
          <p:nvPr/>
        </p:nvSpPr>
        <p:spPr>
          <a:xfrm flipH="1">
            <a:off x="6741228" y="2554585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Web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WebDriver </a:t>
            </a:r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1026" name="Picture 2" descr="Selenium WebDriver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0200"/>
            <a:ext cx="906843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61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Why Selenium WebDriver is popular?</a:t>
            </a:r>
            <a:endParaRPr lang="en-US" b="1" dirty="0"/>
          </a:p>
        </p:txBody>
      </p:sp>
      <p:pic>
        <p:nvPicPr>
          <p:cNvPr id="2050" name="Picture 2" descr="WebDriver Browsers Suppor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1170834"/>
            <a:ext cx="5864225" cy="576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82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514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Inter</vt:lpstr>
      <vt:lpstr>Office Theme</vt:lpstr>
      <vt:lpstr>Selenium Demo  by Testing Masters</vt:lpstr>
      <vt:lpstr>Agenda</vt:lpstr>
      <vt:lpstr>What is Software Testing? </vt:lpstr>
      <vt:lpstr>What is Automation Testing? </vt:lpstr>
      <vt:lpstr>Tools</vt:lpstr>
      <vt:lpstr>Why you need Automation?</vt:lpstr>
      <vt:lpstr>Automation –Work Flow</vt:lpstr>
      <vt:lpstr>Selenium WebDriver Architecture</vt:lpstr>
      <vt:lpstr>Why Selenium WebDriver is popular?</vt:lpstr>
      <vt:lpstr>Various browsers and their respective browser drivers</vt:lpstr>
      <vt:lpstr>Advantages of Selenium WebDriver Architecture</vt:lpstr>
      <vt:lpstr>Feature</vt:lpstr>
      <vt:lpstr>Disadvantages of Selenium WebDriver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Demo  by Testing Masters</dc:title>
  <dc:creator>USER</dc:creator>
  <cp:lastModifiedBy>DELL</cp:lastModifiedBy>
  <cp:revision>7</cp:revision>
  <dcterms:created xsi:type="dcterms:W3CDTF">2018-07-09T12:10:59Z</dcterms:created>
  <dcterms:modified xsi:type="dcterms:W3CDTF">2023-04-05T02:23:41Z</dcterms:modified>
</cp:coreProperties>
</file>