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74F5-2173-4F90-AFB7-E45515502F13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7E69A-D86E-4772-9F3D-72510A3FCB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fullstack.xyz/dry-yagni-kiss-tdd-soc-bdf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Generic Methods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Excel Parser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" y="16764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TestNG</a:t>
            </a:r>
            <a:r>
              <a:rPr lang="en-US" sz="2400" dirty="0" smtClean="0"/>
              <a:t> Annotations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Properties File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7200" y="32766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Reporting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57200" y="40386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Object Repository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57200" y="48006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 Pages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56388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 Cases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48768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 Cases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581400" y="36576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TestNG</a:t>
            </a:r>
            <a:r>
              <a:rPr lang="en-US" sz="2400" dirty="0" smtClean="0"/>
              <a:t> Annotations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686300" y="45339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4419600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9200" y="3505200"/>
            <a:ext cx="2057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3733800"/>
            <a:ext cx="2029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Before Suite- </a:t>
            </a:r>
            <a:r>
              <a:rPr lang="en-US" sz="1400" dirty="0" err="1" smtClean="0"/>
              <a:t>Intilization</a:t>
            </a:r>
            <a:endParaRPr lang="en-US" sz="1400" dirty="0" smtClean="0"/>
          </a:p>
          <a:p>
            <a:r>
              <a:rPr lang="en-US" sz="1400" dirty="0" smtClean="0"/>
              <a:t>After Suite-Report Flush</a:t>
            </a:r>
          </a:p>
          <a:p>
            <a:r>
              <a:rPr lang="en-US" sz="1400" dirty="0" smtClean="0"/>
              <a:t>Before Method-Start Test</a:t>
            </a:r>
          </a:p>
          <a:p>
            <a:r>
              <a:rPr lang="en-US" sz="1400" dirty="0" smtClean="0"/>
              <a:t>After Method-End Test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76600" y="40386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81400" y="5715000"/>
            <a:ext cx="2819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81400" y="5867400"/>
            <a:ext cx="2897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 object to the app page</a:t>
            </a:r>
          </a:p>
          <a:p>
            <a:r>
              <a:rPr lang="en-US" sz="1600" dirty="0" smtClean="0"/>
              <a:t>And call the appropriate method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" y="2971800"/>
            <a:ext cx="7848600" cy="3886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22860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Object Repository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1295400" y="22860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 Pages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2971800" y="1600200"/>
            <a:ext cx="2971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95600" y="1600200"/>
            <a:ext cx="325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Constructor of the OR</a:t>
            </a:r>
          </a:p>
          <a:p>
            <a:r>
              <a:rPr lang="en-US" dirty="0" smtClean="0"/>
              <a:t> Page in every Application page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1752600"/>
            <a:ext cx="990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Every page must have only behaviors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676400"/>
            <a:ext cx="990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Every page must have only Test Objects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@</a:t>
            </a:r>
            <a:r>
              <a:rPr lang="en-US" sz="1400" dirty="0" err="1" smtClean="0">
                <a:solidFill>
                  <a:schemeClr val="tx1"/>
                </a:solidFill>
              </a:rPr>
              <a:t>FindBY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0" idx="3"/>
            <a:endCxn id="19" idx="1"/>
          </p:cNvCxnSpPr>
          <p:nvPr/>
        </p:nvCxnSpPr>
        <p:spPr>
          <a:xfrm>
            <a:off x="4267200" y="2590800"/>
            <a:ext cx="685800" cy="1588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0" y="1295400"/>
            <a:ext cx="9144000" cy="1676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3810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Generic Methods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6705600" y="3810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Excel Parser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4038600" y="3048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Reporting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1714500" y="16383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5400" y="1676400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8" idx="3"/>
            <a:endCxn id="30" idx="1"/>
          </p:cNvCxnSpPr>
          <p:nvPr/>
        </p:nvCxnSpPr>
        <p:spPr>
          <a:xfrm flipV="1">
            <a:off x="3200400" y="6477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</p:cNvCxnSpPr>
          <p:nvPr/>
        </p:nvCxnSpPr>
        <p:spPr>
          <a:xfrm flipV="1">
            <a:off x="6096000" y="6096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DRY---Don’t Repeat Your Self</a:t>
            </a:r>
          </a:p>
          <a:p>
            <a:r>
              <a:rPr lang="en-US" dirty="0" smtClean="0"/>
              <a:t>WET</a:t>
            </a:r>
          </a:p>
          <a:p>
            <a:r>
              <a:rPr lang="en-US" dirty="0" smtClean="0"/>
              <a:t>KISS</a:t>
            </a:r>
          </a:p>
          <a:p>
            <a:r>
              <a:rPr lang="en-US" dirty="0" smtClean="0"/>
              <a:t>Open Close principle</a:t>
            </a:r>
          </a:p>
          <a:p>
            <a:r>
              <a:rPr lang="en-US" dirty="0" smtClean="0"/>
              <a:t>Ref:</a:t>
            </a:r>
          </a:p>
          <a:p>
            <a:r>
              <a:rPr lang="en-US" dirty="0" smtClean="0">
                <a:hlinkClick r:id="rId2"/>
              </a:rPr>
              <a:t>https://thefullstack.xyz/dry-yagni-kiss-tdd-soc-bdfu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98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Coding Principles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</dc:creator>
  <cp:lastModifiedBy>tm</cp:lastModifiedBy>
  <cp:revision>5</cp:revision>
  <dcterms:created xsi:type="dcterms:W3CDTF">2019-12-12T02:49:26Z</dcterms:created>
  <dcterms:modified xsi:type="dcterms:W3CDTF">2019-12-12T03:33:11Z</dcterms:modified>
</cp:coreProperties>
</file>