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10-May-19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143000" y="1905000"/>
            <a:ext cx="7696201" cy="2708434"/>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smtClean="0">
                <a:ln>
                  <a:noFill/>
                </a:ln>
                <a:solidFill>
                  <a:srgbClr val="FFC000"/>
                </a:solidFill>
                <a:effectLst/>
                <a:latin typeface="Arial" pitchFamily="34" charset="0"/>
                <a:ea typeface="Calibri" pitchFamily="34" charset="0"/>
                <a:cs typeface="Arial" pitchFamily="34" charset="0"/>
              </a:rPr>
              <a:t>FULL REPORT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Introduction where you discuss the business problem and who would be interested in this project.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Business Problem :</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 To find which place is best to start new Indian Restaurant in the areas given below:</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102 North End Ave in Newyork</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(or)</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Murray Street in Newyork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Useful for any person who wants or planning to start a new Indian business in and around Newyork </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102 North End Ave in Newyork</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 or </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Murray Street in Newyork</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2590800" y="381000"/>
            <a:ext cx="4329006"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smtClean="0">
                <a:ln/>
                <a:solidFill>
                  <a:schemeClr val="accent3"/>
                </a:solidFill>
                <a:effectLst/>
              </a:rPr>
              <a:t>Presentation</a:t>
            </a:r>
            <a:endParaRPr lang="en-US" sz="5400" b="1" cap="none" spc="0">
              <a:ln/>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600200" y="1770243"/>
            <a:ext cx="6934200" cy="1938992"/>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Data where you describe the data that will be used to solve the problem and the source of the data.</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Data source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We need to extract location data of newyork city from foursquare api 'https://api.foursquare.com/with our client id, client secret, and other required search keys.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Data Requirements: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 Areas Locations 2) Latitudes and Longitutdes 3) Names of Restaurants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934697"/>
            <a:ext cx="7620000" cy="4160073"/>
          </a:xfrm>
          <a:prstGeom prst="rect">
            <a:avLst/>
          </a:prstGeom>
          <a:solidFill>
            <a:srgbClr val="FFFFFF"/>
          </a:solidFill>
          <a:ln w="9525">
            <a:noFill/>
            <a:miter lim="800000"/>
            <a:headEnd/>
            <a:tailEnd/>
          </a:ln>
          <a:effectLst/>
        </p:spPr>
        <p:txBody>
          <a:bodyPr vert="horz" wrap="square" lIns="1371168"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Methodology section which represents the main component of the report where you discuss and describe any exploratory data analysis that you did, any inferential statistical testing that you performed, and what machine learnings were used and why.</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Step-1)</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Imported required libraries</a:t>
            </a:r>
            <a:endPar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Step-2)</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Foursquare Credentials and Version</a:t>
            </a:r>
            <a:endPar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Step-3)</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Getting Lat Longs of '102 North End Ave, New York, NY' where we desire to search for existing indian hotels</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Step-4)</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Search for a specific venue indian category</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Step-5)</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the corresponding URL &amp; Send the GET Request and examine the results</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Step-6)</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Get relevant part of JSON and transform it into a</a:t>
            </a:r>
            <a:r>
              <a:rPr kumimoji="0" lang="en-US" sz="1400" b="0" i="0" u="none" strike="noStrike" cap="none" normalizeH="0" baseline="0" smtClean="0">
                <a:ln>
                  <a:noFill/>
                </a:ln>
                <a:solidFill>
                  <a:srgbClr val="E36C0A"/>
                </a:solidFill>
                <a:effectLst/>
                <a:latin typeface="Cambria"/>
                <a:ea typeface="Times New Roman" pitchFamily="18" charset="0"/>
                <a:cs typeface="Arial" pitchFamily="34" charset="0"/>
              </a:rPr>
              <a:t> </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pandas</a:t>
            </a:r>
            <a:r>
              <a:rPr kumimoji="0" lang="en-US" sz="1400" b="0" i="0" u="none" strike="noStrike" cap="none" normalizeH="0" baseline="0" smtClean="0">
                <a:ln>
                  <a:noFill/>
                </a:ln>
                <a:solidFill>
                  <a:srgbClr val="E36C0A"/>
                </a:solidFill>
                <a:effectLst/>
                <a:latin typeface="Cambria"/>
                <a:ea typeface="Times New Roman" pitchFamily="18" charset="0"/>
                <a:cs typeface="Arial" pitchFamily="34" charset="0"/>
              </a:rPr>
              <a:t> </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dataframe</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Step-7)</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information of interest and filter dataframe</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Step-8)</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a:t>
            </a: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Exploratory Analysis</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by visualize the Indian restaurants that are nearby</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219200" y="2396844"/>
            <a:ext cx="7543800" cy="1482417"/>
          </a:xfrm>
          <a:prstGeom prst="rect">
            <a:avLst/>
          </a:prstGeom>
          <a:solidFill>
            <a:srgbClr val="FFFFFF"/>
          </a:solidFill>
          <a:ln w="9525">
            <a:noFill/>
            <a:miter lim="800000"/>
            <a:headEnd/>
            <a:tailEnd/>
          </a:ln>
          <a:effectLst/>
        </p:spPr>
        <p:txBody>
          <a:bodyPr vert="horz" wrap="square" lIns="914112"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Results section where you discuss the results.</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E36C0A"/>
                </a:solidFill>
                <a:effectLst/>
                <a:latin typeface="Segoe UI" pitchFamily="34" charset="0"/>
                <a:ea typeface="Times New Roman" pitchFamily="18" charset="0"/>
                <a:cs typeface="Segoe UI" pitchFamily="34" charset="0"/>
              </a:rPr>
              <a:t>Analysis from the visualized map shows that there is already one Indian restaurant at Murray Street and No Indian Restaurants at "102 North End Ave in Newyork"</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E36C0A"/>
                </a:solidFill>
                <a:effectLst/>
                <a:latin typeface="Segoe UI" pitchFamily="34" charset="0"/>
                <a:ea typeface="Times New Roman" pitchFamily="18" charset="0"/>
                <a:cs typeface="Segoe UI" pitchFamily="34" charset="0"/>
              </a:rPr>
              <a:t>Results &amp; Solution : So, its a Wise Decision to start a New Indian Restaurant near "102 North End Ave in Newyork" rather than at Murray Street in NewYork.</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990600" y="2414081"/>
            <a:ext cx="7924800" cy="1877437"/>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Discussion section where you discuss any observations you noted and any recommendations you can make based on the results.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If we start Indian business at Murray street which is already having one Indian restaurant then there might not be much customer visits and business development due to already competition from existing restaurant.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So,From the Analysis and results it is recommended to start a new Indian restaurant near </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102 North avenue</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600200" y="2664180"/>
            <a:ext cx="6934200" cy="1384995"/>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Conclusion section where you conclude the report.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Due to above facts and Data Analysis came to Conclusion that starting new Indian restaurant in the </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102 North Avenue is a good place of choice</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TotalTime>
  <Words>447</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Veera Raghava</dc:creator>
  <cp:lastModifiedBy>Veera Raghava</cp:lastModifiedBy>
  <cp:revision>1</cp:revision>
  <dcterms:created xsi:type="dcterms:W3CDTF">2019-05-10T07:21:31Z</dcterms:created>
  <dcterms:modified xsi:type="dcterms:W3CDTF">2019-05-10T07:27:31Z</dcterms:modified>
</cp:coreProperties>
</file>