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4396755-stock-vector-indian-womans-hand-greeting-posture-of-namaste-vector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838200"/>
            <a:ext cx="36576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4419600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	Yours ! </a:t>
            </a:r>
          </a:p>
          <a:p>
            <a:r>
              <a:rPr lang="en-US" sz="3200" b="1" i="1" spc="5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Veera Raghava </a:t>
            </a:r>
            <a:endParaRPr lang="en-US" sz="3200" b="1" i="1" spc="5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8200" y="15240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Notebook </a:t>
            </a:r>
          </a:p>
          <a:p>
            <a:pPr algn="ctr"/>
            <a:endParaRPr lang="en-US" sz="5400" b="1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View Menu</a:t>
            </a:r>
            <a:endParaRPr lang="en-US" sz="5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8200" y="15240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Notebook </a:t>
            </a:r>
          </a:p>
          <a:p>
            <a:pPr algn="ctr"/>
            <a:endParaRPr lang="en-US" sz="5400" b="1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Menu</a:t>
            </a:r>
            <a:endParaRPr lang="en-US" sz="5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8200" y="15240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Notebook </a:t>
            </a:r>
          </a:p>
          <a:p>
            <a:pPr algn="ctr"/>
            <a:endParaRPr lang="en-US" sz="5400" b="1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Cell Menu</a:t>
            </a:r>
            <a:endParaRPr lang="en-US" sz="5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8200" y="15240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Notebook </a:t>
            </a:r>
          </a:p>
          <a:p>
            <a:pPr algn="ctr"/>
            <a:endParaRPr lang="en-US" sz="5400" b="1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Kernal Menu</a:t>
            </a:r>
            <a:endParaRPr lang="en-US" sz="5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9050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tx2">
                    <a:lumMod val="75000"/>
                  </a:schemeClr>
                </a:solidFill>
              </a:rPr>
              <a:t>Welcome </a:t>
            </a:r>
            <a:endParaRPr lang="en-US" sz="6600" b="1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6600" b="1" smtClean="0">
                <a:solidFill>
                  <a:schemeClr val="tx2">
                    <a:lumMod val="75000"/>
                  </a:schemeClr>
                </a:solidFill>
              </a:rPr>
              <a:t>to </a:t>
            </a:r>
          </a:p>
          <a:p>
            <a:pPr algn="ctr"/>
            <a:r>
              <a:rPr lang="en-US" sz="6600" b="1" smtClean="0">
                <a:solidFill>
                  <a:schemeClr val="tx2">
                    <a:lumMod val="75000"/>
                  </a:schemeClr>
                </a:solidFill>
              </a:rPr>
              <a:t>Jupyter </a:t>
            </a:r>
            <a:r>
              <a:rPr lang="en-US" sz="6600" b="1" smtClean="0">
                <a:solidFill>
                  <a:schemeClr val="tx2">
                    <a:lumMod val="75000"/>
                  </a:schemeClr>
                </a:solidFill>
              </a:rPr>
              <a:t>NoteBook </a:t>
            </a:r>
            <a:r>
              <a:rPr lang="en-US" sz="6600" b="1" smtClean="0">
                <a:solidFill>
                  <a:schemeClr val="tx2">
                    <a:lumMod val="75000"/>
                  </a:schemeClr>
                </a:solidFill>
              </a:rPr>
              <a:t>Tutorials</a:t>
            </a:r>
            <a:endParaRPr lang="en-US" sz="66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50" name="AutoShape 2" descr="jupy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jupy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jupy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5240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1676400"/>
            <a:ext cx="7315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tx2"/>
                </a:solidFill>
              </a:rPr>
              <a:t>What is Jupyter Notebook ?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	The </a:t>
            </a:r>
            <a:r>
              <a:rPr lang="en-US" smtClean="0"/>
              <a:t>Jupyter Notebook is an open-source web </a:t>
            </a:r>
            <a:r>
              <a:rPr lang="en-US" smtClean="0"/>
              <a:t>application 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that </a:t>
            </a:r>
            <a:r>
              <a:rPr lang="en-US" smtClean="0"/>
              <a:t>allows you to create and share documents that contain </a:t>
            </a:r>
            <a:r>
              <a:rPr lang="en-US" smtClean="0"/>
              <a:t>live 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code</a:t>
            </a:r>
            <a:r>
              <a:rPr lang="en-US" smtClean="0"/>
              <a:t>, equations, visualizations and narrative text. Uses include: </a:t>
            </a:r>
            <a:r>
              <a:rPr lang="en-US" smtClean="0"/>
              <a:t>data 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cleaning </a:t>
            </a:r>
            <a:r>
              <a:rPr lang="en-US" smtClean="0"/>
              <a:t>and transformation, numerical simulation, </a:t>
            </a:r>
            <a:r>
              <a:rPr lang="en-US" smtClean="0"/>
              <a:t>statistical 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modeling</a:t>
            </a:r>
            <a:r>
              <a:rPr lang="en-US" smtClean="0"/>
              <a:t>, data visualization, machine learning, and much more.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457200"/>
            <a:ext cx="73152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tx2"/>
                </a:solidFill>
              </a:rPr>
              <a:t>Why Jupyter Notebook ?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 Language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choice</a:t>
            </a:r>
          </a:p>
          <a:p>
            <a:endParaRPr lang="en-US" smtClean="0"/>
          </a:p>
          <a:p>
            <a:r>
              <a:rPr lang="en-US" smtClean="0"/>
              <a:t>	The </a:t>
            </a:r>
            <a:r>
              <a:rPr lang="en-US" smtClean="0"/>
              <a:t>Notebook has support for over 40 programming languages, including Python, R, Julia, and </a:t>
            </a:r>
            <a:r>
              <a:rPr lang="en-US" smtClean="0"/>
              <a:t>Scala</a:t>
            </a:r>
            <a:r>
              <a:rPr lang="en-US" smtClean="0"/>
              <a:t>.</a:t>
            </a:r>
          </a:p>
          <a:p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 Share notebooks</a:t>
            </a:r>
          </a:p>
          <a:p>
            <a:endParaRPr lang="en-US" smtClean="0"/>
          </a:p>
          <a:p>
            <a:r>
              <a:rPr lang="en-US" smtClean="0"/>
              <a:t>	Notebooks </a:t>
            </a:r>
            <a:r>
              <a:rPr lang="en-US" smtClean="0"/>
              <a:t>can be shared with others using email, Dropbox, GitHub and the Jupyter Notebook </a:t>
            </a:r>
            <a:r>
              <a:rPr lang="en-US" smtClean="0"/>
              <a:t>Viewer</a:t>
            </a:r>
            <a:r>
              <a:rPr lang="en-US" smtClean="0"/>
              <a:t>.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 Interactive output</a:t>
            </a:r>
          </a:p>
          <a:p>
            <a:endParaRPr lang="en-US" smtClean="0"/>
          </a:p>
          <a:p>
            <a:r>
              <a:rPr lang="en-US" smtClean="0"/>
              <a:t>	Your </a:t>
            </a:r>
            <a:r>
              <a:rPr lang="en-US" smtClean="0"/>
              <a:t>code can produce rich, interactive output: HTML, images, videos, LaTeX, and custom MIME </a:t>
            </a:r>
            <a:r>
              <a:rPr lang="en-US" smtClean="0"/>
              <a:t>types</a:t>
            </a:r>
            <a:r>
              <a:rPr lang="en-US" smtClean="0"/>
              <a:t>.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 Big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integration</a:t>
            </a:r>
          </a:p>
          <a:p>
            <a:endParaRPr lang="en-US" smtClean="0"/>
          </a:p>
          <a:p>
            <a:r>
              <a:rPr lang="en-US" smtClean="0"/>
              <a:t>	Leverage </a:t>
            </a:r>
            <a:r>
              <a:rPr lang="en-US" smtClean="0"/>
              <a:t>big data tools, such as Apache Spark, from Python, R and Scala. Explore that same data with pandas, scikit-learn, ggplot2, TensorFlow.</a:t>
            </a:r>
          </a:p>
          <a:p>
            <a:endParaRPr lang="en-US" smtClean="0"/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" y="457200"/>
            <a:ext cx="4762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tx2"/>
                </a:solidFill>
              </a:rPr>
              <a:t>Jupyter </a:t>
            </a:r>
            <a:r>
              <a:rPr lang="en-US" sz="2400" b="1" smtClean="0">
                <a:solidFill>
                  <a:schemeClr val="tx2"/>
                </a:solidFill>
              </a:rPr>
              <a:t>Notebook </a:t>
            </a:r>
            <a:r>
              <a:rPr lang="en-US" sz="2400" b="1" smtClean="0">
                <a:solidFill>
                  <a:schemeClr val="tx2"/>
                </a:solidFill>
              </a:rPr>
              <a:t>Installation : 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6701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Method – 1 :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Install Anaconda (A Python Package Management Software)</a:t>
            </a:r>
          </a:p>
          <a:p>
            <a:r>
              <a:rPr lang="en-US" smtClean="0"/>
              <a:t>			---Recommended Method---</a:t>
            </a:r>
          </a:p>
          <a:p>
            <a:endParaRPr lang="en-US" smtClean="0"/>
          </a:p>
          <a:p>
            <a:r>
              <a:rPr lang="en-US" smtClean="0"/>
              <a:t>	</a:t>
            </a:r>
            <a:r>
              <a:rPr lang="en-US" b="1" smtClean="0"/>
              <a:t>https</a:t>
            </a:r>
            <a:r>
              <a:rPr lang="en-US" b="1" smtClean="0"/>
              <a:t>://www.anaconda.com/distribution/</a:t>
            </a:r>
            <a:endParaRPr lang="en-US" b="1" smtClean="0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3810000"/>
            <a:ext cx="4738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Method – 2 :</a:t>
            </a:r>
          </a:p>
          <a:p>
            <a:endParaRPr lang="en-US" smtClean="0"/>
          </a:p>
          <a:p>
            <a:r>
              <a:rPr lang="en-US" smtClean="0"/>
              <a:t>Install using PIP command at Python Prompt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python </a:t>
            </a:r>
            <a:r>
              <a:rPr lang="en-US" smtClean="0"/>
              <a:t>-m pip install --</a:t>
            </a:r>
            <a:r>
              <a:rPr lang="en-US" smtClean="0"/>
              <a:t>upgrade </a:t>
            </a: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pip python </a:t>
            </a:r>
            <a:r>
              <a:rPr lang="en-US" smtClean="0"/>
              <a:t>-m pip install jupyter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0" y="19050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Notebook </a:t>
            </a:r>
          </a:p>
          <a:p>
            <a:pPr algn="ctr"/>
            <a:endParaRPr lang="en-US" sz="5400" b="1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User Interface Tour </a:t>
            </a:r>
            <a:endParaRPr lang="en-US" sz="5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8200" y="15240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Notebook </a:t>
            </a:r>
          </a:p>
          <a:p>
            <a:pPr algn="ctr"/>
            <a:endParaRPr lang="en-US" sz="5400" b="1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 Sample Program</a:t>
            </a:r>
          </a:p>
          <a:p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2. Execution  </a:t>
            </a:r>
            <a:endParaRPr lang="en-US" sz="5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8200" y="15240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Notebook </a:t>
            </a:r>
          </a:p>
          <a:p>
            <a:pPr algn="ctr"/>
            <a:endParaRPr lang="en-US" sz="5400" b="1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File Menu</a:t>
            </a:r>
            <a:endParaRPr lang="en-US" sz="5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962711" y="4539024"/>
            <a:ext cx="3900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8" descr="Image result for what is jupyter not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1219200" cy="14142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8200" y="15240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Notebook </a:t>
            </a:r>
          </a:p>
          <a:p>
            <a:pPr algn="ctr"/>
            <a:endParaRPr lang="en-US" sz="5400" b="1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Menu</a:t>
            </a:r>
            <a:endParaRPr lang="en-US" sz="5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1329</TotalTime>
  <Words>177</Words>
  <Application>Microsoft Office PowerPoint</Application>
  <PresentationFormat>On-screen Show (4:3)</PresentationFormat>
  <Paragraphs>100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Veera Raghava</dc:creator>
  <cp:lastModifiedBy>Veera Raghava</cp:lastModifiedBy>
  <cp:revision>34</cp:revision>
  <dcterms:created xsi:type="dcterms:W3CDTF">2006-08-16T00:00:00Z</dcterms:created>
  <dcterms:modified xsi:type="dcterms:W3CDTF">2019-06-08T15:20:39Z</dcterms:modified>
</cp:coreProperties>
</file>