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88" r:id="rId8"/>
    <p:sldId id="289" r:id="rId9"/>
    <p:sldId id="290" r:id="rId10"/>
    <p:sldId id="262" r:id="rId11"/>
    <p:sldId id="291" r:id="rId12"/>
    <p:sldId id="263" r:id="rId13"/>
    <p:sldId id="292" r:id="rId14"/>
    <p:sldId id="293" r:id="rId15"/>
    <p:sldId id="294" r:id="rId16"/>
    <p:sldId id="295" r:id="rId17"/>
    <p:sldId id="296" r:id="rId18"/>
    <p:sldId id="297" r:id="rId19"/>
    <p:sldId id="264" r:id="rId20"/>
    <p:sldId id="298" r:id="rId21"/>
    <p:sldId id="299" r:id="rId22"/>
    <p:sldId id="266" r:id="rId23"/>
    <p:sldId id="300" r:id="rId24"/>
    <p:sldId id="301" r:id="rId25"/>
    <p:sldId id="302" r:id="rId26"/>
    <p:sldId id="303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12-Jun-19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4396755-stock-vector-indian-womans-hand-greeting-posture-of-namaste-vector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371600"/>
            <a:ext cx="36576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47244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Yours ! </a:t>
            </a:r>
          </a:p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  <a:endParaRPr lang="en-US" sz="3200" b="1" i="1" spc="5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Numpy Array Indexing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We can get selected portion of an array through array indexing.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arr[1:3 , 1:3]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8006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4724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5334000"/>
            <a:ext cx="122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Row index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4572000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Column index</a:t>
            </a:r>
            <a:endParaRPr 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5867400"/>
            <a:ext cx="228600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# array([[5, 6], [8, 9]])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Numpy Array Boolean Indexing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We can get selected portion of an array through Boolean indexing.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286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x = arr &gt; 3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arr[x]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array([4, 5, 6, 7, 8, 9])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5181600"/>
            <a:ext cx="731520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# array([[False, False, False], [ True, True, True], [ True, True, True]])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reverse an Array items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 : : -1 , ] # reverses only rows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 : : -1, : :-1] # reverses both rows and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Handle NaN values in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arr[1,1] =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np.nan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x = np.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isnan</a:t>
            </a:r>
            <a:r>
              <a:rPr lang="en-US" smtClean="0">
                <a:latin typeface="Arial" pitchFamily="34" charset="0"/>
                <a:cs typeface="Arial" pitchFamily="34" charset="0"/>
              </a:rPr>
              <a:t>(arr)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arr[x] = -1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Mean, Max, Min of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mean( 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max( 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min ( 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amin</a:t>
            </a:r>
            <a:r>
              <a:rPr lang="en-US" smtClean="0">
                <a:latin typeface="Arial" pitchFamily="34" charset="0"/>
                <a:cs typeface="Arial" pitchFamily="34" charset="0"/>
              </a:rPr>
              <a:t>( arr , axis = 0 ) # column wise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amix</a:t>
            </a:r>
            <a:r>
              <a:rPr lang="en-US" smtClean="0">
                <a:latin typeface="Arial" pitchFamily="34" charset="0"/>
                <a:cs typeface="Arial" pitchFamily="34" charset="0"/>
              </a:rPr>
              <a:t>( arr , axis = 1 ) # row wise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Copy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657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arr1 = arr[ : 2 , : 2 ]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arr1[ :1, :1] = 20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arr1 = arr[ :2, :2 ].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copy()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arr1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2192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If you just assign a portion of an array to another array, the new array you just created actually refers to the parent array in memory.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That means, if you make any changes to the new array, it will reflect in the parent array as well.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So to avoid disturbing the parent array, you need to make a copy of it using copy(). All numpy arrays come with the copy() method.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Reshape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, [10,11,12 ]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arr.shape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arr.size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reshape</a:t>
            </a:r>
            <a:r>
              <a:rPr lang="en-US" smtClean="0">
                <a:latin typeface="Arial" pitchFamily="34" charset="0"/>
                <a:cs typeface="Arial" pitchFamily="34" charset="0"/>
              </a:rPr>
              <a:t>(3,4)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arr.shape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219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Reshaping an Array means changing the order of array elements without changing array size.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Flattening Multi Dimensional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286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, [10,11,12 ]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arr.shape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arr.size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flatten() or ravel()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arr.shape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 Flattening will convert a multi-dimensional array to a flat 1d array.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generate Array of Number Sequence: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np.arange(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start,stop,step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np.arange(10) , # array([0, 1, 2, 3, 4, 5, 6, 7, 8, 9])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np.arange(2,8) , # array([2, 3, 4, 5, 6, 7])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np.arange(1,20,2) ,  # array([ 1, 3, 5, 7, 9, 11, 13, 15, 17, 19])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np.arange(20,1,-2) # array([20, 18, 16, 14, 12, 10, 8, 6, 4, 2])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np.linspace(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start, stop, num, dtype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np.linspace(start=1, stop=20, num=5, dtype=int) # array([ 1, 5, 10, 15, 20])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By using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np.arange</a:t>
            </a:r>
            <a:r>
              <a:rPr lang="en-US" smtClean="0">
                <a:latin typeface="Arial" pitchFamily="34" charset="0"/>
                <a:cs typeface="Arial" pitchFamily="34" charset="0"/>
              </a:rPr>
              <a:t>() ,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np.linspace</a:t>
            </a:r>
            <a:r>
              <a:rPr lang="en-US" smtClean="0">
                <a:latin typeface="Arial" pitchFamily="34" charset="0"/>
                <a:cs typeface="Arial" pitchFamily="34" charset="0"/>
              </a:rPr>
              <a:t>() ,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np.logspace</a:t>
            </a:r>
            <a:r>
              <a:rPr lang="en-US" smtClean="0">
                <a:latin typeface="Arial" pitchFamily="34" charset="0"/>
                <a:cs typeface="Arial" pitchFamily="34" charset="0"/>
              </a:rPr>
              <a:t>() ,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np.zeros</a:t>
            </a:r>
            <a:r>
              <a:rPr lang="en-US" smtClean="0">
                <a:latin typeface="Arial" pitchFamily="34" charset="0"/>
                <a:cs typeface="Arial" pitchFamily="34" charset="0"/>
              </a:rPr>
              <a:t>() ,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np.ones</a:t>
            </a:r>
            <a:r>
              <a:rPr lang="en-US" smtClean="0">
                <a:latin typeface="Arial" pitchFamily="34" charset="0"/>
                <a:cs typeface="Arial" pitchFamily="34" charset="0"/>
              </a:rPr>
              <a:t>() methods we can able to generate array of numbers.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np.logspace(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start, stop, num, base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np.logspace(start=1, stop=20, num=5, base=10) 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array([1.00000000e+01, 5.62341325e+05, 3.16227766e+10, 1.77827941e+15, 1.00000000e+20])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np.zeros([size])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np.zeros([10]) , # array([0., 0., 0., 0., 0., 0., 0., 0., 0., 0.])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np.zeros([2,2])  # array([[0., 0.], [0., 0.]])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np.ones([size])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np.ones([10]) , # array([1., 1., 1., 1., 1., 1., 1., 1., 1., 1.])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np.ones([2,2]) # array([[1., 1.], [1., 1.]])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52800"/>
            <a:ext cx="7851648" cy="1828800"/>
          </a:xfrm>
        </p:spPr>
        <p:txBody>
          <a:bodyPr>
            <a:noAutofit/>
          </a:bodyPr>
          <a:lstStyle/>
          <a:p>
            <a:r>
              <a:rPr lang="en-US" sz="8800" smtClean="0">
                <a:solidFill>
                  <a:srgbClr val="FFC000"/>
                </a:solidFill>
              </a:rPr>
              <a:t>NumPy Tutorials</a:t>
            </a:r>
            <a:endParaRPr lang="en-US" sz="8800">
              <a:solidFill>
                <a:srgbClr val="FFC000"/>
              </a:solidFill>
            </a:endParaRPr>
          </a:p>
        </p:txBody>
      </p:sp>
      <p:pic>
        <p:nvPicPr>
          <p:cNvPr id="62468" name="Picture 4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609600"/>
            <a:ext cx="3695700" cy="3695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generate repetition of Array elements: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[4,5,6]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np.tile(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lst,2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/>
              <a:t>array([4, 5, 6, 4, 5, 6])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np.repeat(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lst,2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/>
              <a:t>array([4, 4, 5, 5, 6, 6])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np.tile</a:t>
            </a:r>
            <a:r>
              <a:rPr lang="en-US" smtClean="0">
                <a:latin typeface="Arial" pitchFamily="34" charset="0"/>
                <a:cs typeface="Arial" pitchFamily="34" charset="0"/>
              </a:rPr>
              <a:t> will repeat a whole array elements for ‘n’ times. whereas 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np.repeat </a:t>
            </a:r>
            <a:r>
              <a:rPr lang="en-US" smtClean="0">
                <a:latin typeface="Arial" pitchFamily="34" charset="0"/>
                <a:cs typeface="Arial" pitchFamily="34" charset="0"/>
              </a:rPr>
              <a:t>repeats each array item for ‘n’ times.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generate Array of Random Numbers: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098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Random numbers between(0,1) of shape 2,2 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np.random.rand</a:t>
            </a:r>
            <a:r>
              <a:rPr lang="en-US" smtClean="0">
                <a:latin typeface="Arial" pitchFamily="34" charset="0"/>
                <a:cs typeface="Arial" pitchFamily="34" charset="0"/>
              </a:rPr>
              <a:t>(2,2)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Normal distribution with mean=0 and variance=1 of shape 2,2 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np.random.randn</a:t>
            </a:r>
            <a:r>
              <a:rPr lang="en-US" smtClean="0">
                <a:latin typeface="Arial" pitchFamily="34" charset="0"/>
                <a:cs typeface="Arial" pitchFamily="34" charset="0"/>
              </a:rPr>
              <a:t>(2,2)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Random integers between (0, 10) of shape 2,2 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np.random.randint</a:t>
            </a:r>
            <a:r>
              <a:rPr lang="en-US" smtClean="0">
                <a:latin typeface="Arial" pitchFamily="34" charset="0"/>
                <a:cs typeface="Arial" pitchFamily="34" charset="0"/>
              </a:rPr>
              <a:t>(0, 10, size=[2,2])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One random number between (0,1) 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np.random.random</a:t>
            </a:r>
            <a:r>
              <a:rPr lang="en-US" smtClean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Random numbers between (0,1) of shape 2,2 </a:t>
            </a: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np.random.random</a:t>
            </a:r>
            <a:r>
              <a:rPr lang="en-US" smtClean="0">
                <a:latin typeface="Arial" pitchFamily="34" charset="0"/>
                <a:cs typeface="Arial" pitchFamily="34" charset="0"/>
              </a:rPr>
              <a:t>(size=[2,2])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 To generate random numbers we will use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random module</a:t>
            </a:r>
            <a:r>
              <a:rPr lang="en-US" smtClean="0">
                <a:latin typeface="Arial" pitchFamily="34" charset="0"/>
                <a:cs typeface="Arial" pitchFamily="34" charset="0"/>
              </a:rPr>
              <a:t> and its methods.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If you want to repeat the same set of random numbers every time, you need to set the seed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mtClean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# Set the random seed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np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random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seed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mtClean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# Create random numbers between [0,1) of shape 2,2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endParaRPr lang="en-US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np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random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rand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get unique elements and counts of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Create random integers of size 10 between (0,10) 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np.random.seed(100) 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np.random.randint(0, 20, size=20) 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   # array([ 8, 3, 7, 15, 16, 10, 2, 2, 2, 14, 2, 17, 16, 15, 4, 11, 16, 9, 2, 12])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# Get the unique items and their counts 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uniques, counts =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np.unique</a:t>
            </a:r>
            <a:r>
              <a:rPr lang="en-US" smtClean="0">
                <a:latin typeface="Arial" pitchFamily="34" charset="0"/>
                <a:cs typeface="Arial" pitchFamily="34" charset="0"/>
              </a:rPr>
              <a:t>(arr, return_counts=True)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uniques # array([ 2, 3, 4, 7, 8, 9, 10, 11, 12, 14, 15, 16, 17])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counts # array([5, 1, 1, 1, 1, 1, 1, 1, 1, 1, 2, 3, 1], dtype=int64)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 The 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np.unique</a:t>
            </a:r>
            <a:r>
              <a:rPr lang="en-US" smtClean="0">
                <a:latin typeface="Arial" pitchFamily="34" charset="0"/>
                <a:cs typeface="Arial" pitchFamily="34" charset="0"/>
              </a:rPr>
              <a:t> method can be used to get the unique items. If you want the repetition counts of each item, set the return_counts parameter to True.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Finding Index locations of an Array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</a:t>
            </a:r>
            <a:r>
              <a:rPr lang="en-US" smtClean="0">
                <a:latin typeface="Arial" pitchFamily="34" charset="0"/>
                <a:cs typeface="Arial" pitchFamily="34" charset="0"/>
              </a:rPr>
              <a:t>4,5,6,14,85,6,12]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</a:t>
            </a:r>
            <a:r>
              <a:rPr lang="en-US" smtClean="0">
                <a:latin typeface="Arial" pitchFamily="34" charset="0"/>
                <a:cs typeface="Arial" pitchFamily="34" charset="0"/>
              </a:rPr>
              <a:t>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= np.where(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&gt;10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/>
              <a:t>(array([3, 4, 6], dtype=int64),)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arr.take(x)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/>
              <a:t>array([[14, 85, </a:t>
            </a:r>
            <a:r>
              <a:rPr lang="en-US" smtClean="0"/>
              <a:t>12</a:t>
            </a:r>
            <a:r>
              <a:rPr lang="en-US" smtClean="0"/>
              <a:t>]])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np.argmax(arr)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 display index of max value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np.argmin(arr)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 display index of min value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np.where</a:t>
            </a:r>
            <a:r>
              <a:rPr lang="en-US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mtClean="0">
                <a:latin typeface="Arial" pitchFamily="34" charset="0"/>
                <a:cs typeface="Arial" pitchFamily="34" charset="0"/>
              </a:rPr>
              <a:t>method is used to find the index positions of elements in an array based on given condition.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Concatenating NumPy Arrays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9718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x = np.zeros([3,3])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y = np.ones([3,3])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np.concatenate(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[x,y], axis=0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/>
              <a:t>for row wise axis = 0</a:t>
            </a:r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np.vstack([x,y])</a:t>
            </a:r>
            <a:endParaRPr lang="en-US" smtClean="0"/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np.r_[x,y]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We can concatenate numpy arrays by following 3 methods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np.concatenate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p.vstack and np.hstack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p.r_ and np.c_</a:t>
            </a:r>
            <a:endParaRPr lang="en-US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Sorting NumPy Arrays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2860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</a:t>
            </a: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mtClean="0">
                <a:latin typeface="Arial" pitchFamily="34" charset="0"/>
                <a:cs typeface="Arial" pitchFamily="34" charset="0"/>
              </a:rPr>
              <a:t> = np.random.randint(1,10,size=10)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np.sort(arr)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x = np.argsort(arr)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arr[x]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</a:t>
            </a:r>
            <a:r>
              <a:rPr lang="en-US" smtClean="0">
                <a:latin typeface="Arial" pitchFamily="34" charset="0"/>
                <a:cs typeface="Arial" pitchFamily="34" charset="0"/>
              </a:rPr>
              <a:t>np.random.randint(1,10,size</a:t>
            </a:r>
            <a:r>
              <a:rPr lang="en-US" smtClean="0">
                <a:latin typeface="Arial" pitchFamily="34" charset="0"/>
                <a:cs typeface="Arial" pitchFamily="34" charset="0"/>
              </a:rPr>
              <a:t>=[3,3])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np.sort(arr,axis=0)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We can sort numpy arrays by using: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np.sort()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np.argsort()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68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What is NumPy ?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1" y="160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 NumPy short form for Numerical Python </a:t>
            </a:r>
          </a:p>
          <a:p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It is a library for the Python programming language, adding support for large, multi-dimensional arrays and matrices, along with a large collection of high-level mathematical functions to operate on these arrays. 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smtClean="0"/>
              <a:t> NumPy is a general-purpose array-processing package. It provides a high-performance multidimensional array object, and tools for working with arrays.</a:t>
            </a:r>
          </a:p>
          <a:p>
            <a:pPr fontAlgn="base"/>
            <a:endParaRPr lang="en-US" smtClean="0"/>
          </a:p>
          <a:p>
            <a:pPr fontAlgn="base">
              <a:buFont typeface="Wingdings" pitchFamily="2" charset="2"/>
              <a:buChar char="Ø"/>
            </a:pPr>
            <a:r>
              <a:rPr lang="en-US" smtClean="0"/>
              <a:t> It is the fundamental package for scientific computing(SciPy) with Python. It contains various features :</a:t>
            </a:r>
          </a:p>
          <a:p>
            <a:pPr fontAlgn="base"/>
            <a:endParaRPr lang="en-US" smtClean="0"/>
          </a:p>
          <a:p>
            <a:pPr fontAlgn="base">
              <a:buFont typeface="Arial" pitchFamily="34" charset="0"/>
              <a:buChar char="•"/>
            </a:pPr>
            <a:r>
              <a:rPr lang="en-US" smtClean="0"/>
              <a:t> A powerful N-dimensional array object</a:t>
            </a:r>
          </a:p>
          <a:p>
            <a:pPr fontAlgn="base">
              <a:buFont typeface="Arial" pitchFamily="34" charset="0"/>
              <a:buChar char="•"/>
            </a:pPr>
            <a:r>
              <a:rPr lang="en-US" smtClean="0"/>
              <a:t> Sophisticated (broadcasting) functions</a:t>
            </a:r>
          </a:p>
          <a:p>
            <a:pPr fontAlgn="base">
              <a:buFont typeface="Arial" pitchFamily="34" charset="0"/>
              <a:buChar char="•"/>
            </a:pPr>
            <a:r>
              <a:rPr lang="en-US" smtClean="0"/>
              <a:t> Tools for integrating C/C++ and Fortran code</a:t>
            </a:r>
          </a:p>
          <a:p>
            <a:pPr fontAlgn="base">
              <a:buFont typeface="Arial" pitchFamily="34" charset="0"/>
              <a:buChar char="•"/>
            </a:pPr>
            <a:r>
              <a:rPr lang="en-US" smtClean="0"/>
              <a:t> Useful linear algebra, Fourier transform, and random number capabilities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99060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Why Numpy ?</a:t>
            </a:r>
          </a:p>
          <a:p>
            <a:endParaRPr lang="en-US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Difference b/w NumPy and Python Lists ?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2136339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NumPy arrays support vectorised operations(broadcasting), while lists don’t.</a:t>
            </a:r>
          </a:p>
          <a:p>
            <a:pPr marL="342900" indent="-342900">
              <a:buFont typeface="+mj-lt"/>
              <a:buAutoNum type="arabicPeriod"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Once an array is created, you cannot change its size. You will have to create a new array or overwrite the existing one, While lists size can be changed.</a:t>
            </a:r>
          </a:p>
          <a:p>
            <a:pPr marL="342900" indent="-342900">
              <a:buFont typeface="+mj-lt"/>
              <a:buAutoNum type="arabicPeriod"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Every array has one and only one dtype. All items in it should be of that dtype, While lists have different data types.</a:t>
            </a:r>
          </a:p>
          <a:p>
            <a:pPr marL="342900" indent="-342900">
              <a:buFont typeface="+mj-lt"/>
              <a:buAutoNum type="arabicPeriod"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An equivalent numpy array occupies much less space than a python lists.</a:t>
            </a:r>
          </a:p>
          <a:p>
            <a:pPr marL="342900" indent="-342900">
              <a:buFont typeface="+mj-lt"/>
              <a:buAutoNum type="arabicPeriod"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Arial" pitchFamily="34" charset="0"/>
                <a:cs typeface="Arial" pitchFamily="34" charset="0"/>
              </a:rPr>
              <a:t>NumPy arrays are faster when compared to Python Lists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install Numpy ?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6701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Method – 1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Install Anaconda (A Python Package Management Software)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		---Recommended Method---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https://www.anaconda.com/distribution/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810000"/>
            <a:ext cx="47586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Method – 2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Install using PIP command at Python Prompt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pip install numpy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 to create 1-D Numpy Array ?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The most important object defined in NumPy is an N-dimensional array type called ndarray. It describes the collection of items of the same type.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The basic ndarray can be created using an array function in NumPy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95600"/>
            <a:ext cx="30317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numpy.array(sequence)</a:t>
            </a:r>
            <a:endParaRPr lang="en-US" sz="2000" b="1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276600"/>
            <a:ext cx="464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[1,2,3,4,5]	# python list or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print(arr)		# </a:t>
            </a:r>
            <a:r>
              <a:rPr lang="en-US" smtClean="0"/>
              <a:t>array([1, 2, 3, 4, 5])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print(type(arr)) 	# </a:t>
            </a:r>
            <a:r>
              <a:rPr lang="en-US" smtClean="0"/>
              <a:t>numpy.ndarray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print(arr.shape)	# </a:t>
            </a:r>
            <a:r>
              <a:rPr lang="en-US" smtClean="0"/>
              <a:t>(5, )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print(arr.size) 	# </a:t>
            </a:r>
            <a:r>
              <a:rPr lang="en-US" smtClean="0"/>
              <a:t>5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print(arr.dtype)	# </a:t>
            </a:r>
            <a:r>
              <a:rPr lang="en-US" smtClean="0"/>
              <a:t>dtype('int32')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print(arr.ndim) 	# </a:t>
            </a:r>
            <a:r>
              <a:rPr lang="en-US" smtClean="0"/>
              <a:t>1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 to create 2-D Numpy Array ?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30317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numpy.array(sequence)</a:t>
            </a:r>
            <a:endParaRPr lang="en-US" sz="2000" b="1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667000"/>
            <a:ext cx="701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print(arr)		# array([[1, 2, 3], [4, 5, 6], [7, 8, 9]])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print(type(arr)) 	# numpy.ndarray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print(arr.shape)	# (3,3 )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print(arr.size) 	# 9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print(arr.dtype)	# dtype('int32')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print(arr.ndim) 	# 2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Numpy Array Broadcasting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303172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numpy.array(sequence)</a:t>
            </a:r>
            <a:endParaRPr lang="en-US" sz="2000" b="1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667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+ 2 # error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+ 2 # [ [2,4,5] , [6,7,8] , [9,10,11] ]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broadcasting (vectorised operation)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Numpy Array Type Conversion :</a:t>
            </a:r>
            <a:endParaRPr lang="en-US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38140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numpy.array(sequence,dtype)</a:t>
            </a:r>
            <a:endParaRPr lang="en-US" sz="2000" b="1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2098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lst = [ [1,2,3] , [4,5,6] , [7,8,9] ]   # python nested list or nested tuple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import numpy as np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= np.array(lst , dtype = ‘float’ or ‘int’ or ‘str’ or ‘bool’ or ‘object’)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 # [ [1.,2.,3.] , [4.,5.,6.] , [7.,8.,9.] ] 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Arial" pitchFamily="34" charset="0"/>
                <a:cs typeface="Arial" pitchFamily="34" charset="0"/>
              </a:rPr>
              <a:t>dtype('float64')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 # [ [1,2,3] , [4,5,6] , [7,8,9] ]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Arial" pitchFamily="34" charset="0"/>
                <a:cs typeface="Arial" pitchFamily="34" charset="0"/>
              </a:rPr>
              <a:t>dtype('int32') 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arr  # [ [‘1’,’2’,’3’] , [‘4’,’5’,’6’] , [‘7’,’8’,’9’] ] </a:t>
            </a:r>
            <a:r>
              <a:rPr lang="en-US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Arial" pitchFamily="34" charset="0"/>
                <a:cs typeface="Arial" pitchFamily="34" charset="0"/>
              </a:rPr>
              <a:t>dtype(‘str') 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arr.astype(‘str’ or ‘int’ or ‘float’ or ‘bool’ or ‘object’)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3259</TotalTime>
  <Words>1929</Words>
  <Application>Microsoft Office PowerPoint</Application>
  <PresentationFormat>On-screen Show (4:3)</PresentationFormat>
  <Paragraphs>434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Flow</vt:lpstr>
      <vt:lpstr>Slide 1</vt:lpstr>
      <vt:lpstr>NumPy Tutorials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Veera Raghava</dc:creator>
  <cp:lastModifiedBy>Veera Raghava</cp:lastModifiedBy>
  <cp:revision>221</cp:revision>
  <dcterms:created xsi:type="dcterms:W3CDTF">2006-08-16T00:00:00Z</dcterms:created>
  <dcterms:modified xsi:type="dcterms:W3CDTF">2019-06-13T10:26:25Z</dcterms:modified>
</cp:coreProperties>
</file>