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68" r:id="rId18"/>
    <p:sldId id="269" r:id="rId19"/>
    <p:sldId id="282" r:id="rId20"/>
    <p:sldId id="283" r:id="rId21"/>
    <p:sldId id="270" r:id="rId22"/>
    <p:sldId id="284" r:id="rId23"/>
    <p:sldId id="285" r:id="rId24"/>
    <p:sldId id="271" r:id="rId25"/>
    <p:sldId id="272" r:id="rId26"/>
    <p:sldId id="286" r:id="rId27"/>
    <p:sldId id="287" r:id="rId28"/>
    <p:sldId id="273" r:id="rId29"/>
    <p:sldId id="274" r:id="rId30"/>
    <p:sldId id="295" r:id="rId31"/>
    <p:sldId id="296" r:id="rId32"/>
    <p:sldId id="275" r:id="rId33"/>
    <p:sldId id="297" r:id="rId34"/>
    <p:sldId id="298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8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74396755-stock-vector-indian-womans-hand-greeting-posture-of-namaste-vector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36576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48006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Yours ! </a:t>
            </a:r>
          </a:p>
          <a:p>
            <a:r>
              <a:rPr lang="en-US" sz="3200" b="1" i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Veera Raghava </a:t>
            </a:r>
            <a:endParaRPr lang="en-US" sz="3200" b="1" i="1" spc="5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Linear Plots </a:t>
            </a:r>
            <a:endParaRPr lang="en-US" b="1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15240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	</a:t>
            </a:r>
            <a:r>
              <a:rPr lang="en-US" b="1" smtClean="0"/>
              <a:t>Linear Plots </a:t>
            </a:r>
            <a:r>
              <a:rPr lang="en-US" smtClean="0"/>
              <a:t>are used to explore linear relationship between </a:t>
            </a:r>
            <a:r>
              <a:rPr lang="en-US" b="1" smtClean="0"/>
              <a:t>two numerical variables</a:t>
            </a:r>
            <a:r>
              <a:rPr lang="en-US" smtClean="0"/>
              <a:t>. Linear relationship may be positive correlated or negative correlated.</a:t>
            </a:r>
          </a:p>
          <a:p>
            <a:pPr marL="342900" indent="-342900" algn="ctr"/>
            <a:endParaRPr lang="en-US" smtClean="0"/>
          </a:p>
          <a:p>
            <a:pPr marL="342900" indent="-342900" algn="ctr"/>
            <a:endParaRPr lang="en-US" b="1" smtClean="0">
              <a:solidFill>
                <a:srgbClr val="00B050"/>
              </a:solidFill>
            </a:endParaRPr>
          </a:p>
          <a:p>
            <a:pPr marL="342900" indent="-342900"/>
            <a:r>
              <a:rPr lang="en-US" b="1" smtClean="0">
                <a:solidFill>
                  <a:srgbClr val="00B050"/>
                </a:solidFill>
              </a:rPr>
              <a:t>1. Regression Plot</a:t>
            </a:r>
            <a:r>
              <a:rPr lang="en-US" smtClean="0"/>
              <a:t>			</a:t>
            </a:r>
            <a:r>
              <a:rPr lang="en-US" b="1" smtClean="0">
                <a:solidFill>
                  <a:srgbClr val="00B050"/>
                </a:solidFill>
              </a:rPr>
              <a:t>2. Linear Model Plot</a:t>
            </a:r>
          </a:p>
        </p:txBody>
      </p:sp>
      <p:pic>
        <p:nvPicPr>
          <p:cNvPr id="6" name="Picture 5" descr="../_images/regression_7_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366522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../_images/regression_8_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429000"/>
            <a:ext cx="3124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Linear Plots 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../_images/regression_49_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358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../_images/regression_53_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828800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4343400"/>
            <a:ext cx="3200400" cy="1983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144780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3. Joint Plot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9530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5. Heat Map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4478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4. Pair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Regression Plot 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Regression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plt.title(‘Regression Plot')	  # set plot title</a:t>
            </a:r>
          </a:p>
          <a:p>
            <a:endParaRPr lang="en-US" smtClean="0"/>
          </a:p>
          <a:p>
            <a:r>
              <a:rPr lang="en-US" smtClean="0"/>
              <a:t># plotting regression plot b/w x-variable vs y-variable </a:t>
            </a:r>
            <a:r>
              <a:rPr lang="en-US" b="1" smtClean="0"/>
              <a:t>(both are numerical variables)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sns.regplot</a:t>
            </a:r>
            <a:r>
              <a:rPr lang="en-US" smtClean="0"/>
              <a:t>(x= 'total_bill' , y= 'tip' , data = df 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Linear Model Plot 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Linear Model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plt.title(‘Linear Model Plot')	  # set plot title</a:t>
            </a:r>
          </a:p>
          <a:p>
            <a:endParaRPr lang="en-US" smtClean="0"/>
          </a:p>
          <a:p>
            <a:r>
              <a:rPr lang="en-US" smtClean="0"/>
              <a:t># plotting lm plot b/w x-variable vs y-variable </a:t>
            </a:r>
            <a:r>
              <a:rPr lang="en-US" b="1" smtClean="0"/>
              <a:t>( both are numerical variables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sns.lmplot</a:t>
            </a:r>
            <a:r>
              <a:rPr lang="en-US" smtClean="0"/>
              <a:t>(x= 'total_bill' , y= 'tip' , data = df , hue = ‘smoker’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Joint Plot 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Joint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plt.title(‘Joint Plot')	  # set plot title</a:t>
            </a:r>
          </a:p>
          <a:p>
            <a:endParaRPr lang="en-US" smtClean="0"/>
          </a:p>
          <a:p>
            <a:r>
              <a:rPr lang="en-US" smtClean="0"/>
              <a:t># plotting joint plot b/w x-variable vs y-variable </a:t>
            </a:r>
            <a:r>
              <a:rPr lang="en-US" b="1" smtClean="0"/>
              <a:t>(both are numerical variables)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sns.jointplot</a:t>
            </a:r>
            <a:r>
              <a:rPr lang="en-US" smtClean="0"/>
              <a:t>(x= 'total_bill' , y= 'tip' , data = df , kind = 'reg'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Pair Plot 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Pair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plt.title(‘Pair Plot')	  # set plot title</a:t>
            </a:r>
          </a:p>
          <a:p>
            <a:endParaRPr lang="en-US" smtClean="0"/>
          </a:p>
          <a:p>
            <a:r>
              <a:rPr lang="en-US" smtClean="0"/>
              <a:t># plotting pair plot b/w x-variable vs y-variable </a:t>
            </a:r>
            <a:r>
              <a:rPr lang="en-US" b="1" smtClean="0"/>
              <a:t>(both are numerical variables)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sns.pairplot</a:t>
            </a:r>
            <a:r>
              <a:rPr lang="en-US" smtClean="0"/>
              <a:t>(data = df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Heat Map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Heat Map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plt.title(‘Heat Map Plot')	  # set plot title</a:t>
            </a:r>
          </a:p>
          <a:p>
            <a:endParaRPr lang="en-US" smtClean="0"/>
          </a:p>
          <a:p>
            <a:r>
              <a:rPr lang="en-US" smtClean="0"/>
              <a:t># plotting heat map plot b/w x-variable vs y-variable </a:t>
            </a:r>
            <a:r>
              <a:rPr lang="en-US" b="1" smtClean="0"/>
              <a:t>(both are numerical variables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sns.heatmap</a:t>
            </a:r>
            <a:r>
              <a:rPr lang="en-US" smtClean="0"/>
              <a:t>(df.corr())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Categorical Plots</a:t>
            </a:r>
            <a:endParaRPr lang="en-US" b="1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             Categorical Plots </a:t>
            </a:r>
            <a:r>
              <a:rPr lang="en-US" smtClean="0"/>
              <a:t>are used to explore relationship between </a:t>
            </a:r>
            <a:r>
              <a:rPr lang="en-US" b="1" smtClean="0"/>
              <a:t>a categorical variable and a numerical variable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	Catergorical plots are subdivided into 3 types :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070C0"/>
                </a:solidFill>
              </a:rPr>
              <a:t>1. Categorical Scatter Plots</a:t>
            </a:r>
          </a:p>
          <a:p>
            <a:r>
              <a:rPr lang="en-US" smtClean="0"/>
              <a:t>	     1. Strip Plot </a:t>
            </a:r>
          </a:p>
          <a:p>
            <a:r>
              <a:rPr lang="en-US" smtClean="0"/>
              <a:t>	     2. Swarm Plot</a:t>
            </a:r>
          </a:p>
          <a:p>
            <a:endParaRPr lang="en-US" smtClean="0"/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070C0"/>
                </a:solidFill>
              </a:rPr>
              <a:t>2. Categorical Distribution Plots</a:t>
            </a:r>
          </a:p>
          <a:p>
            <a:r>
              <a:rPr lang="en-US" smtClean="0"/>
              <a:t>	      1. Box Plot </a:t>
            </a:r>
          </a:p>
          <a:p>
            <a:r>
              <a:rPr lang="en-US" smtClean="0"/>
              <a:t>	      2. Violin Plot</a:t>
            </a:r>
          </a:p>
          <a:p>
            <a:endParaRPr lang="en-US" smtClean="0"/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070C0"/>
                </a:solidFill>
              </a:rPr>
              <a:t>3. Categorical Estimate Plots</a:t>
            </a:r>
          </a:p>
          <a:p>
            <a:r>
              <a:rPr lang="en-US" smtClean="0"/>
              <a:t>	       1. Point Plot </a:t>
            </a:r>
          </a:p>
          <a:p>
            <a:r>
              <a:rPr lang="en-US" smtClean="0"/>
              <a:t>	       2. Bar Plot </a:t>
            </a:r>
          </a:p>
          <a:p>
            <a:r>
              <a:rPr lang="en-US" smtClean="0"/>
              <a:t>	       3. Count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Categorical Scatter Plots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../_images/seaborn-stripplot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441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../_images/seaborn-swarmplot-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905000"/>
            <a:ext cx="426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17526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Strip Plot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75260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2. Swarm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Strip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Strip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plt.title(‘Strip Plot')	  # set plot title</a:t>
            </a:r>
          </a:p>
          <a:p>
            <a:endParaRPr lang="en-US" smtClean="0"/>
          </a:p>
          <a:p>
            <a:r>
              <a:rPr lang="en-US" smtClean="0"/>
              <a:t># plotting strip plot b/w x-variable vs y-variable </a:t>
            </a:r>
          </a:p>
          <a:p>
            <a:r>
              <a:rPr lang="en-US" b="1" smtClean="0"/>
              <a:t>(x is categorical variable and y is numerical variable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sns.stripplot</a:t>
            </a:r>
            <a:r>
              <a:rPr lang="en-US" smtClean="0">
                <a:solidFill>
                  <a:schemeClr val="tx1"/>
                </a:solidFill>
              </a:rPr>
              <a:t>(x="day", y="total_bill", 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2057400"/>
            <a:ext cx="84582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Welcome </a:t>
            </a:r>
          </a:p>
          <a:p>
            <a:pPr algn="ctr"/>
            <a:r>
              <a:rPr lang="en-US" sz="7200" b="1" cap="none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en-US" sz="7200" b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Seaborn</a:t>
            </a:r>
            <a:r>
              <a:rPr lang="en-US" sz="7200" b="1" cap="none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Tutorial</a:t>
            </a:r>
            <a:endParaRPr lang="en-US" sz="7200" b="1" cap="none" spc="5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8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Swarm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Swarm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plt.title(‘Swarm Plot')	  # set plot title</a:t>
            </a:r>
          </a:p>
          <a:p>
            <a:endParaRPr lang="en-US" smtClean="0"/>
          </a:p>
          <a:p>
            <a:r>
              <a:rPr lang="en-US" smtClean="0"/>
              <a:t># plotting swarm plot b/w x-variable vs y-variable</a:t>
            </a:r>
          </a:p>
          <a:p>
            <a:r>
              <a:rPr lang="en-US" b="1" smtClean="0"/>
              <a:t>(x is categorical variable and y is numerical variable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sns.swarmplot</a:t>
            </a:r>
            <a:r>
              <a:rPr lang="en-US" smtClean="0">
                <a:solidFill>
                  <a:schemeClr val="tx1"/>
                </a:solidFill>
              </a:rPr>
              <a:t>(x="day", y="total_bill", 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Categorical Distribution Plots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04800"/>
            <a:ext cx="2447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../_images/seaborn-boxplot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../_images/seaborn-violinplot-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09800"/>
            <a:ext cx="434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0" y="19050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Box Plot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1905000"/>
            <a:ext cx="156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2. Violin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Box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Box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plt.title(‘Box Plot')	  # set plot title</a:t>
            </a:r>
          </a:p>
          <a:p>
            <a:endParaRPr lang="en-US" smtClean="0"/>
          </a:p>
          <a:p>
            <a:r>
              <a:rPr lang="en-US" smtClean="0"/>
              <a:t># plotting Box plot b/w x-variable vs y-variable</a:t>
            </a:r>
          </a:p>
          <a:p>
            <a:r>
              <a:rPr lang="en-US" b="1" smtClean="0"/>
              <a:t>(x is categorical variable and y is numerical variable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sns.boxplot</a:t>
            </a:r>
            <a:r>
              <a:rPr lang="en-US" smtClean="0">
                <a:solidFill>
                  <a:schemeClr val="tx1"/>
                </a:solidFill>
              </a:rPr>
              <a:t>(x="day", y="total_bill", 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Violin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Violin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plt.title(‘Violin Plot')	  # set plot title</a:t>
            </a:r>
          </a:p>
          <a:p>
            <a:endParaRPr lang="en-US" smtClean="0"/>
          </a:p>
          <a:p>
            <a:r>
              <a:rPr lang="en-US" smtClean="0"/>
              <a:t># plotting violin plot b/w x-variable vs y-variable</a:t>
            </a:r>
          </a:p>
          <a:p>
            <a:r>
              <a:rPr lang="en-US" b="1" smtClean="0"/>
              <a:t>(x is categorical variable and y is numerical variable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sns.violinplot</a:t>
            </a:r>
            <a:r>
              <a:rPr lang="en-US" smtClean="0">
                <a:solidFill>
                  <a:schemeClr val="tx1"/>
                </a:solidFill>
              </a:rPr>
              <a:t>(x="day", y="total_bill", 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Categorical Estimate Plots</a:t>
            </a:r>
            <a:endParaRPr lang="en-US"/>
          </a:p>
        </p:txBody>
      </p:sp>
      <p:pic>
        <p:nvPicPr>
          <p:cNvPr id="6" name="Picture 5" descr="../_images/seaborn-pointplot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4648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../_images/seaborn-barplot-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4478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../_images/seaborn-countplot-2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4038600"/>
            <a:ext cx="3384550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905000" y="13716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Point Plot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525780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3. Count Plot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14478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2. Bar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Point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Point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plt.title(‘Point Plot')	  # set plot title</a:t>
            </a:r>
          </a:p>
          <a:p>
            <a:endParaRPr lang="en-US" smtClean="0"/>
          </a:p>
          <a:p>
            <a:r>
              <a:rPr lang="en-US" smtClean="0"/>
              <a:t># plotting point plot b/w x-variable vs y-variable</a:t>
            </a:r>
          </a:p>
          <a:p>
            <a:r>
              <a:rPr lang="en-US" b="1" smtClean="0"/>
              <a:t>(x is categorical variable and y is numerical variable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sns.pointplot</a:t>
            </a:r>
            <a:r>
              <a:rPr lang="en-US" smtClean="0">
                <a:solidFill>
                  <a:schemeClr val="tx1"/>
                </a:solidFill>
              </a:rPr>
              <a:t>(x</a:t>
            </a:r>
            <a:r>
              <a:rPr lang="en-US" smtClean="0">
                <a:solidFill>
                  <a:schemeClr val="tx1"/>
                </a:solidFill>
              </a:rPr>
              <a:t>=“</a:t>
            </a:r>
            <a:r>
              <a:rPr lang="en-US" smtClean="0">
                <a:solidFill>
                  <a:schemeClr val="tx1"/>
                </a:solidFill>
              </a:rPr>
              <a:t>day</a:t>
            </a:r>
            <a:r>
              <a:rPr lang="en-US" smtClean="0">
                <a:solidFill>
                  <a:schemeClr val="tx1"/>
                </a:solidFill>
              </a:rPr>
              <a:t>", </a:t>
            </a:r>
            <a:r>
              <a:rPr lang="en-US" smtClean="0">
                <a:solidFill>
                  <a:schemeClr val="tx1"/>
                </a:solidFill>
              </a:rPr>
              <a:t>y="total_bill", 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Bar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Bar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plt.title(‘Bar Plot')	  # set plot title</a:t>
            </a:r>
          </a:p>
          <a:p>
            <a:endParaRPr lang="en-US" smtClean="0"/>
          </a:p>
          <a:p>
            <a:r>
              <a:rPr lang="en-US" smtClean="0"/>
              <a:t># plotting Bar plot b/w x-variable vs y-variable</a:t>
            </a:r>
          </a:p>
          <a:p>
            <a:r>
              <a:rPr lang="en-US" b="1" smtClean="0"/>
              <a:t>(x is categorical variable and y is numerical variable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sns.barplot</a:t>
            </a:r>
            <a:r>
              <a:rPr lang="en-US" smtClean="0">
                <a:solidFill>
                  <a:schemeClr val="tx1"/>
                </a:solidFill>
              </a:rPr>
              <a:t>(x=“day", y="total_bill", 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Count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Count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plt.title(‘Count Plot')	  # set plot title</a:t>
            </a:r>
          </a:p>
          <a:p>
            <a:endParaRPr lang="en-US" smtClean="0"/>
          </a:p>
          <a:p>
            <a:r>
              <a:rPr lang="en-US" smtClean="0"/>
              <a:t># plotting count plot </a:t>
            </a:r>
            <a:r>
              <a:rPr lang="en-US" smtClean="0"/>
              <a:t> </a:t>
            </a:r>
            <a:r>
              <a:rPr lang="en-US" smtClean="0"/>
              <a:t>x-variable </a:t>
            </a:r>
            <a:r>
              <a:rPr lang="en-US" smtClean="0"/>
              <a:t>or</a:t>
            </a:r>
            <a:r>
              <a:rPr lang="en-US" smtClean="0"/>
              <a:t> y-variable</a:t>
            </a:r>
            <a:endParaRPr lang="en-US" smtClean="0"/>
          </a:p>
          <a:p>
            <a:r>
              <a:rPr lang="en-US" b="1" smtClean="0"/>
              <a:t>(categorical variable)</a:t>
            </a:r>
            <a:endParaRPr lang="en-US" b="1" smtClean="0"/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sns.countplot</a:t>
            </a:r>
            <a:r>
              <a:rPr lang="en-US" smtClean="0">
                <a:solidFill>
                  <a:schemeClr val="tx1"/>
                </a:solidFill>
              </a:rPr>
              <a:t>(x=“day", 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data=df)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Distribution Plots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7122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Distribution Plots </a:t>
            </a:r>
            <a:r>
              <a:rPr lang="en-US" smtClean="0"/>
              <a:t>are used to explore how a variable is distributed.</a:t>
            </a:r>
          </a:p>
          <a:p>
            <a:endParaRPr lang="en-US" smtClean="0"/>
          </a:p>
          <a:p>
            <a:r>
              <a:rPr lang="en-US" smtClean="0"/>
              <a:t>Distribution Plots are sub divided into 2 types :</a:t>
            </a:r>
          </a:p>
          <a:p>
            <a:endParaRPr lang="en-US" smtClean="0"/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</a:rPr>
              <a:t>Univariate Distribution Plots</a:t>
            </a:r>
            <a:r>
              <a:rPr lang="en-US" smtClean="0"/>
              <a:t> ( one numerical variable plot )</a:t>
            </a:r>
          </a:p>
          <a:p>
            <a:pPr marL="800100" lvl="1" indent="-342900">
              <a:buAutoNum type="arabicPeriod"/>
            </a:pPr>
            <a:r>
              <a:rPr lang="en-US" smtClean="0"/>
              <a:t>Dist Plot</a:t>
            </a:r>
          </a:p>
          <a:p>
            <a:pPr marL="800100" lvl="1" indent="-342900">
              <a:buAutoNum type="arabicPeriod"/>
            </a:pPr>
            <a:r>
              <a:rPr lang="en-US" smtClean="0"/>
              <a:t>Histogram</a:t>
            </a:r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</a:rPr>
              <a:t>Bivariate Distribution Plots </a:t>
            </a:r>
            <a:r>
              <a:rPr lang="en-US" smtClean="0"/>
              <a:t>( two numerical variables plot )</a:t>
            </a:r>
          </a:p>
          <a:p>
            <a:pPr marL="800100" lvl="1" indent="-342900">
              <a:buAutoNum type="arabicPeriod"/>
            </a:pPr>
            <a:r>
              <a:rPr lang="en-US" smtClean="0"/>
              <a:t>Joint Plot</a:t>
            </a:r>
          </a:p>
          <a:p>
            <a:pPr marL="800100" lvl="1" indent="-342900">
              <a:buAutoNum type="arabicPeriod"/>
            </a:pPr>
            <a:r>
              <a:rPr lang="en-US" smtClean="0"/>
              <a:t>Pair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Univariate Distribution Plots</a:t>
            </a:r>
            <a:endParaRPr lang="en-US"/>
          </a:p>
        </p:txBody>
      </p:sp>
      <p:pic>
        <p:nvPicPr>
          <p:cNvPr id="6" name="Picture 5" descr="../_images/distributions_6_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434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../_images/distributions_8_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4384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76400" y="19050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Dist Plot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19050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2. Histogram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What is Seaborn ?</a:t>
            </a:r>
            <a:endParaRPr lang="en-US" b="1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458" name="AutoShape 2" descr="Image result for python seabor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Image result for python seabor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Image result for python seabor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752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	</a:t>
            </a:r>
            <a:r>
              <a:rPr lang="en-US" b="1" smtClean="0"/>
              <a:t>Seaborn</a:t>
            </a:r>
            <a:r>
              <a:rPr lang="en-US" smtClean="0"/>
              <a:t> is an open source Python data visualization library based on matplotlib. It provides a high-level interface for drawing attractive and informative statistical graphics. It is closely integrated with pandas data structures.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	Data Visualization plays important role in the field of Data Science to extract important insights from Data.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	A Diagram efficiently conveys more meaning when compared to spoken or written words.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	With Seaborn we can plot wide vareity of attractive plots for visualising</a:t>
            </a:r>
          </a:p>
          <a:p>
            <a:r>
              <a:rPr lang="en-US" smtClean="0"/>
              <a:t>the Data.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Dist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Dist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plt.title(‘Dist Plot')	  # set plot title</a:t>
            </a:r>
          </a:p>
          <a:p>
            <a:endParaRPr lang="en-US" smtClean="0"/>
          </a:p>
          <a:p>
            <a:r>
              <a:rPr lang="en-US" smtClean="0"/>
              <a:t># plotting dist plot b/w x-variable(class interval) vs y-variable(frequency)</a:t>
            </a:r>
          </a:p>
          <a:p>
            <a:r>
              <a:rPr lang="en-US" b="1" smtClean="0"/>
              <a:t>(x is numerical class interval and y is frequency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sns.distplot</a:t>
            </a:r>
            <a:r>
              <a:rPr lang="en-US" smtClean="0">
                <a:solidFill>
                  <a:schemeClr val="tx1"/>
                </a:solidFill>
              </a:rPr>
              <a:t>(a = df['tip'])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Histogram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Histogram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plt.title(‘Histogram Plot')	  # set plot title</a:t>
            </a:r>
          </a:p>
          <a:p>
            <a:endParaRPr lang="en-US" smtClean="0"/>
          </a:p>
          <a:p>
            <a:r>
              <a:rPr lang="en-US" smtClean="0"/>
              <a:t># plotting histogram plot b/w x-variable(class interval) vs y-variable(frequency)</a:t>
            </a:r>
          </a:p>
          <a:p>
            <a:r>
              <a:rPr lang="en-US" b="1" smtClean="0"/>
              <a:t>(x is numerical class interval and y is frequency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sns.distplot</a:t>
            </a:r>
            <a:r>
              <a:rPr lang="en-US" smtClean="0">
                <a:solidFill>
                  <a:schemeClr val="tx1"/>
                </a:solidFill>
              </a:rPr>
              <a:t>(a = df['tip'] , kde = Flase , bins = 5)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Bivariate Distribution Plots</a:t>
            </a:r>
            <a:endParaRPr lang="en-US"/>
          </a:p>
        </p:txBody>
      </p:sp>
      <p:pic>
        <p:nvPicPr>
          <p:cNvPr id="6" name="Picture 5" descr="../_images/distributions_28_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647950" cy="26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../_images/distributions_30_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752600"/>
            <a:ext cx="2660650" cy="267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../_images/distributions_32_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905000"/>
            <a:ext cx="2686050" cy="270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../_images/regression_53_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495800"/>
            <a:ext cx="3395156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38200" y="152400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Joint Plot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15240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Joint Plot with HEX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8400" y="152400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1. Joint Plot with KDE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3340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2. Pair Plot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Joint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Joint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plt.title(‘Joint Plot')	  # set plot title</a:t>
            </a:r>
          </a:p>
          <a:p>
            <a:endParaRPr lang="en-US" smtClean="0"/>
          </a:p>
          <a:p>
            <a:r>
              <a:rPr lang="en-US" smtClean="0"/>
              <a:t># plotting joint plot b/w x-variable vs y-variable </a:t>
            </a:r>
            <a:r>
              <a:rPr lang="en-US" b="1" smtClean="0"/>
              <a:t>(both are numerical variables)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sns.jointplot</a:t>
            </a:r>
            <a:r>
              <a:rPr lang="en-US" smtClean="0"/>
              <a:t>(x= 'total_bill' , y= 'tip' , data = df , kind = ‘hex‘ or ‘kde’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Pair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Pair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plt.title(‘Pair Plot')	  # set plot title</a:t>
            </a:r>
          </a:p>
          <a:p>
            <a:endParaRPr lang="en-US" smtClean="0"/>
          </a:p>
          <a:p>
            <a:r>
              <a:rPr lang="en-US" smtClean="0"/>
              <a:t># plotting joint plot b/w x-variable vs y-variable </a:t>
            </a:r>
            <a:r>
              <a:rPr lang="en-US" b="1" smtClean="0"/>
              <a:t>(both are numerical variables)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sns.pairplot</a:t>
            </a:r>
            <a:r>
              <a:rPr lang="en-US" smtClean="0"/>
              <a:t>(data = df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Why Seaborn ?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17526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	Seaborn is built on top of Python’s core visualization library Matplotlib. It is meant to serve as a complement, and not as a replacement. However, Seaborn comes with some very important features given below : 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Built in themes for styling matplotlib graphics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Visualizing univariate and bivariate data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Fitting in and visualizing linear regression models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Plotting statistical time series data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Seaborn works well with NumPy and Pandas data structures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It comes with built in themes for styling Matplotlib graphics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Installing Seaborn :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699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 Seaborn is an open source python package and freely available.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6701386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 – 1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pitchFamily="34" charset="0"/>
                <a:cs typeface="Arial" pitchFamily="34" charset="0"/>
              </a:rPr>
              <a:t>Install Anaconda (A Python Package Management Software)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		---Recommended Method---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https://www.anaconda.com/distribution/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72000"/>
            <a:ext cx="4758675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 – 2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Install using PIP command at Python Prompt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pitchFamily="34" charset="0"/>
                <a:cs typeface="Arial" pitchFamily="34" charset="0"/>
              </a:rPr>
              <a:t>pip install seaborn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Classification of Plots :</a:t>
            </a:r>
            <a:endParaRPr lang="en-US" b="1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lots Class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752600"/>
            <a:ext cx="86868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Statistical Plots </a:t>
            </a:r>
            <a:endParaRPr lang="en-US" b="1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822" y="1447800"/>
            <a:ext cx="8892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	</a:t>
            </a:r>
            <a:r>
              <a:rPr lang="en-US" b="1" smtClean="0"/>
              <a:t>Statistical Plots </a:t>
            </a:r>
            <a:r>
              <a:rPr lang="en-US" smtClean="0"/>
              <a:t>are used to explore the relationship between </a:t>
            </a:r>
            <a:r>
              <a:rPr lang="en-US" b="1" smtClean="0"/>
              <a:t>two numerical variables</a:t>
            </a:r>
            <a:r>
              <a:rPr lang="en-US" smtClean="0"/>
              <a:t>. It can be used for exploring both linear and non linear relationships.</a:t>
            </a:r>
          </a:p>
          <a:p>
            <a:endParaRPr lang="en-US" smtClean="0"/>
          </a:p>
          <a:p>
            <a:pPr marL="342900" indent="-342900" algn="ctr"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Line Plot</a:t>
            </a:r>
            <a:r>
              <a:rPr lang="en-US" smtClean="0"/>
              <a:t>				</a:t>
            </a:r>
            <a:r>
              <a:rPr lang="en-US" b="1" smtClean="0">
                <a:solidFill>
                  <a:srgbClr val="00B050"/>
                </a:solidFill>
              </a:rPr>
              <a:t>2. Scatter Plot</a:t>
            </a:r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/>
            <a:endParaRPr lang="en-US" smtClean="0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 smtClean="0"/>
          </a:p>
        </p:txBody>
      </p:sp>
      <p:pic>
        <p:nvPicPr>
          <p:cNvPr id="6" name="Picture 5" descr="../_images/seaborn-lineplot-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419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../_images/seaborn-scatterplot-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895600"/>
            <a:ext cx="434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Line Plot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Line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plt.title(‘Line Plot')	  # set plot title</a:t>
            </a:r>
          </a:p>
          <a:p>
            <a:endParaRPr lang="en-US" smtClean="0"/>
          </a:p>
          <a:p>
            <a:r>
              <a:rPr lang="en-US" smtClean="0"/>
              <a:t># plotting line plot b/w x-variable vs y-variable </a:t>
            </a:r>
            <a:r>
              <a:rPr lang="en-US" b="1" smtClean="0"/>
              <a:t>( both are numerical variables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sns.lineplot</a:t>
            </a:r>
            <a:r>
              <a:rPr lang="en-US" smtClean="0"/>
              <a:t>(x='total_bill' , y='tip' , data = df  ) 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Scatter Plot 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24400" y="6320135"/>
            <a:ext cx="480060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50" normalizeH="0" baseline="0" noProof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kumimoji="0" lang="en-US" sz="2400" b="1" i="1" u="none" strike="noStrike" kern="1200" cap="none" spc="50" normalizeH="0" baseline="0" noProof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905000"/>
            <a:ext cx="86106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 :- Scatter Plot</a:t>
            </a:r>
          </a:p>
          <a:p>
            <a:endParaRPr lang="en-US" smtClean="0"/>
          </a:p>
          <a:p>
            <a:r>
              <a:rPr lang="en-US" smtClean="0"/>
              <a:t>df = sns.load_dataset('tips')  # loads dataset</a:t>
            </a:r>
          </a:p>
          <a:p>
            <a:endParaRPr lang="en-US" smtClean="0"/>
          </a:p>
          <a:p>
            <a:r>
              <a:rPr lang="en-US" smtClean="0"/>
              <a:t>sns.set(style = 'whitegrid')    # set plot background grid style</a:t>
            </a:r>
          </a:p>
          <a:p>
            <a:endParaRPr lang="en-US" smtClean="0"/>
          </a:p>
          <a:p>
            <a:r>
              <a:rPr lang="en-US" smtClean="0"/>
              <a:t>plt.figure(figsize=(10, 8))	  # set plot size ( width and height of plot )</a:t>
            </a:r>
          </a:p>
          <a:p>
            <a:endParaRPr lang="en-US" smtClean="0"/>
          </a:p>
          <a:p>
            <a:r>
              <a:rPr lang="en-US" smtClean="0"/>
              <a:t>plt.title(‘Scatter Plot')	  # set plot title</a:t>
            </a:r>
          </a:p>
          <a:p>
            <a:endParaRPr lang="en-US" smtClean="0"/>
          </a:p>
          <a:p>
            <a:r>
              <a:rPr lang="en-US" smtClean="0"/>
              <a:t># plotting scatter plot b/w x-variable vs y-variable </a:t>
            </a:r>
            <a:r>
              <a:rPr lang="en-US" b="1" smtClean="0"/>
              <a:t>( both are numerical variables )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C00000"/>
                </a:solidFill>
              </a:rPr>
              <a:t>sns.scatterplot</a:t>
            </a:r>
            <a:r>
              <a:rPr lang="en-US" smtClean="0"/>
              <a:t>(x= 'total_bill' , y= 'tip' , data = df  )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1367</TotalTime>
  <Words>898</Words>
  <Application>Microsoft Office PowerPoint</Application>
  <PresentationFormat>On-screen Show (4:3)</PresentationFormat>
  <Paragraphs>408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The Software Services </vt:lpstr>
      <vt:lpstr>The Software Services </vt:lpstr>
      <vt:lpstr>What is Seaborn ?</vt:lpstr>
      <vt:lpstr>Why Seaborn ?</vt:lpstr>
      <vt:lpstr>Installing Seaborn :</vt:lpstr>
      <vt:lpstr>Classification of Plots :</vt:lpstr>
      <vt:lpstr>Statistical Plots </vt:lpstr>
      <vt:lpstr>Line Plot</vt:lpstr>
      <vt:lpstr>Scatter Plot </vt:lpstr>
      <vt:lpstr>Linear Plots </vt:lpstr>
      <vt:lpstr>Linear Plots </vt:lpstr>
      <vt:lpstr>Regression Plot </vt:lpstr>
      <vt:lpstr>Linear Model Plot </vt:lpstr>
      <vt:lpstr>Joint Plot </vt:lpstr>
      <vt:lpstr>Pair Plot </vt:lpstr>
      <vt:lpstr>Heat Map Plot</vt:lpstr>
      <vt:lpstr>Categorical Plots</vt:lpstr>
      <vt:lpstr>Categorical Scatter Plots</vt:lpstr>
      <vt:lpstr>Strip Plot</vt:lpstr>
      <vt:lpstr>Swarm Plot</vt:lpstr>
      <vt:lpstr>Categorical Distribution Plots</vt:lpstr>
      <vt:lpstr>Box Plot</vt:lpstr>
      <vt:lpstr>Violin Plot</vt:lpstr>
      <vt:lpstr>Categorical Estimate Plots</vt:lpstr>
      <vt:lpstr>Point Plot</vt:lpstr>
      <vt:lpstr>Bar Plot</vt:lpstr>
      <vt:lpstr>Count Plot</vt:lpstr>
      <vt:lpstr>Distribution Plots</vt:lpstr>
      <vt:lpstr>Univariate Distribution Plots</vt:lpstr>
      <vt:lpstr>Dist Plot</vt:lpstr>
      <vt:lpstr>Histogram Plot</vt:lpstr>
      <vt:lpstr>Bivariate Distribution Plots</vt:lpstr>
      <vt:lpstr>Joint Plot</vt:lpstr>
      <vt:lpstr>Pair Plot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Software Services </dc:title>
  <dc:creator>Veera Raghava</dc:creator>
  <cp:lastModifiedBy>Veera Raghava</cp:lastModifiedBy>
  <cp:revision>93</cp:revision>
  <dcterms:created xsi:type="dcterms:W3CDTF">2006-08-16T00:00:00Z</dcterms:created>
  <dcterms:modified xsi:type="dcterms:W3CDTF">2019-06-25T14:50:02Z</dcterms:modified>
</cp:coreProperties>
</file>