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Core java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2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versions released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344997"/>
              </p:ext>
            </p:extLst>
          </p:nvPr>
        </p:nvGraphicFramePr>
        <p:xfrm>
          <a:off x="1688764" y="408092"/>
          <a:ext cx="811205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565"/>
                <a:gridCol w="1739463"/>
                <a:gridCol w="2034047"/>
                <a:gridCol w="202198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Java SE Version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Code Name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End-of-life (free1)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Release Date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9 (Early Access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None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future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2017-07-27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Spider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future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2014-03-18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Dolphin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2015-04-14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2011-07-28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fi-FI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fi-FI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fi-FI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Mustang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2013-04-16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2006-12-23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Tiger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2004-10-04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it-IT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Merlin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to 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2002-02-06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endParaRPr lang="nb-NO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Kestrel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to 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2000-05-08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Playground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to 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1998-12-08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it-IT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to 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1997-02-19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Oak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to 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1996-01-21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242" y="509466"/>
            <a:ext cx="8535990" cy="247843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/** </a:t>
            </a:r>
            <a:r>
              <a:rPr lang="en-IN" b="1" dirty="0" smtClean="0">
                <a:solidFill>
                  <a:schemeClr val="tx1"/>
                </a:solidFill>
              </a:rPr>
              <a:t>HelloWorld.java</a:t>
            </a:r>
            <a:r>
              <a:rPr lang="en-IN" dirty="0" smtClean="0">
                <a:solidFill>
                  <a:schemeClr val="tx1"/>
                </a:solidFill>
              </a:rPr>
              <a:t> **/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public </a:t>
            </a:r>
            <a:r>
              <a:rPr lang="en-IN" dirty="0">
                <a:solidFill>
                  <a:schemeClr val="tx1"/>
                </a:solidFill>
              </a:rPr>
              <a:t>class HelloWorld {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	public </a:t>
            </a:r>
            <a:r>
              <a:rPr lang="en-IN" dirty="0">
                <a:solidFill>
                  <a:schemeClr val="tx1"/>
                </a:solidFill>
              </a:rPr>
              <a:t>static void main(String[] </a:t>
            </a:r>
            <a:r>
              <a:rPr lang="en-IN" dirty="0" err="1">
                <a:solidFill>
                  <a:schemeClr val="tx1"/>
                </a:solidFill>
              </a:rPr>
              <a:t>args</a:t>
            </a:r>
            <a:r>
              <a:rPr lang="en-IN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		</a:t>
            </a:r>
            <a:r>
              <a:rPr lang="en-IN" dirty="0" err="1" smtClean="0">
                <a:solidFill>
                  <a:schemeClr val="tx1"/>
                </a:solidFill>
              </a:rPr>
              <a:t>System.out.println</a:t>
            </a:r>
            <a:r>
              <a:rPr lang="en-IN" dirty="0">
                <a:solidFill>
                  <a:schemeClr val="tx1"/>
                </a:solidFill>
              </a:rPr>
              <a:t>("Hello, World!");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	}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87242" y="3574960"/>
            <a:ext cx="8535990" cy="9530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Command to compile java files</a:t>
            </a:r>
          </a:p>
          <a:p>
            <a:r>
              <a:rPr lang="en-IN" b="1" dirty="0" err="1"/>
              <a:t>javac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HelloWorld.java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87242" y="4527997"/>
            <a:ext cx="8535990" cy="9530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Command to run java</a:t>
            </a:r>
          </a:p>
          <a:p>
            <a:r>
              <a:rPr lang="en-IN" b="1" dirty="0" smtClean="0"/>
              <a:t>java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tx1"/>
                </a:solidFill>
              </a:rPr>
              <a:t>HelloWorld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7242" y="5481034"/>
            <a:ext cx="8535990" cy="9530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Output</a:t>
            </a:r>
          </a:p>
          <a:p>
            <a:r>
              <a:rPr lang="en-IN" dirty="0" err="1" smtClean="0">
                <a:solidFill>
                  <a:schemeClr val="tx1"/>
                </a:solidFill>
              </a:rPr>
              <a:t>Hello,World</a:t>
            </a:r>
            <a:r>
              <a:rPr lang="en-IN" dirty="0" smtClean="0">
                <a:solidFill>
                  <a:schemeClr val="tx1"/>
                </a:solidFill>
              </a:rPr>
              <a:t>!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6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16" y="846428"/>
            <a:ext cx="8535990" cy="1306456"/>
          </a:xfrm>
        </p:spPr>
        <p:txBody>
          <a:bodyPr/>
          <a:lstStyle/>
          <a:p>
            <a:r>
              <a:rPr lang="en-IN" b="1" dirty="0"/>
              <a:t>public class </a:t>
            </a:r>
            <a:r>
              <a:rPr lang="en-IN" dirty="0"/>
              <a:t>HelloWorld </a:t>
            </a:r>
            <a:r>
              <a:rPr lang="en-IN" dirty="0" smtClean="0"/>
              <a:t>{</a:t>
            </a:r>
          </a:p>
          <a:p>
            <a:r>
              <a:rPr lang="en-IN" dirty="0">
                <a:solidFill>
                  <a:schemeClr val="tx1"/>
                </a:solidFill>
              </a:rPr>
              <a:t>The </a:t>
            </a:r>
            <a:r>
              <a:rPr lang="en-IN" b="1" dirty="0">
                <a:solidFill>
                  <a:schemeClr val="tx1"/>
                </a:solidFill>
              </a:rPr>
              <a:t>class </a:t>
            </a:r>
            <a:r>
              <a:rPr lang="en-IN" dirty="0">
                <a:solidFill>
                  <a:schemeClr val="tx1"/>
                </a:solidFill>
              </a:rPr>
              <a:t>keyword begins the class definition for a class named HelloWorld.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03151" y="3361351"/>
            <a:ext cx="8535990" cy="345153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public</a:t>
            </a:r>
            <a:r>
              <a:rPr lang="en-IN" dirty="0"/>
              <a:t>: </a:t>
            </a:r>
            <a:r>
              <a:rPr lang="en-IN" dirty="0">
                <a:solidFill>
                  <a:schemeClr val="tx1"/>
                </a:solidFill>
              </a:rPr>
              <a:t>meaning that the method can be called from anywhere mean from outside the program as well. 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b="1" dirty="0" smtClean="0"/>
              <a:t>static</a:t>
            </a:r>
            <a:r>
              <a:rPr lang="en-IN" dirty="0"/>
              <a:t>: </a:t>
            </a:r>
            <a:r>
              <a:rPr lang="en-IN" dirty="0">
                <a:solidFill>
                  <a:schemeClr val="tx1"/>
                </a:solidFill>
              </a:rPr>
              <a:t>meaning it exists and can be run by itself (at the class level without creating an object).</a:t>
            </a:r>
          </a:p>
          <a:p>
            <a:r>
              <a:rPr lang="en-IN" b="1" dirty="0"/>
              <a:t>void</a:t>
            </a:r>
            <a:r>
              <a:rPr lang="en-IN" dirty="0"/>
              <a:t>: </a:t>
            </a:r>
            <a:r>
              <a:rPr lang="en-IN" dirty="0">
                <a:solidFill>
                  <a:schemeClr val="tx1"/>
                </a:solidFill>
              </a:rPr>
              <a:t>meaning it returns no value.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/>
          </a:p>
          <a:p>
            <a:r>
              <a:rPr lang="en-IN" dirty="0" smtClean="0">
                <a:solidFill>
                  <a:schemeClr val="tx1"/>
                </a:solidFill>
              </a:rPr>
              <a:t>This main method accepts an Array of Strings as arguments. We can pass either of these, array (Ex. String[] </a:t>
            </a:r>
            <a:r>
              <a:rPr lang="en-IN" dirty="0" err="1" smtClean="0">
                <a:solidFill>
                  <a:schemeClr val="tx1"/>
                </a:solidFill>
              </a:rPr>
              <a:t>args</a:t>
            </a:r>
            <a:r>
              <a:rPr lang="en-IN" dirty="0" smtClean="0">
                <a:solidFill>
                  <a:schemeClr val="tx1"/>
                </a:solidFill>
              </a:rPr>
              <a:t>) or </a:t>
            </a:r>
            <a:r>
              <a:rPr lang="en-IN" dirty="0" err="1" smtClean="0">
                <a:solidFill>
                  <a:schemeClr val="tx1"/>
                </a:solidFill>
              </a:rPr>
              <a:t>Varargs</a:t>
            </a:r>
            <a:r>
              <a:rPr lang="en-IN" dirty="0" smtClean="0">
                <a:solidFill>
                  <a:schemeClr val="tx1"/>
                </a:solidFill>
              </a:rPr>
              <a:t> (Ex. String… </a:t>
            </a:r>
            <a:r>
              <a:rPr lang="en-IN" dirty="0" err="1" smtClean="0">
                <a:solidFill>
                  <a:schemeClr val="tx1"/>
                </a:solidFill>
              </a:rPr>
              <a:t>args</a:t>
            </a:r>
            <a:r>
              <a:rPr lang="en-IN" dirty="0" smtClean="0">
                <a:solidFill>
                  <a:schemeClr val="tx1"/>
                </a:solidFill>
              </a:rPr>
              <a:t>).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19816" y="2054895"/>
            <a:ext cx="8535990" cy="1306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public static void </a:t>
            </a:r>
            <a:r>
              <a:rPr lang="en-IN" dirty="0"/>
              <a:t>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>
                <a:solidFill>
                  <a:schemeClr val="tx1"/>
                </a:solidFill>
              </a:rPr>
              <a:t>This is an entry point method from which the JVM can run your program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1406" y="90152"/>
            <a:ext cx="8534400" cy="654675"/>
          </a:xfrm>
        </p:spPr>
        <p:txBody>
          <a:bodyPr>
            <a:normAutofit fontScale="90000"/>
          </a:bodyPr>
          <a:lstStyle/>
          <a:p>
            <a:r>
              <a:rPr lang="en-IN" dirty="0"/>
              <a:t>A closer look at Hello World program</a:t>
            </a:r>
          </a:p>
        </p:txBody>
      </p:sp>
    </p:spTree>
    <p:extLst>
      <p:ext uri="{BB962C8B-B14F-4D97-AF65-F5344CB8AC3E}">
        <p14:creationId xmlns:p14="http://schemas.microsoft.com/office/powerpoint/2010/main" val="34803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838201" y="194256"/>
            <a:ext cx="8535990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 smtClean="0">
                <a:solidFill>
                  <a:schemeClr val="tx1"/>
                </a:solidFill>
              </a:rPr>
              <a:t>System.out.println</a:t>
            </a:r>
            <a:r>
              <a:rPr lang="en-IN" dirty="0" smtClean="0">
                <a:solidFill>
                  <a:schemeClr val="tx1"/>
                </a:solidFill>
              </a:rPr>
              <a:t>(“Hello, World!”);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63601" y="937749"/>
            <a:ext cx="8535990" cy="455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/>
              <a:t>System</a:t>
            </a:r>
            <a:r>
              <a:rPr lang="en-IN" sz="1600" dirty="0" smtClean="0">
                <a:solidFill>
                  <a:schemeClr val="tx1"/>
                </a:solidFill>
              </a:rPr>
              <a:t> This class is from </a:t>
            </a:r>
            <a:r>
              <a:rPr lang="en-IN" sz="1600" dirty="0" err="1" smtClean="0">
                <a:solidFill>
                  <a:schemeClr val="tx1"/>
                </a:solidFill>
              </a:rPr>
              <a:t>java.lang</a:t>
            </a:r>
            <a:r>
              <a:rPr lang="en-IN" sz="1600" dirty="0" smtClean="0">
                <a:solidFill>
                  <a:schemeClr val="tx1"/>
                </a:solidFill>
              </a:rPr>
              <a:t> package.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63601" y="1372615"/>
            <a:ext cx="8535990" cy="455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/>
              <a:t>. </a:t>
            </a:r>
            <a:r>
              <a:rPr lang="en-IN" sz="1600" dirty="0" smtClean="0">
                <a:solidFill>
                  <a:schemeClr val="tx1"/>
                </a:solidFill>
              </a:rPr>
              <a:t>Here the dot operator is used to access class level members.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863601" y="1880615"/>
            <a:ext cx="8535990" cy="3534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out </a:t>
            </a:r>
            <a:r>
              <a:rPr lang="en-IN" dirty="0" smtClean="0">
                <a:solidFill>
                  <a:schemeClr val="tx1"/>
                </a:solidFill>
              </a:rPr>
              <a:t>is an object of </a:t>
            </a:r>
            <a:r>
              <a:rPr lang="en-IN" dirty="0" err="1" smtClean="0">
                <a:solidFill>
                  <a:schemeClr val="tx1"/>
                </a:solidFill>
              </a:rPr>
              <a:t>PrintStream</a:t>
            </a:r>
            <a:r>
              <a:rPr lang="en-IN" dirty="0" smtClean="0">
                <a:solidFill>
                  <a:schemeClr val="tx1"/>
                </a:solidFill>
              </a:rPr>
              <a:t>, and is an class level (static final) object in System.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863601" y="2912262"/>
            <a:ext cx="8535990" cy="649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err="1" smtClean="0"/>
              <a:t>println</a:t>
            </a:r>
            <a:r>
              <a:rPr lang="en-IN" sz="1600" b="1" dirty="0" smtClean="0"/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is a method in </a:t>
            </a:r>
            <a:r>
              <a:rPr lang="en-IN" sz="1600" dirty="0" err="1" smtClean="0">
                <a:solidFill>
                  <a:schemeClr val="tx1"/>
                </a:solidFill>
              </a:rPr>
              <a:t>PrintStream</a:t>
            </a:r>
            <a:r>
              <a:rPr lang="en-IN" sz="1600" dirty="0" smtClean="0">
                <a:solidFill>
                  <a:schemeClr val="tx1"/>
                </a:solidFill>
              </a:rPr>
              <a:t>, and is used to print on console, it also inserts </a:t>
            </a:r>
          </a:p>
          <a:p>
            <a:r>
              <a:rPr lang="en-IN" sz="1600" dirty="0" smtClean="0">
                <a:solidFill>
                  <a:schemeClr val="tx1"/>
                </a:solidFill>
              </a:rPr>
              <a:t>newline after printing.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889001" y="2414015"/>
            <a:ext cx="8535990" cy="455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/>
              <a:t>. </a:t>
            </a:r>
            <a:r>
              <a:rPr lang="en-IN" sz="1600" dirty="0" smtClean="0">
                <a:solidFill>
                  <a:schemeClr val="tx1"/>
                </a:solidFill>
              </a:rPr>
              <a:t>Here the dot operator is used to access members of </a:t>
            </a:r>
            <a:r>
              <a:rPr lang="en-IN" sz="1600" dirty="0" err="1" smtClean="0">
                <a:solidFill>
                  <a:schemeClr val="tx1"/>
                </a:solidFill>
              </a:rPr>
              <a:t>PrintStream</a:t>
            </a:r>
            <a:r>
              <a:rPr lang="en-IN" sz="1600" dirty="0" smtClean="0">
                <a:solidFill>
                  <a:schemeClr val="tx1"/>
                </a:solidFill>
              </a:rPr>
              <a:t>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89001" y="3699662"/>
            <a:ext cx="8535990" cy="649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/>
              <a:t>; </a:t>
            </a:r>
            <a:r>
              <a:rPr lang="en-IN" sz="1600" dirty="0" smtClean="0">
                <a:solidFill>
                  <a:schemeClr val="tx1"/>
                </a:solidFill>
              </a:rPr>
              <a:t>is used to mark as end of statement.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83524"/>
            <a:ext cx="8534400" cy="57633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demonstrating </a:t>
            </a:r>
            <a:r>
              <a:rPr lang="en-IN" dirty="0"/>
              <a:t>the OO paradigm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759854"/>
            <a:ext cx="8535990" cy="2021983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public class </a:t>
            </a:r>
            <a:r>
              <a:rPr lang="en-IN" dirty="0">
                <a:solidFill>
                  <a:schemeClr val="tx1"/>
                </a:solidFill>
              </a:rPr>
              <a:t>Team {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	Member </a:t>
            </a:r>
            <a:r>
              <a:rPr lang="en-IN" dirty="0" err="1">
                <a:solidFill>
                  <a:schemeClr val="tx1"/>
                </a:solidFill>
              </a:rPr>
              <a:t>member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	</a:t>
            </a:r>
            <a:r>
              <a:rPr lang="en-IN" b="1" dirty="0" smtClean="0"/>
              <a:t>public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Team(Member member) { </a:t>
            </a:r>
            <a:r>
              <a:rPr lang="en-IN" i="1" dirty="0">
                <a:solidFill>
                  <a:schemeClr val="tx1"/>
                </a:solidFill>
              </a:rPr>
              <a:t>// who is in this Team?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		</a:t>
            </a:r>
            <a:r>
              <a:rPr lang="en-IN" b="1" dirty="0" err="1" smtClean="0">
                <a:solidFill>
                  <a:schemeClr val="tx1"/>
                </a:solidFill>
              </a:rPr>
              <a:t>this</a:t>
            </a:r>
            <a:r>
              <a:rPr lang="en-IN" dirty="0" err="1" smtClean="0">
                <a:solidFill>
                  <a:schemeClr val="tx1"/>
                </a:solidFill>
              </a:rPr>
              <a:t>.member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= member; </a:t>
            </a:r>
            <a:r>
              <a:rPr lang="en-IN" i="1" dirty="0">
                <a:solidFill>
                  <a:schemeClr val="tx1"/>
                </a:solidFill>
              </a:rPr>
              <a:t>// one 'member' is in this Team!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	}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}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2621" y="2936383"/>
            <a:ext cx="8535990" cy="3921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tx1"/>
                </a:solidFill>
              </a:rPr>
              <a:t>class </a:t>
            </a:r>
            <a:r>
              <a:rPr lang="en-IN" dirty="0">
                <a:solidFill>
                  <a:schemeClr val="tx1"/>
                </a:solidFill>
              </a:rPr>
              <a:t>Member {</a:t>
            </a:r>
          </a:p>
          <a:p>
            <a:pPr lvl="1"/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private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String name;</a:t>
            </a:r>
          </a:p>
          <a:p>
            <a:pPr lvl="1"/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private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String type;</a:t>
            </a:r>
          </a:p>
          <a:p>
            <a:pPr lvl="1"/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private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level; </a:t>
            </a:r>
            <a:r>
              <a:rPr lang="en-IN" i="1" dirty="0">
                <a:solidFill>
                  <a:schemeClr val="tx1"/>
                </a:solidFill>
              </a:rPr>
              <a:t>// note the data type here</a:t>
            </a:r>
          </a:p>
          <a:p>
            <a:pPr lvl="1"/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private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rank; </a:t>
            </a:r>
            <a:r>
              <a:rPr lang="en-IN" i="1" dirty="0">
                <a:solidFill>
                  <a:schemeClr val="tx1"/>
                </a:solidFill>
              </a:rPr>
              <a:t>// note the data type here as well</a:t>
            </a:r>
          </a:p>
          <a:p>
            <a:pPr lvl="1"/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public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Member(String name, String type,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level,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rank) {</a:t>
            </a:r>
          </a:p>
          <a:p>
            <a:pPr lvl="2"/>
            <a:r>
              <a:rPr lang="en-IN" b="1" dirty="0">
                <a:solidFill>
                  <a:schemeClr val="tx1"/>
                </a:solidFill>
              </a:rPr>
              <a:t>this</a:t>
            </a:r>
            <a:r>
              <a:rPr lang="en-IN" dirty="0">
                <a:solidFill>
                  <a:schemeClr val="tx1"/>
                </a:solidFill>
              </a:rPr>
              <a:t>.name = name;</a:t>
            </a:r>
          </a:p>
          <a:p>
            <a:pPr lvl="2"/>
            <a:r>
              <a:rPr lang="en-IN" b="1" dirty="0" err="1">
                <a:solidFill>
                  <a:schemeClr val="tx1"/>
                </a:solidFill>
              </a:rPr>
              <a:t>this</a:t>
            </a:r>
            <a:r>
              <a:rPr lang="en-IN" dirty="0" err="1">
                <a:solidFill>
                  <a:schemeClr val="tx1"/>
                </a:solidFill>
              </a:rPr>
              <a:t>.type</a:t>
            </a:r>
            <a:r>
              <a:rPr lang="en-IN" dirty="0">
                <a:solidFill>
                  <a:schemeClr val="tx1"/>
                </a:solidFill>
              </a:rPr>
              <a:t> = type;</a:t>
            </a:r>
          </a:p>
          <a:p>
            <a:pPr lvl="2"/>
            <a:r>
              <a:rPr lang="en-IN" b="1" dirty="0" err="1">
                <a:solidFill>
                  <a:schemeClr val="tx1"/>
                </a:solidFill>
              </a:rPr>
              <a:t>this</a:t>
            </a:r>
            <a:r>
              <a:rPr lang="en-IN" dirty="0" err="1">
                <a:solidFill>
                  <a:schemeClr val="tx1"/>
                </a:solidFill>
              </a:rPr>
              <a:t>.level</a:t>
            </a:r>
            <a:r>
              <a:rPr lang="en-IN" dirty="0">
                <a:solidFill>
                  <a:schemeClr val="tx1"/>
                </a:solidFill>
              </a:rPr>
              <a:t> = level;</a:t>
            </a:r>
          </a:p>
          <a:p>
            <a:pPr lvl="2"/>
            <a:r>
              <a:rPr lang="en-IN" b="1" dirty="0" err="1">
                <a:solidFill>
                  <a:schemeClr val="tx1"/>
                </a:solidFill>
              </a:rPr>
              <a:t>this</a:t>
            </a:r>
            <a:r>
              <a:rPr lang="en-IN" dirty="0" err="1">
                <a:solidFill>
                  <a:schemeClr val="tx1"/>
                </a:solidFill>
              </a:rPr>
              <a:t>.rank</a:t>
            </a:r>
            <a:r>
              <a:rPr lang="en-IN" dirty="0">
                <a:solidFill>
                  <a:schemeClr val="tx1"/>
                </a:solidFill>
              </a:rPr>
              <a:t> = rank;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}</a:t>
            </a:r>
          </a:p>
          <a:p>
            <a:r>
              <a:rPr lang="en-IN" dirty="0">
                <a:solidFill>
                  <a:schemeClr val="tx1"/>
                </a:solidFill>
              </a:rPr>
              <a:t>}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1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513" y="358717"/>
            <a:ext cx="5199645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Member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Team(Member member)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member;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Member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"Veera"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"light"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Team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Team(member);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.getLevel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.getRank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512158" y="1041023"/>
            <a:ext cx="6078827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Member(String name, String type,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rank)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type;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level;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rank;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getLevel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getRank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0709" y="427256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b="1" dirty="0" smtClean="0">
                <a:solidFill>
                  <a:schemeClr val="bg2">
                    <a:lumMod val="75000"/>
                  </a:schemeClr>
                </a:solidFill>
              </a:rPr>
              <a:t>Output</a:t>
            </a:r>
          </a:p>
          <a:p>
            <a:r>
              <a:rPr lang="en-IN" sz="1600" dirty="0" smtClean="0"/>
              <a:t>Veera</a:t>
            </a:r>
            <a:endParaRPr lang="en-IN" sz="1600" dirty="0"/>
          </a:p>
          <a:p>
            <a:r>
              <a:rPr lang="en-IN" sz="1600" dirty="0"/>
              <a:t>light</a:t>
            </a:r>
          </a:p>
          <a:p>
            <a:r>
              <a:rPr lang="en-IN" sz="1600" dirty="0"/>
              <a:t>10</a:t>
            </a:r>
          </a:p>
          <a:p>
            <a:r>
              <a:rPr lang="en-IN" sz="1600" dirty="0"/>
              <a:t>1</a:t>
            </a:r>
          </a:p>
          <a:p>
            <a:endParaRPr lang="en-IN" sz="1600" dirty="0"/>
          </a:p>
          <a:p>
            <a:r>
              <a:rPr lang="en-IN" sz="1600" dirty="0"/>
              <a:t>Process finished with exit code 0</a:t>
            </a:r>
          </a:p>
        </p:txBody>
      </p:sp>
    </p:spTree>
    <p:extLst>
      <p:ext uri="{BB962C8B-B14F-4D97-AF65-F5344CB8AC3E}">
        <p14:creationId xmlns:p14="http://schemas.microsoft.com/office/powerpoint/2010/main" val="13258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130</TotalTime>
  <Words>426</Words>
  <Application>Microsoft Office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Courier New</vt:lpstr>
      <vt:lpstr>Wingdings 3</vt:lpstr>
      <vt:lpstr>Slice</vt:lpstr>
      <vt:lpstr>Core java</vt:lpstr>
      <vt:lpstr>Java versions released</vt:lpstr>
      <vt:lpstr>PowerPoint Presentation</vt:lpstr>
      <vt:lpstr>A closer look at Hello World program</vt:lpstr>
      <vt:lpstr>PowerPoint Presentation</vt:lpstr>
      <vt:lpstr>demonstrating the OO paradigm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Veerababu Kanumilli</dc:creator>
  <cp:lastModifiedBy>Veerababu Kanumilli</cp:lastModifiedBy>
  <cp:revision>14</cp:revision>
  <dcterms:created xsi:type="dcterms:W3CDTF">2018-04-07T16:01:27Z</dcterms:created>
  <dcterms:modified xsi:type="dcterms:W3CDTF">2018-04-07T18:12:18Z</dcterms:modified>
</cp:coreProperties>
</file>