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000127"/>
            <a:ext cx="8379476" cy="148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V</a:t>
            </a:r>
            <a:r>
              <a:rPr dirty="0" sz="2000" lang="en-US"/>
              <a:t>E</a:t>
            </a:r>
            <a:r>
              <a:rPr dirty="0" sz="2000" lang="en-US"/>
              <a:t>E</a:t>
            </a:r>
            <a:r>
              <a:rPr dirty="0" sz="2000" lang="en-US"/>
              <a:t>R</a:t>
            </a:r>
            <a:r>
              <a:rPr dirty="0" sz="2000" lang="en-US"/>
              <a:t>A</a:t>
            </a:r>
            <a:r>
              <a:rPr dirty="0" sz="2000" lang="en-US"/>
              <a:t>B</a:t>
            </a:r>
            <a:r>
              <a:rPr dirty="0" sz="2000" lang="en-US"/>
              <a:t>A</a:t>
            </a:r>
            <a:r>
              <a:rPr dirty="0" sz="2000" lang="en-US"/>
              <a:t>D</a:t>
            </a:r>
            <a:r>
              <a:rPr dirty="0" sz="2000" lang="en-US"/>
              <a:t>R</a:t>
            </a:r>
            <a:r>
              <a:rPr dirty="0" sz="2000" lang="en-US"/>
              <a:t>A</a:t>
            </a:r>
            <a:r>
              <a:rPr dirty="0" sz="2000" lang="en-US"/>
              <a:t>N</a:t>
            </a:r>
            <a:r>
              <a:rPr dirty="0" sz="2000" lang="en-US"/>
              <a:t>.</a:t>
            </a:r>
            <a:r>
              <a:rPr dirty="0" sz="2000" lang="en-US"/>
              <a:t>M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4</a:t>
            </a:r>
            <a:r>
              <a:rPr dirty="0" sz="2000" lang="en-US"/>
              <a:t>9</a:t>
            </a:r>
            <a:r>
              <a:rPr dirty="0" sz="2000" lang="en-US"/>
              <a:t>5</a:t>
            </a:r>
            <a:r>
              <a:rPr dirty="0" sz="2000" lang="en-US"/>
              <a:t>8</a:t>
            </a:r>
            <a:r>
              <a:rPr dirty="0" sz="2000" lang="en-US"/>
              <a:t>/</a:t>
            </a:r>
            <a:r>
              <a:rPr dirty="0" sz="2000" lang="en-US"/>
              <a:t>asunm219unm219ncas2225cc11361</a:t>
            </a:r>
            <a:endParaRPr dirty="0" sz="1800" lang="en-US"/>
          </a:p>
          <a:p>
            <a:r>
              <a:rPr dirty="0" sz="2000" lang="en-US"/>
              <a:t>DEPARTMENT:</a:t>
            </a:r>
            <a:r>
              <a:rPr dirty="0" sz="2000" lang="en-IN"/>
              <a:t> COMMERCE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393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853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4028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28854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377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2024-09-07T09:49:48Z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90b532c21eab42feaeffe355f97b17d3</vt:lpwstr>
  </property>
</Properties>
</file>