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9735" autoAdjust="0"/>
    <p:restoredTop sz="94660"/>
  </p:normalViewPr>
  <p:slideViewPr>
    <p:cSldViewPr>
      <p:cViewPr varScale="1">
        <p:scale>
          <a:sx n="86" d="100"/>
          <a:sy n="86" d="100"/>
        </p:scale>
        <p:origin x="-1338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7742-29EB-481A-B350-BFE823881BDE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8C87-8E58-4F39-813C-A1E0C0F97B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7742-29EB-481A-B350-BFE823881BDE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8C87-8E58-4F39-813C-A1E0C0F97B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7742-29EB-481A-B350-BFE823881BDE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8C87-8E58-4F39-813C-A1E0C0F97B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7742-29EB-481A-B350-BFE823881BDE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8C87-8E58-4F39-813C-A1E0C0F97B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7742-29EB-481A-B350-BFE823881BDE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8C87-8E58-4F39-813C-A1E0C0F97B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7742-29EB-481A-B350-BFE823881BDE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8C87-8E58-4F39-813C-A1E0C0F97B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7742-29EB-481A-B350-BFE823881BDE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8C87-8E58-4F39-813C-A1E0C0F97B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7742-29EB-481A-B350-BFE823881BDE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8C87-8E58-4F39-813C-A1E0C0F97B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7742-29EB-481A-B350-BFE823881BDE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8C87-8E58-4F39-813C-A1E0C0F97B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7742-29EB-481A-B350-BFE823881BDE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8C87-8E58-4F39-813C-A1E0C0F97B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7742-29EB-481A-B350-BFE823881BDE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8C87-8E58-4F39-813C-A1E0C0F97B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C7742-29EB-481A-B350-BFE823881BDE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58C87-8E58-4F39-813C-A1E0C0F97B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en/4/49/Anna_University_Logo.sv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-381000"/>
            <a:ext cx="6705600" cy="40386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VELALAR COLLEGE OF ENGINEERING AND TECHNOLOGY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AUTONOMOUS)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DEPARTMENT OF ELECTRICAL AND ELECTRONICS ENGINEERING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(PHASE 1 PROJECT)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PV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BASED WATER PUMPING SYSTEM DRIVEN BY WHALE OPTIMIZATION ALGORITHM 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00200" y="3429000"/>
            <a:ext cx="60198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Presented </a:t>
            </a:r>
            <a:r>
              <a:rPr kumimoji="0" 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VEERADEEPAK A                         21ESR005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Master </a:t>
            </a:r>
            <a:r>
              <a:rPr kumimoji="0" lang="en-US" sz="20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Of Engineering (Embedded System Technology)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0800" y="5334000"/>
            <a:ext cx="42672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Under The Guidance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 algn="ctr"/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Dr. K. VANCHINATHAN  M.E.,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Ph.D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ASSOCIATIVE PROFESSOR., EEE.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Description: F:\selva academic\VCET LOGO.jpg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887730" cy="896983"/>
          </a:xfrm>
          <a:prstGeom prst="rect">
            <a:avLst/>
          </a:prstGeom>
          <a:noFill/>
        </p:spPr>
      </p:pic>
      <p:pic>
        <p:nvPicPr>
          <p:cNvPr id="6" name="Picture 5" descr="File:Anna University Logo.svg">
            <a:hlinkClick r:id="rId3"/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924800" y="762000"/>
            <a:ext cx="921475" cy="8621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Water pumping system (WPS) plays a key role in human civilization, including agriculture, drinking, and industrial usage. photovoltaic (PV)-based WPS is one of the best feasible solutions. brushless direct current motors (BLDCs) are attractive for WPS due to many advantages.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PV-fed BLDC motor based WPS without battery is considered and implemented sensor less speed controller with sliding mode controller.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hybrid whale optimization–P&amp;O (WOPO) algorithm can effectively work to extract the maximum possible power from PV during both PSC and normal condition.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order to reduce the cost of system, the inverter is also working as an MPPT device for the PV system by integrating the WOPO algorithm with SMC of inverter.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Hence, an extra dc–dc converter will not be required for MPPT.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High motor Efficiency</a:t>
            </a:r>
          </a:p>
          <a:p>
            <a:r>
              <a:rPr lang="en-US" sz="2400" dirty="0" smtClean="0"/>
              <a:t>decrease the cost and required maintenance</a:t>
            </a:r>
          </a:p>
          <a:p>
            <a:r>
              <a:rPr lang="en-US" sz="2400" dirty="0" smtClean="0"/>
              <a:t>water pumping system running without energy storage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048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SCOPE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43434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Low cost efficiency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easy to get the system </a:t>
            </a:r>
            <a:r>
              <a:rPr lang="en-US" sz="2400" dirty="0" err="1" smtClean="0"/>
              <a:t>usefull</a:t>
            </a:r>
            <a:r>
              <a:rPr lang="en-US" sz="2400" dirty="0" smtClean="0"/>
              <a:t> to formers </a:t>
            </a:r>
          </a:p>
          <a:p>
            <a:r>
              <a:rPr lang="en-US" sz="2400" dirty="0" smtClean="0"/>
              <a:t>    and free maintenance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endParaRPr lang="en-US" dirty="0"/>
          </a:p>
          <a:p>
            <a:pPr fontAlgn="ctr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1" y="1066800"/>
          <a:ext cx="8686799" cy="5562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399"/>
                <a:gridCol w="3581401"/>
                <a:gridCol w="2590800"/>
                <a:gridCol w="1981199"/>
              </a:tblGrid>
              <a:tr h="83920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SI.NO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TITLES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CONCEPT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DISADVANTAGE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0709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Solar water pumping system for agriculture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PV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and battery use to save power , run motor to water pumping system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Difficult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maintenances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0709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Novel control of photovoltaic based water pumping system without energy storage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Without battery use to pumping  system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Motor cost high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0709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 single- stage sensor less control of a PV-based bore-well submersible BLDC motor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PV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use direct current to run BLDC motor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More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convertor  used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5105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Single-stage PV-grid interactive induction motor drive with improved 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ﬂux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estimation technique for water pumping with reduced sensors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Tracking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system and many mode control use system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Very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high cost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305800" cy="96043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PROPOSED METHOD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733800"/>
            <a:ext cx="8229600" cy="27733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proposed model is designed without using any energy storage devices such as battery and extra dc–dc converter for MPPT of PV system for cost-effective model.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observed that more energy can be harvested from the PV system with the help of the proposed hybrid WOPO algorithm better than shark optimization algorithm and remora optimization algorithm.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Sliding Mode Controller is good </a:t>
            </a:r>
            <a:r>
              <a:rPr lang="en-US" sz="2000" dirty="0" smtClean="0"/>
              <a:t>Efficiency compare to robust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Sliding Mode Controller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274638"/>
            <a:ext cx="81534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EXISTING METHOD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57200" y="114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this existing method , PV ,UPS, battery use to run the water pumping system and shark optimization algorithm used, dc-to-ac converters and ac-to-dc converters of MPPT system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REFERENCE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P. </a:t>
            </a:r>
            <a:r>
              <a:rPr lang="en-US" sz="2000" dirty="0" err="1" smtClean="0"/>
              <a:t>Narale</a:t>
            </a:r>
            <a:r>
              <a:rPr lang="en-US" sz="2000" dirty="0" smtClean="0"/>
              <a:t> and N. S. </a:t>
            </a:r>
            <a:r>
              <a:rPr lang="en-US" sz="2000" dirty="0" err="1" smtClean="0"/>
              <a:t>Rathore</a:t>
            </a:r>
            <a:r>
              <a:rPr lang="en-US" sz="2000" dirty="0" smtClean="0"/>
              <a:t>, “Solar water pumping system for </a:t>
            </a:r>
            <a:r>
              <a:rPr lang="en-US" sz="2000" dirty="0" err="1" smtClean="0"/>
              <a:t>agricul</a:t>
            </a:r>
            <a:r>
              <a:rPr lang="en-US" sz="2000" dirty="0" smtClean="0"/>
              <a:t>- </a:t>
            </a:r>
            <a:r>
              <a:rPr lang="en-US" sz="2000" dirty="0" err="1" smtClean="0"/>
              <a:t>ture</a:t>
            </a:r>
            <a:r>
              <a:rPr lang="en-US" sz="2000" dirty="0" smtClean="0"/>
              <a:t>,” Dept. Renew. Energy Eng., </a:t>
            </a:r>
            <a:r>
              <a:rPr lang="en-US" sz="2000" dirty="0" err="1" smtClean="0"/>
              <a:t>Energetica</a:t>
            </a:r>
            <a:r>
              <a:rPr lang="en-US" sz="2000" dirty="0" smtClean="0"/>
              <a:t> India, MP Univ. </a:t>
            </a:r>
            <a:r>
              <a:rPr lang="en-US" sz="2000" dirty="0" err="1" smtClean="0"/>
              <a:t>Agricult</a:t>
            </a:r>
            <a:r>
              <a:rPr lang="en-US" sz="2000" dirty="0" smtClean="0"/>
              <a:t>. Technol., Udaipur India, Tech. </a:t>
            </a:r>
          </a:p>
          <a:p>
            <a:r>
              <a:rPr lang="en-US" sz="2000" dirty="0" smtClean="0"/>
              <a:t>C. N. </a:t>
            </a:r>
            <a:r>
              <a:rPr lang="en-US" sz="2000" dirty="0" err="1" smtClean="0"/>
              <a:t>Bhende</a:t>
            </a:r>
            <a:r>
              <a:rPr lang="en-US" sz="2000" dirty="0" smtClean="0"/>
              <a:t> and S. G. </a:t>
            </a:r>
            <a:r>
              <a:rPr lang="en-US" sz="2000" dirty="0" err="1" smtClean="0"/>
              <a:t>Malla</a:t>
            </a:r>
            <a:r>
              <a:rPr lang="en-US" sz="2000" dirty="0" smtClean="0"/>
              <a:t>, “Novel control of photovoltaic based water pumping system without energy storage,” Int. J. </a:t>
            </a:r>
            <a:r>
              <a:rPr lang="en-US" sz="2000" dirty="0" err="1" smtClean="0"/>
              <a:t>Emerg</a:t>
            </a:r>
            <a:r>
              <a:rPr lang="en-US" sz="2000" dirty="0" smtClean="0"/>
              <a:t>. </a:t>
            </a:r>
            <a:r>
              <a:rPr lang="en-US" sz="2000" dirty="0" err="1" smtClean="0"/>
              <a:t>Electr</a:t>
            </a:r>
            <a:r>
              <a:rPr lang="en-US" sz="2000" dirty="0" smtClean="0"/>
              <a:t>. Power System</a:t>
            </a:r>
          </a:p>
          <a:p>
            <a:r>
              <a:rPr lang="en-US" sz="2000" dirty="0" smtClean="0"/>
              <a:t>S. </a:t>
            </a:r>
            <a:r>
              <a:rPr lang="en-US" sz="2000" dirty="0" err="1" smtClean="0"/>
              <a:t>Sashidhar</a:t>
            </a:r>
            <a:r>
              <a:rPr lang="en-US" sz="2000" dirty="0" smtClean="0"/>
              <a:t>, V. Guru Prasad Reddy, and B. G. </a:t>
            </a:r>
            <a:r>
              <a:rPr lang="en-US" sz="2000" dirty="0" err="1" smtClean="0"/>
              <a:t>Fernandes</a:t>
            </a:r>
            <a:r>
              <a:rPr lang="en-US" sz="2000" dirty="0" smtClean="0"/>
              <a:t>, “A single- stage </a:t>
            </a:r>
            <a:r>
              <a:rPr lang="en-US" sz="2000" dirty="0" err="1" smtClean="0"/>
              <a:t>sensorless</a:t>
            </a:r>
            <a:r>
              <a:rPr lang="en-US" sz="2000" dirty="0" smtClean="0"/>
              <a:t> control of a PV-based bore-well submersible BLDC motor,” IEEE J. </a:t>
            </a:r>
            <a:r>
              <a:rPr lang="en-US" sz="2000" dirty="0" err="1" smtClean="0"/>
              <a:t>Emerg</a:t>
            </a:r>
            <a:r>
              <a:rPr lang="en-US" sz="2000" dirty="0" smtClean="0"/>
              <a:t>. Sel. Topics Power Electron.,</a:t>
            </a:r>
          </a:p>
          <a:p>
            <a:r>
              <a:rPr lang="en-US" sz="2000" dirty="0" smtClean="0"/>
              <a:t>S. </a:t>
            </a:r>
            <a:r>
              <a:rPr lang="en-US" sz="2000" dirty="0" err="1" smtClean="0"/>
              <a:t>Shukla</a:t>
            </a:r>
            <a:r>
              <a:rPr lang="en-US" sz="2000" dirty="0" smtClean="0"/>
              <a:t> and B. Singh, “Single-stage PV-grid interactive induction motor drive with improved </a:t>
            </a:r>
            <a:r>
              <a:rPr lang="en-US" sz="2000" dirty="0" err="1" smtClean="0"/>
              <a:t>ﬂux</a:t>
            </a:r>
            <a:r>
              <a:rPr lang="en-US" sz="2000" dirty="0" smtClean="0"/>
              <a:t> estimation technique for water pumping with reduced sensors,” IEEE Trans. Power Electron., vol. 35, no. 12, pp. 12988–12999, Dec. 2020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593</Words>
  <Application>Microsoft Office PowerPoint</Application>
  <PresentationFormat>On-screen Show (4:3)</PresentationFormat>
  <Paragraphs>59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VELALAR COLLEGE OF ENGINEERING AND TECHNOLOGY (AUTONOMOUS)   DEPARTMENT OF ELECTRICAL AND ELECTRONICS ENGINEERING  (PHASE 1 PROJECT)    PV BASED WATER PUMPING SYSTEM DRIVEN BY WHALE OPTIMIZATION ALGORITHM </vt:lpstr>
      <vt:lpstr>INTRODUCTION</vt:lpstr>
      <vt:lpstr>OBJECTIVE</vt:lpstr>
      <vt:lpstr>LITERATURE SURVEY</vt:lpstr>
      <vt:lpstr>PROPOSED METHOD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Sliding Mode Controller For Pv Based Water Pumping System Driven By Whale Optimization Algorithm</dc:title>
  <dc:creator>vd</dc:creator>
  <cp:lastModifiedBy>vd</cp:lastModifiedBy>
  <cp:revision>42</cp:revision>
  <dcterms:created xsi:type="dcterms:W3CDTF">2022-11-06T11:41:27Z</dcterms:created>
  <dcterms:modified xsi:type="dcterms:W3CDTF">2022-11-07T05:23:55Z</dcterms:modified>
</cp:coreProperties>
</file>