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a02d676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a02d67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a02d676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a02d676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a02d676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a02d676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a02d676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a02d676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a02d676d3_1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a02d676d3_1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02d676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a02d676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UG 3 Team 4</a:t>
            </a:r>
            <a:endParaRPr sz="4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Release - 1 Presentation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68825"/>
            <a:ext cx="85206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Objective:</a:t>
            </a:r>
            <a:r>
              <a:rPr lang="en" sz="1800">
                <a:solidFill>
                  <a:schemeClr val="dk1"/>
                </a:solidFill>
              </a:rPr>
              <a:t> Develop a tool to generate a </a:t>
            </a:r>
            <a:r>
              <a:rPr b="1" lang="en" sz="1800">
                <a:solidFill>
                  <a:schemeClr val="dk1"/>
                </a:solidFill>
              </a:rPr>
              <a:t>function-call graph</a:t>
            </a:r>
            <a:r>
              <a:rPr lang="en" sz="1800">
                <a:solidFill>
                  <a:schemeClr val="dk1"/>
                </a:solidFill>
              </a:rPr>
              <a:t> representing inter-language dependencies across the codebase.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Purpose:</a:t>
            </a:r>
            <a:r>
              <a:rPr lang="en" sz="1800">
                <a:solidFill>
                  <a:schemeClr val="dk1"/>
                </a:solidFill>
              </a:rPr>
              <a:t> Enable </a:t>
            </a:r>
            <a:r>
              <a:rPr b="1" lang="en" sz="1800">
                <a:solidFill>
                  <a:schemeClr val="dk1"/>
                </a:solidFill>
              </a:rPr>
              <a:t>clear visualization and debugging</a:t>
            </a:r>
            <a:r>
              <a:rPr lang="en" sz="1800">
                <a:solidFill>
                  <a:schemeClr val="dk1"/>
                </a:solidFill>
              </a:rPr>
              <a:t> by tracing function interactions across multiple programming languages.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Benefit:</a:t>
            </a:r>
            <a:r>
              <a:rPr lang="en" sz="1800">
                <a:solidFill>
                  <a:schemeClr val="dk1"/>
                </a:solidFill>
              </a:rPr>
              <a:t> Helps developers </a:t>
            </a:r>
            <a:r>
              <a:rPr b="1" lang="en" sz="1800">
                <a:solidFill>
                  <a:schemeClr val="dk1"/>
                </a:solidFill>
              </a:rPr>
              <a:t>quickly locate and understand</a:t>
            </a:r>
            <a:r>
              <a:rPr lang="en" sz="1800">
                <a:solidFill>
                  <a:schemeClr val="dk1"/>
                </a:solidFill>
              </a:rPr>
              <a:t> the flow of logic and cross-language interactions.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Impact:</a:t>
            </a:r>
            <a:r>
              <a:rPr lang="en" sz="1800">
                <a:solidFill>
                  <a:schemeClr val="dk1"/>
                </a:solidFill>
              </a:rPr>
              <a:t> Enhances </a:t>
            </a:r>
            <a:r>
              <a:rPr b="1" lang="en" sz="1800">
                <a:solidFill>
                  <a:schemeClr val="dk1"/>
                </a:solidFill>
              </a:rPr>
              <a:t>code maintainability and onboarding</a:t>
            </a:r>
            <a:r>
              <a:rPr lang="en" sz="1800">
                <a:solidFill>
                  <a:schemeClr val="dk1"/>
                </a:solidFill>
              </a:rPr>
              <a:t> by simplifying the understanding of complex, multi-language systems.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625" y="-1334350"/>
            <a:ext cx="2661450" cy="26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current solutions fall short?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Limited Scope:</a:t>
            </a:r>
            <a:r>
              <a:rPr lang="en">
                <a:solidFill>
                  <a:schemeClr val="dk1"/>
                </a:solidFill>
              </a:rPr>
              <a:t> Existing tools work well only for </a:t>
            </a:r>
            <a:r>
              <a:rPr b="1" lang="en">
                <a:solidFill>
                  <a:schemeClr val="dk1"/>
                </a:solidFill>
              </a:rPr>
              <a:t>single-language (homogeneous)</a:t>
            </a:r>
            <a:r>
              <a:rPr lang="en">
                <a:solidFill>
                  <a:schemeClr val="dk1"/>
                </a:solidFill>
              </a:rPr>
              <a:t> codebases.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Real-World Complexity:</a:t>
            </a:r>
            <a:r>
              <a:rPr lang="en">
                <a:solidFill>
                  <a:schemeClr val="dk1"/>
                </a:solidFill>
              </a:rPr>
              <a:t> Most production systems use </a:t>
            </a:r>
            <a:r>
              <a:rPr b="1" lang="en">
                <a:solidFill>
                  <a:schemeClr val="dk1"/>
                </a:solidFill>
              </a:rPr>
              <a:t>multiple languages</a:t>
            </a:r>
            <a:r>
              <a:rPr lang="en">
                <a:solidFill>
                  <a:schemeClr val="dk1"/>
                </a:solidFill>
              </a:rPr>
              <a:t>, making current tools insufficient.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Lack of Cross-Language Insight:</a:t>
            </a:r>
            <a:r>
              <a:rPr lang="en">
                <a:solidFill>
                  <a:schemeClr val="dk1"/>
                </a:solidFill>
              </a:rPr>
              <a:t> Present solutions </a:t>
            </a:r>
            <a:r>
              <a:rPr b="1" lang="en">
                <a:solidFill>
                  <a:schemeClr val="dk1"/>
                </a:solidFill>
              </a:rPr>
              <a:t>fail to capture inter-language function calls</a:t>
            </a:r>
            <a:r>
              <a:rPr lang="en">
                <a:solidFill>
                  <a:schemeClr val="dk1"/>
                </a:solidFill>
              </a:rPr>
              <a:t> and dependencies.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Need for Innovation:</a:t>
            </a:r>
            <a:r>
              <a:rPr lang="en">
                <a:solidFill>
                  <a:schemeClr val="dk1"/>
                </a:solidFill>
              </a:rPr>
              <a:t> There's a clear demand for a </a:t>
            </a:r>
            <a:r>
              <a:rPr b="1" lang="en">
                <a:solidFill>
                  <a:schemeClr val="dk1"/>
                </a:solidFill>
              </a:rPr>
              <a:t>more robust, language-agnostic tool</a:t>
            </a:r>
            <a:r>
              <a:rPr lang="en">
                <a:solidFill>
                  <a:schemeClr val="dk1"/>
                </a:solidFill>
              </a:rPr>
              <a:t> to handle modern codebases.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625" y="-1334350"/>
            <a:ext cx="2661450" cy="26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proposed Solution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Introducing Code Current:</a:t>
            </a:r>
            <a:r>
              <a:rPr lang="en">
                <a:solidFill>
                  <a:schemeClr val="dk1"/>
                </a:solidFill>
              </a:rPr>
              <a:t> A tool designed to resolve cross-language dependency tracking in modern codebases.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Multi-Language Support:</a:t>
            </a:r>
            <a:r>
              <a:rPr lang="en">
                <a:solidFill>
                  <a:schemeClr val="dk1"/>
                </a:solidFill>
              </a:rPr>
              <a:t> Handles interdependencies across </a:t>
            </a:r>
            <a:r>
              <a:rPr b="1" lang="en">
                <a:solidFill>
                  <a:schemeClr val="dk1"/>
                </a:solidFill>
              </a:rPr>
              <a:t>Python, Java, C++, and JavaScript</a:t>
            </a:r>
            <a:r>
              <a:rPr lang="en">
                <a:solidFill>
                  <a:schemeClr val="dk1"/>
                </a:solidFill>
              </a:rPr>
              <a:t> seamlessly.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Visual Interface:</a:t>
            </a:r>
            <a:r>
              <a:rPr lang="en">
                <a:solidFill>
                  <a:schemeClr val="dk1"/>
                </a:solidFill>
              </a:rPr>
              <a:t> Includes an intuitive </a:t>
            </a:r>
            <a:r>
              <a:rPr b="1" lang="en">
                <a:solidFill>
                  <a:schemeClr val="dk1"/>
                </a:solidFill>
              </a:rPr>
              <a:t>frontend to visualize module and function-level connections</a:t>
            </a:r>
            <a:r>
              <a:rPr lang="en">
                <a:solidFill>
                  <a:schemeClr val="dk1"/>
                </a:solidFill>
              </a:rPr>
              <a:t> across languages.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Insightful Analysis:</a:t>
            </a:r>
            <a:r>
              <a:rPr lang="en">
                <a:solidFill>
                  <a:schemeClr val="dk1"/>
                </a:solidFill>
              </a:rPr>
              <a:t> Offers interactive insights such as </a:t>
            </a:r>
            <a:r>
              <a:rPr b="1" lang="en">
                <a:solidFill>
                  <a:schemeClr val="dk1"/>
                </a:solidFill>
              </a:rPr>
              <a:t>code smells, function descriptions, and improvement suggestions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625" y="-1334350"/>
            <a:ext cx="2661450" cy="26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Implementation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Components: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Multi-language parsers (C++, Python, Java), unified JSON schema, and interactive D3.js visualizer.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Technologies: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clang, Python AST,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javalang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DeepSeek (for summarization), and D3.js.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&amp; Solutions: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Addressed nested/contextual calls and parsing quirks with custom AST traversal and standardized metadata extraction.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Visualized functional flow across 3 languages; rendered 300+ nodes and 1000+ edges interactively in real-world codebases.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625" y="-1334350"/>
            <a:ext cx="2661450" cy="26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0" y="354377"/>
            <a:ext cx="8803476" cy="44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– Release 2 Plan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Improve accuracy of function call detection in current languages.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 inter-language call detection for Python and Java.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Functionality Grouping &amp; Layered Views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Keeping similar color for functions in the same module.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identical node shapes for functions written in the same programming language.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Hotspot Analysis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 hotspots in the codebase where most function calls are concentrated.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 suggestions for optimization or refactoring.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Refactoring Suggestions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AI to suggest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Merging similar functions.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 unused functions.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Metrics and Reporting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 metrics like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functions per module.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cross-language calls.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 call depth.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625" y="-1334350"/>
            <a:ext cx="2661450" cy="26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