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D48C8-2F86-400E-B445-F1BFDDA7276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33E7B-2797-4C29-AD66-8DCAC8972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6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CF0C-5F8A-4CDA-A402-99F229EEF156}" type="datetime1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E9EC-D182-4E41-A6C2-AD78F8F7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28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245B-5F48-4DA7-BB96-7936F8A2D572}" type="datetime1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E9EC-D182-4E41-A6C2-AD78F8F7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25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DAD2-73A2-4D25-BC7F-B779AE072F4D}" type="datetime1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E9EC-D182-4E41-A6C2-AD78F8F7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59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1834-EB8D-4E93-9F66-0E765564F255}" type="datetime1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E9EC-D182-4E41-A6C2-AD78F8F7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1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031F-2F72-4682-AD3E-4CEE49733CC2}" type="datetime1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E9EC-D182-4E41-A6C2-AD78F8F7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70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0F33-D69D-45EC-91B6-6D4DD1A3E8EF}" type="datetime1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E9EC-D182-4E41-A6C2-AD78F8F7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0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64E4-879F-4BF4-A849-374613B9E0C7}" type="datetime1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E9EC-D182-4E41-A6C2-AD78F8F7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36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907F-12B9-4FFF-86FB-507E9A0C502E}" type="datetime1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E9EC-D182-4E41-A6C2-AD78F8F7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4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558B-A0D2-4B45-B17B-C0F84518636E}" type="datetime1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E9EC-D182-4E41-A6C2-AD78F8F7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01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3318-ABE0-46D4-BECF-E96E1BC4F2F6}" type="datetime1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E9EC-D182-4E41-A6C2-AD78F8F7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5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E8A-F25E-4D16-896F-CA5BD9F67BBA}" type="datetime1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E9EC-D182-4E41-A6C2-AD78F8F7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72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062B7-4910-4679-85BC-A95E6E6C1C57}" type="datetime1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(C) Dr. Kalidas Y., IIT Tirupati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E9EC-D182-4E41-A6C2-AD78F8F7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78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&amp; Distributions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Kalidas</a:t>
            </a:r>
            <a:r>
              <a:rPr lang="en-IN" dirty="0" smtClean="0"/>
              <a:t> Y., IIT Tirupati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  <p:sp>
        <p:nvSpPr>
          <p:cNvPr id="5" name="TextBox 4"/>
          <p:cNvSpPr txBox="1"/>
          <p:nvPr/>
        </p:nvSpPr>
        <p:spPr>
          <a:xfrm rot="20615192">
            <a:off x="3297382" y="4816025"/>
            <a:ext cx="864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By the end of this lecture, you will understand the idea of data generation and distribution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4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image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Images taken under same setting</a:t>
            </a:r>
          </a:p>
          <a:p>
            <a:pPr lvl="1"/>
            <a:r>
              <a:rPr lang="en-IN" dirty="0" smtClean="0"/>
              <a:t>Brightness</a:t>
            </a:r>
          </a:p>
          <a:p>
            <a:pPr lvl="1"/>
            <a:r>
              <a:rPr lang="en-IN" dirty="0" smtClean="0"/>
              <a:t>Exposure</a:t>
            </a:r>
          </a:p>
          <a:p>
            <a:pPr lvl="1"/>
            <a:r>
              <a:rPr lang="en-IN" dirty="0" smtClean="0"/>
              <a:t>Colour lighting conditions</a:t>
            </a:r>
          </a:p>
          <a:p>
            <a:pPr lvl="1"/>
            <a:r>
              <a:rPr lang="en-IN" dirty="0" smtClean="0"/>
              <a:t>Resolution etc.</a:t>
            </a:r>
          </a:p>
          <a:p>
            <a:pPr lvl="1"/>
            <a:r>
              <a:rPr lang="en-IN" dirty="0" smtClean="0"/>
              <a:t>Same type of camera</a:t>
            </a:r>
          </a:p>
          <a:p>
            <a:pPr lvl="1"/>
            <a:r>
              <a:rPr lang="en-IN" dirty="0" smtClean="0"/>
              <a:t>Others</a:t>
            </a:r>
          </a:p>
          <a:p>
            <a:r>
              <a:rPr lang="en-IN" dirty="0" smtClean="0"/>
              <a:t>The settings are same for all images</a:t>
            </a:r>
          </a:p>
          <a:p>
            <a:r>
              <a:rPr lang="en-IN" dirty="0" smtClean="0"/>
              <a:t>But each image is different</a:t>
            </a:r>
          </a:p>
          <a:p>
            <a:pPr marL="0" indent="0">
              <a:buNone/>
            </a:pPr>
            <a:r>
              <a:rPr lang="en-IN" dirty="0" smtClean="0"/>
              <a:t>… this generates “data set” to predict image class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93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house prices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given city is selected</a:t>
            </a:r>
          </a:p>
          <a:p>
            <a:pPr lvl="1"/>
            <a:r>
              <a:rPr lang="en-IN" dirty="0" smtClean="0"/>
              <a:t>People are living there</a:t>
            </a:r>
          </a:p>
          <a:p>
            <a:pPr lvl="1"/>
            <a:r>
              <a:rPr lang="en-IN" dirty="0" smtClean="0"/>
              <a:t>People are connected through life style</a:t>
            </a:r>
          </a:p>
          <a:p>
            <a:pPr lvl="1"/>
            <a:r>
              <a:rPr lang="en-IN" dirty="0" smtClean="0"/>
              <a:t>Common roads, common facilities by urban authorities</a:t>
            </a:r>
          </a:p>
          <a:p>
            <a:r>
              <a:rPr lang="en-IN" dirty="0" smtClean="0"/>
              <a:t>The municipal administrative settings are same</a:t>
            </a:r>
          </a:p>
          <a:p>
            <a:r>
              <a:rPr lang="en-IN" dirty="0" smtClean="0"/>
              <a:t>But each house is different</a:t>
            </a:r>
          </a:p>
          <a:p>
            <a:pPr lvl="1"/>
            <a:r>
              <a:rPr lang="en-IN" dirty="0" smtClean="0"/>
              <a:t>Different economic status</a:t>
            </a:r>
          </a:p>
          <a:p>
            <a:pPr lvl="1"/>
            <a:r>
              <a:rPr lang="en-IN" dirty="0" smtClean="0"/>
              <a:t>Different price based on surroundings</a:t>
            </a:r>
          </a:p>
          <a:p>
            <a:pPr marL="0" indent="0">
              <a:buNone/>
            </a:pPr>
            <a:r>
              <a:rPr lang="en-IN" dirty="0" smtClean="0"/>
              <a:t>… this generates “data set” to predict house prices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52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weather forecast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sensor system is same</a:t>
            </a:r>
          </a:p>
          <a:p>
            <a:pPr lvl="1"/>
            <a:r>
              <a:rPr lang="en-IN" dirty="0" smtClean="0"/>
              <a:t>Sensors are deployed in same positions</a:t>
            </a:r>
          </a:p>
          <a:p>
            <a:pPr lvl="1"/>
            <a:r>
              <a:rPr lang="en-IN" dirty="0" smtClean="0"/>
              <a:t>Sensor calibration and adjustments are all same</a:t>
            </a:r>
          </a:p>
          <a:p>
            <a:r>
              <a:rPr lang="en-IN" dirty="0" smtClean="0"/>
              <a:t>Measurement timings are same</a:t>
            </a:r>
          </a:p>
          <a:p>
            <a:r>
              <a:rPr lang="en-IN" dirty="0" smtClean="0"/>
              <a:t>But each measurement is different</a:t>
            </a:r>
          </a:p>
          <a:p>
            <a:pPr lvl="1"/>
            <a:r>
              <a:rPr lang="en-IN" dirty="0" smtClean="0"/>
              <a:t>Some times more humidity </a:t>
            </a:r>
            <a:r>
              <a:rPr lang="en-IN" dirty="0" smtClean="0">
                <a:sym typeface="Wingdings" panose="05000000000000000000" pitchFamily="2" charset="2"/>
              </a:rPr>
              <a:t> rain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some times dry and hot  sunny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… this generates “data set” to predict weather pattern type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24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Sensors, Actuators and Observations…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settings for actuators.. the ones who generate data are all same</a:t>
            </a:r>
          </a:p>
          <a:p>
            <a:r>
              <a:rPr lang="en-IN" dirty="0" smtClean="0"/>
              <a:t>The settings for sensors... the ones who measure data are all same</a:t>
            </a:r>
          </a:p>
          <a:p>
            <a:endParaRPr lang="en-IN" dirty="0"/>
          </a:p>
          <a:p>
            <a:r>
              <a:rPr lang="en-IN" dirty="0" smtClean="0"/>
              <a:t>But, taken over time, each </a:t>
            </a:r>
            <a:r>
              <a:rPr lang="en-IN" smtClean="0"/>
              <a:t>measurement differs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This forms the “data set” </a:t>
            </a:r>
            <a:r>
              <a:rPr lang="en-IN" dirty="0" smtClean="0">
                <a:sym typeface="Wingdings" panose="05000000000000000000" pitchFamily="2" charset="2"/>
              </a:rPr>
              <a:t> to predict a pattern of your interest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746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We know data generation process…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				So, What…!??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27" y="1887538"/>
            <a:ext cx="11873346" cy="466566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You </a:t>
            </a:r>
            <a:r>
              <a:rPr lang="en-IN" sz="4800" i="1" dirty="0" smtClean="0">
                <a:solidFill>
                  <a:srgbClr val="00B050"/>
                </a:solidFill>
              </a:rPr>
              <a:t>create a metric </a:t>
            </a:r>
            <a:r>
              <a:rPr lang="en-IN" dirty="0" smtClean="0"/>
              <a:t>that performs </a:t>
            </a:r>
            <a:r>
              <a:rPr lang="en-IN" sz="4800" i="1" dirty="0" smtClean="0">
                <a:solidFill>
                  <a:srgbClr val="00B050"/>
                </a:solidFill>
              </a:rPr>
              <a:t>belongs in test </a:t>
            </a:r>
            <a:r>
              <a:rPr lang="en-IN" sz="20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Yes/No</a:t>
            </a:r>
            <a:endParaRPr lang="en-IN" sz="2000" i="1" dirty="0" smtClean="0">
              <a:solidFill>
                <a:srgbClr val="FF0000"/>
              </a:solidFill>
            </a:endParaRPr>
          </a:p>
          <a:p>
            <a:endParaRPr lang="en-IN" dirty="0"/>
          </a:p>
          <a:p>
            <a:r>
              <a:rPr lang="en-IN" dirty="0" smtClean="0"/>
              <a:t>Metric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Yes/No output</a:t>
            </a:r>
          </a:p>
          <a:p>
            <a:pPr lvl="1"/>
            <a:r>
              <a:rPr lang="en-IN" dirty="0" smtClean="0"/>
              <a:t>“Train set” and “Test set” belong in the same data generation source</a:t>
            </a:r>
          </a:p>
          <a:p>
            <a:pPr lvl="1"/>
            <a:r>
              <a:rPr lang="en-IN" dirty="0" smtClean="0"/>
              <a:t>If Yes, Then fine!</a:t>
            </a:r>
          </a:p>
          <a:p>
            <a:pPr lvl="1"/>
            <a:r>
              <a:rPr lang="en-IN" i="1" dirty="0" smtClean="0">
                <a:solidFill>
                  <a:srgbClr val="FF0000"/>
                </a:solidFill>
              </a:rPr>
              <a:t>If No, “Model </a:t>
            </a:r>
            <a:r>
              <a:rPr lang="en-IN" i="1" dirty="0" err="1" smtClean="0">
                <a:solidFill>
                  <a:srgbClr val="FF0000"/>
                </a:solidFill>
              </a:rPr>
              <a:t>Overfit</a:t>
            </a:r>
            <a:r>
              <a:rPr lang="en-IN" i="1" dirty="0" smtClean="0">
                <a:solidFill>
                  <a:srgbClr val="FF0000"/>
                </a:solidFill>
              </a:rPr>
              <a:t>”</a:t>
            </a:r>
          </a:p>
          <a:p>
            <a:endParaRPr lang="en-IN" dirty="0" smtClean="0"/>
          </a:p>
          <a:p>
            <a:r>
              <a:rPr lang="en-IN" dirty="0" smtClean="0"/>
              <a:t>Periodically check if “production data set” and “model training set” differ?</a:t>
            </a:r>
          </a:p>
          <a:p>
            <a:endParaRPr lang="en-IN" i="1" dirty="0">
              <a:solidFill>
                <a:srgbClr val="FF0000"/>
              </a:solidFill>
            </a:endParaRPr>
          </a:p>
          <a:p>
            <a:r>
              <a:rPr lang="en-IN" i="1" dirty="0" smtClean="0">
                <a:solidFill>
                  <a:srgbClr val="FF0000"/>
                </a:solidFill>
              </a:rPr>
              <a:t>Metric??? </a:t>
            </a:r>
            <a:r>
              <a:rPr lang="en-IN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Probability distribution formulae are used to craft </a:t>
            </a:r>
            <a:r>
              <a:rPr lang="en-IN" i="1" smtClean="0">
                <a:solidFill>
                  <a:srgbClr val="FF0000"/>
                </a:solidFill>
                <a:sym typeface="Wingdings" panose="05000000000000000000" pitchFamily="2" charset="2"/>
              </a:rPr>
              <a:t>a score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875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" y="129598"/>
            <a:ext cx="8873836" cy="64625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Nearest </a:t>
            </a:r>
            <a:r>
              <a:rPr lang="en-IN" dirty="0" err="1" smtClean="0"/>
              <a:t>Neighbor</a:t>
            </a:r>
            <a:r>
              <a:rPr lang="en-IN" dirty="0" smtClean="0"/>
              <a:t> Classifier or </a:t>
            </a:r>
            <a:r>
              <a:rPr lang="en-IN" dirty="0" err="1" smtClean="0"/>
              <a:t>Regressor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0655"/>
            <a:ext cx="11049000" cy="5096308"/>
          </a:xfrm>
        </p:spPr>
        <p:txBody>
          <a:bodyPr numCol="2">
            <a:normAutofit fontScale="70000" lnSpcReduction="20000"/>
          </a:bodyPr>
          <a:lstStyle/>
          <a:p>
            <a:r>
              <a:rPr lang="en-IN" dirty="0" smtClean="0"/>
              <a:t>Build a </a:t>
            </a:r>
            <a:r>
              <a:rPr lang="en-IN" dirty="0" err="1" smtClean="0"/>
              <a:t>Kd</a:t>
            </a:r>
            <a:r>
              <a:rPr lang="en-IN" dirty="0" smtClean="0"/>
              <a:t>-tree</a:t>
            </a:r>
          </a:p>
          <a:p>
            <a:r>
              <a:rPr lang="en-IN" dirty="0" smtClean="0"/>
              <a:t>Rough idea: </a:t>
            </a:r>
          </a:p>
          <a:p>
            <a:pPr lvl="1"/>
            <a:r>
              <a:rPr lang="en-IN" dirty="0" smtClean="0"/>
              <a:t>For each dimension, recursively split</a:t>
            </a:r>
          </a:p>
          <a:p>
            <a:pPr lvl="2"/>
            <a:r>
              <a:rPr lang="en-IN" dirty="0" smtClean="0"/>
              <a:t>Split the data into two halves</a:t>
            </a:r>
          </a:p>
          <a:p>
            <a:pPr lvl="2"/>
            <a:r>
              <a:rPr lang="en-IN" dirty="0" smtClean="0"/>
              <a:t>Within each half, split again into two halves</a:t>
            </a:r>
          </a:p>
          <a:p>
            <a:pPr lvl="1"/>
            <a:r>
              <a:rPr lang="en-IN" dirty="0" smtClean="0"/>
              <a:t>And so on, until a single point remains</a:t>
            </a:r>
          </a:p>
          <a:p>
            <a:r>
              <a:rPr lang="en-IN" dirty="0" smtClean="0"/>
              <a:t>Given a new point, identify neighbours</a:t>
            </a:r>
          </a:p>
          <a:p>
            <a:pPr lvl="1"/>
            <a:r>
              <a:rPr lang="en-IN" dirty="0" smtClean="0"/>
              <a:t>Elements in the Same leaf</a:t>
            </a:r>
          </a:p>
          <a:p>
            <a:pPr lvl="1"/>
            <a:r>
              <a:rPr lang="en-IN" dirty="0" smtClean="0"/>
              <a:t>Sibling Elements i.e. in the Leafs of its parent</a:t>
            </a:r>
          </a:p>
          <a:p>
            <a:pPr lvl="1"/>
            <a:r>
              <a:rPr lang="en-IN" dirty="0" smtClean="0"/>
              <a:t>Impose distance thresholds</a:t>
            </a:r>
          </a:p>
          <a:p>
            <a:r>
              <a:rPr lang="en-IN" dirty="0" smtClean="0"/>
              <a:t>Serve ‘within-radius r’ type of queries</a:t>
            </a:r>
          </a:p>
          <a:p>
            <a:r>
              <a:rPr lang="en-IN" dirty="0" smtClean="0"/>
              <a:t>Example {(1,2),(1.5,20.3),(10.5,12.4)}</a:t>
            </a:r>
          </a:p>
          <a:p>
            <a:pPr lvl="1"/>
            <a:r>
              <a:rPr lang="en-IN" dirty="0" err="1" smtClean="0"/>
              <a:t>Kd</a:t>
            </a:r>
            <a:r>
              <a:rPr lang="en-IN" dirty="0" smtClean="0"/>
              <a:t> tree is constructed as follows</a:t>
            </a:r>
          </a:p>
          <a:p>
            <a:pPr lvl="1"/>
            <a:r>
              <a:rPr lang="en-IN" dirty="0" smtClean="0"/>
              <a:t>STEP 1</a:t>
            </a:r>
          </a:p>
          <a:p>
            <a:pPr lvl="2"/>
            <a:r>
              <a:rPr lang="en-IN" dirty="0" smtClean="0"/>
              <a:t>Select X axis, split it into two halves (x&lt;5), (x&gt;=5)</a:t>
            </a:r>
          </a:p>
          <a:p>
            <a:pPr lvl="2"/>
            <a:r>
              <a:rPr lang="en-IN" dirty="0" smtClean="0"/>
              <a:t>Within x&lt;5 tree, split y axis into two </a:t>
            </a:r>
            <a:r>
              <a:rPr lang="en-IN" dirty="0" err="1" smtClean="0"/>
              <a:t>havles</a:t>
            </a:r>
            <a:r>
              <a:rPr lang="en-IN" dirty="0" smtClean="0"/>
              <a:t> y&lt;10, y&gt;=10</a:t>
            </a:r>
          </a:p>
          <a:p>
            <a:pPr lvl="2"/>
            <a:r>
              <a:rPr lang="en-IN" dirty="0" smtClean="0"/>
              <a:t>Within x&gt;=5, split y axis into two halves y&gt;=12.5, other is empty</a:t>
            </a:r>
          </a:p>
          <a:p>
            <a:pPr lvl="1"/>
            <a:r>
              <a:rPr lang="en-IN" dirty="0" smtClean="0"/>
              <a:t>STEP 2</a:t>
            </a:r>
          </a:p>
          <a:p>
            <a:pPr lvl="2"/>
            <a:r>
              <a:rPr lang="en-IN" dirty="0" smtClean="0"/>
              <a:t>Recursively do </a:t>
            </a:r>
            <a:r>
              <a:rPr lang="en-IN" dirty="0" err="1" smtClean="0"/>
              <a:t>Kd</a:t>
            </a:r>
            <a:r>
              <a:rPr lang="en-IN" dirty="0" smtClean="0"/>
              <a:t> tree for x&lt;5, y&lt;10</a:t>
            </a:r>
          </a:p>
          <a:p>
            <a:pPr lvl="2"/>
            <a:r>
              <a:rPr lang="en-IN" dirty="0" smtClean="0"/>
              <a:t>Recursively do </a:t>
            </a:r>
            <a:r>
              <a:rPr lang="en-IN" dirty="0" err="1" smtClean="0"/>
              <a:t>Kd</a:t>
            </a:r>
            <a:r>
              <a:rPr lang="en-IN" dirty="0" smtClean="0"/>
              <a:t> tree for x&lt;5, y&gt;=10</a:t>
            </a:r>
          </a:p>
          <a:p>
            <a:pPr lvl="2"/>
            <a:r>
              <a:rPr lang="en-IN" dirty="0" smtClean="0"/>
              <a:t>Recursively do </a:t>
            </a:r>
            <a:r>
              <a:rPr lang="en-IN" dirty="0" err="1" smtClean="0"/>
              <a:t>Kd</a:t>
            </a:r>
            <a:r>
              <a:rPr lang="en-IN" dirty="0" smtClean="0"/>
              <a:t> tree for x&gt;=5, y&gt;=12.5</a:t>
            </a:r>
          </a:p>
          <a:p>
            <a:pPr lvl="1"/>
            <a:r>
              <a:rPr lang="en-IN" dirty="0" smtClean="0"/>
              <a:t>And so on… (within each recursion repeat STEP 1 and STEP 2) until each leaf has just 1 point</a:t>
            </a:r>
          </a:p>
          <a:p>
            <a:r>
              <a:rPr lang="en-IN" dirty="0" smtClean="0"/>
              <a:t>Curse of dimensionality – As the number of dimensions is more, the tree is sparse!</a:t>
            </a:r>
          </a:p>
          <a:p>
            <a:pPr lvl="1"/>
            <a:r>
              <a:rPr lang="en-IN" dirty="0" smtClean="0"/>
              <a:t>What is the issue? –  Nearest </a:t>
            </a:r>
            <a:r>
              <a:rPr lang="en-IN" dirty="0" err="1" smtClean="0"/>
              <a:t>neighbors</a:t>
            </a:r>
            <a:r>
              <a:rPr lang="en-IN" dirty="0" smtClean="0"/>
              <a:t> will be less</a:t>
            </a:r>
          </a:p>
          <a:p>
            <a:pPr lvl="1"/>
            <a:r>
              <a:rPr lang="en-IN" dirty="0" smtClean="0"/>
              <a:t>So what? A NN classifier suffers due to low voting.</a:t>
            </a:r>
          </a:p>
          <a:p>
            <a:r>
              <a:rPr lang="en-IN" dirty="0" smtClean="0"/>
              <a:t>NN Classifier</a:t>
            </a:r>
          </a:p>
          <a:p>
            <a:pPr lvl="1"/>
            <a:r>
              <a:rPr lang="en-IN" dirty="0" smtClean="0"/>
              <a:t>Get K </a:t>
            </a:r>
            <a:r>
              <a:rPr lang="en-IN" dirty="0" err="1" smtClean="0"/>
              <a:t>neighbors</a:t>
            </a:r>
            <a:r>
              <a:rPr lang="en-IN" dirty="0" smtClean="0"/>
              <a:t> for a given xi</a:t>
            </a:r>
          </a:p>
          <a:p>
            <a:pPr lvl="1"/>
            <a:r>
              <a:rPr lang="en-IN" dirty="0" smtClean="0"/>
              <a:t>Do voting based on their class labels</a:t>
            </a:r>
          </a:p>
          <a:p>
            <a:pPr lvl="1"/>
            <a:r>
              <a:rPr lang="en-IN" dirty="0" smtClean="0"/>
              <a:t>Given new </a:t>
            </a:r>
            <a:r>
              <a:rPr lang="en-IN" dirty="0" err="1" smtClean="0"/>
              <a:t>xnew</a:t>
            </a:r>
            <a:r>
              <a:rPr lang="en-IN" dirty="0" smtClean="0"/>
              <a:t> – determine K </a:t>
            </a:r>
            <a:r>
              <a:rPr lang="en-IN" dirty="0" err="1" smtClean="0"/>
              <a:t>neighbors</a:t>
            </a:r>
            <a:r>
              <a:rPr lang="en-IN" dirty="0" smtClean="0"/>
              <a:t> and do voting</a:t>
            </a:r>
          </a:p>
          <a:p>
            <a:r>
              <a:rPr lang="en-IN" dirty="0" smtClean="0"/>
              <a:t>NN Regression</a:t>
            </a:r>
          </a:p>
          <a:p>
            <a:pPr lvl="1"/>
            <a:r>
              <a:rPr lang="en-IN" dirty="0" smtClean="0"/>
              <a:t>Determine K </a:t>
            </a:r>
            <a:r>
              <a:rPr lang="en-IN" dirty="0" err="1" smtClean="0"/>
              <a:t>neighbors</a:t>
            </a:r>
            <a:r>
              <a:rPr lang="en-IN" dirty="0" smtClean="0"/>
              <a:t> and computer average value</a:t>
            </a:r>
          </a:p>
          <a:p>
            <a:r>
              <a:rPr lang="en-IN" b="1" i="1" dirty="0" err="1" smtClean="0">
                <a:solidFill>
                  <a:srgbClr val="FF0000"/>
                </a:solidFill>
              </a:rPr>
              <a:t>Kd</a:t>
            </a:r>
            <a:r>
              <a:rPr lang="en-IN" b="1" i="1" dirty="0" smtClean="0">
                <a:solidFill>
                  <a:srgbClr val="FF0000"/>
                </a:solidFill>
              </a:rPr>
              <a:t> tree is NOT Decision tree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35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If we know </a:t>
            </a:r>
            <a:r>
              <a:rPr lang="en-IN" i="1" dirty="0" smtClean="0">
                <a:solidFill>
                  <a:srgbClr val="FF0000"/>
                </a:solidFill>
              </a:rPr>
              <a:t>how data has come</a:t>
            </a:r>
            <a:r>
              <a:rPr lang="en-IN" dirty="0" smtClean="0"/>
              <a:t>..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60499"/>
            <a:ext cx="11312236" cy="5260975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Why do we need to know how data has come?</a:t>
            </a:r>
          </a:p>
          <a:p>
            <a:r>
              <a:rPr lang="en-IN" dirty="0" smtClean="0"/>
              <a:t>What if “train set” is different from “test set”?</a:t>
            </a:r>
          </a:p>
          <a:p>
            <a:r>
              <a:rPr lang="en-IN" dirty="0" smtClean="0"/>
              <a:t>What if “given data set” is different from “production data set”?</a:t>
            </a:r>
          </a:p>
          <a:p>
            <a:r>
              <a:rPr lang="en-IN" dirty="0" smtClean="0"/>
              <a:t>How do we say “a data set” is same as or different from “another data set”</a:t>
            </a:r>
          </a:p>
          <a:p>
            <a:r>
              <a:rPr lang="en-IN" dirty="0" smtClean="0"/>
              <a:t>What if a “given data set” is too small?</a:t>
            </a:r>
          </a:p>
          <a:p>
            <a:r>
              <a:rPr lang="en-IN" dirty="0" smtClean="0"/>
              <a:t>Why do we need synthetic data?</a:t>
            </a:r>
          </a:p>
          <a:p>
            <a:r>
              <a:rPr lang="en-IN" dirty="0" smtClean="0"/>
              <a:t>How do we generate </a:t>
            </a:r>
            <a:r>
              <a:rPr lang="en-IN" i="1" dirty="0" smtClean="0">
                <a:solidFill>
                  <a:srgbClr val="FF0000"/>
                </a:solidFill>
              </a:rPr>
              <a:t>synthetic data?</a:t>
            </a:r>
          </a:p>
          <a:p>
            <a:pPr lvl="1"/>
            <a:r>
              <a:rPr lang="en-IN" dirty="0" smtClean="0"/>
              <a:t>It can be human directed scenarios, e.g. asking someone to drive a car, run a manufacturing process with some settings..</a:t>
            </a:r>
          </a:p>
          <a:p>
            <a:pPr lvl="1"/>
            <a:r>
              <a:rPr lang="en-IN" dirty="0" smtClean="0"/>
              <a:t>It can be computationally synthetic..</a:t>
            </a:r>
          </a:p>
          <a:p>
            <a:pPr lvl="1"/>
            <a:r>
              <a:rPr lang="en-IN" dirty="0" smtClean="0"/>
              <a:t>It can be domain experts brainstorming and generating some samples.. </a:t>
            </a:r>
          </a:p>
          <a:p>
            <a:pPr lvl="1"/>
            <a:r>
              <a:rPr lang="en-IN" i="1" dirty="0" smtClean="0">
                <a:solidFill>
                  <a:srgbClr val="FF0000"/>
                </a:solidFill>
              </a:rPr>
              <a:t>For example, why do we need to train our defense army?</a:t>
            </a:r>
          </a:p>
          <a:p>
            <a:pPr lvl="1"/>
            <a:r>
              <a:rPr lang="en-IN" i="1" dirty="0" smtClean="0">
                <a:solidFill>
                  <a:srgbClr val="FF0000"/>
                </a:solidFill>
              </a:rPr>
              <a:t>For example, why do you go for coaching classes?</a:t>
            </a:r>
          </a:p>
          <a:p>
            <a:pPr lvl="1"/>
            <a:r>
              <a:rPr lang="en-IN" i="1" dirty="0" smtClean="0">
                <a:solidFill>
                  <a:srgbClr val="FF0000"/>
                </a:solidFill>
              </a:rPr>
              <a:t>For example, why do you rehearsal or prepare?</a:t>
            </a:r>
          </a:p>
          <a:p>
            <a:pPr lvl="1"/>
            <a:r>
              <a:rPr lang="en-IN" i="1" dirty="0" smtClean="0">
                <a:solidFill>
                  <a:srgbClr val="FF0000"/>
                </a:solidFill>
              </a:rPr>
              <a:t>For example, what is the idea behind “practicing” anything?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04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 a sea… </a:t>
            </a:r>
            <a:br>
              <a:rPr lang="en-IN" dirty="0" smtClean="0"/>
            </a:br>
            <a:r>
              <a:rPr lang="en-IN" i="1" dirty="0" smtClean="0">
                <a:solidFill>
                  <a:srgbClr val="FF0000"/>
                </a:solidFill>
              </a:rPr>
              <a:t>Each </a:t>
            </a:r>
            <a:r>
              <a:rPr lang="en-IN" i="1" dirty="0">
                <a:solidFill>
                  <a:srgbClr val="FF0000"/>
                </a:solidFill>
              </a:rPr>
              <a:t>W</a:t>
            </a:r>
            <a:r>
              <a:rPr lang="en-IN" i="1" dirty="0" smtClean="0">
                <a:solidFill>
                  <a:srgbClr val="FF0000"/>
                </a:solidFill>
              </a:rPr>
              <a:t>ave is Different </a:t>
            </a:r>
            <a:r>
              <a:rPr lang="en-IN" i="1" dirty="0">
                <a:solidFill>
                  <a:srgbClr val="FF0000"/>
                </a:solidFill>
              </a:rPr>
              <a:t>B</a:t>
            </a:r>
            <a:r>
              <a:rPr lang="en-IN" i="1" dirty="0" smtClean="0">
                <a:solidFill>
                  <a:srgbClr val="FF0000"/>
                </a:solidFill>
              </a:rPr>
              <a:t>ut All Waves are Same!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88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43) </a:t>
            </a:r>
            <a:r>
              <a:rPr lang="en-IN" smtClean="0">
                <a:solidFill>
                  <a:srgbClr val="FF0000"/>
                </a:solidFill>
              </a:rPr>
              <a:t>key phrase…</a:t>
            </a: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“Independent and Identically Distributed (</a:t>
            </a:r>
            <a:r>
              <a:rPr lang="en-IN" dirty="0" err="1" smtClean="0">
                <a:solidFill>
                  <a:srgbClr val="FF0000"/>
                </a:solidFill>
              </a:rPr>
              <a:t>iid</a:t>
            </a:r>
            <a:r>
              <a:rPr lang="en-IN" dirty="0" smtClean="0">
                <a:solidFill>
                  <a:srgbClr val="FF0000"/>
                </a:solidFill>
              </a:rPr>
              <a:t>)”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Each data point is different</a:t>
            </a:r>
          </a:p>
          <a:p>
            <a:r>
              <a:rPr lang="en-IN" dirty="0" smtClean="0"/>
              <a:t>But all data points are same!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What is this </a:t>
            </a:r>
            <a:r>
              <a:rPr lang="en-IN" sz="6600" i="1" dirty="0" smtClean="0"/>
              <a:t>same?... </a:t>
            </a:r>
            <a:endParaRPr lang="en-IN" sz="6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91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Independent and Identically Distributed (</a:t>
            </a:r>
            <a:r>
              <a:rPr lang="en-IN" dirty="0" err="1" smtClean="0"/>
              <a:t>iid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Each data point is different</a:t>
            </a:r>
          </a:p>
          <a:p>
            <a:r>
              <a:rPr lang="en-IN" dirty="0" smtClean="0"/>
              <a:t>But all data points are same!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What is this </a:t>
            </a:r>
            <a:r>
              <a:rPr lang="en-IN" sz="6600" i="1" dirty="0" smtClean="0"/>
              <a:t>same?... Distribution!</a:t>
            </a:r>
            <a:endParaRPr lang="en-IN" sz="6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12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8" y="97254"/>
            <a:ext cx="10515600" cy="1325563"/>
          </a:xfrm>
        </p:spPr>
        <p:txBody>
          <a:bodyPr/>
          <a:lstStyle/>
          <a:p>
            <a:r>
              <a:rPr lang="en-IN" dirty="0" smtClean="0"/>
              <a:t>Tricky Imagination… </a:t>
            </a:r>
            <a:r>
              <a:rPr lang="en-IN" i="1" dirty="0" smtClean="0">
                <a:solidFill>
                  <a:srgbClr val="FF0000"/>
                </a:solidFill>
              </a:rPr>
              <a:t>A Pot Full Of Data..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  <p:sp>
        <p:nvSpPr>
          <p:cNvPr id="6" name="Freeform 5"/>
          <p:cNvSpPr/>
          <p:nvPr/>
        </p:nvSpPr>
        <p:spPr>
          <a:xfrm>
            <a:off x="1286505" y="2019472"/>
            <a:ext cx="4227604" cy="4131946"/>
          </a:xfrm>
          <a:custGeom>
            <a:avLst/>
            <a:gdLst>
              <a:gd name="connsiteX0" fmla="*/ 916368 w 4227604"/>
              <a:gd name="connsiteY0" fmla="*/ 405073 h 4131946"/>
              <a:gd name="connsiteX1" fmla="*/ 1096477 w 4227604"/>
              <a:gd name="connsiteY1" fmla="*/ 460492 h 4131946"/>
              <a:gd name="connsiteX2" fmla="*/ 1193459 w 4227604"/>
              <a:gd name="connsiteY2" fmla="*/ 474346 h 4131946"/>
              <a:gd name="connsiteX3" fmla="*/ 1373568 w 4227604"/>
              <a:gd name="connsiteY3" fmla="*/ 502055 h 4131946"/>
              <a:gd name="connsiteX4" fmla="*/ 1470550 w 4227604"/>
              <a:gd name="connsiteY4" fmla="*/ 515910 h 4131946"/>
              <a:gd name="connsiteX5" fmla="*/ 2052440 w 4227604"/>
              <a:gd name="connsiteY5" fmla="*/ 502055 h 4131946"/>
              <a:gd name="connsiteX6" fmla="*/ 2274113 w 4227604"/>
              <a:gd name="connsiteY6" fmla="*/ 474346 h 4131946"/>
              <a:gd name="connsiteX7" fmla="*/ 2357240 w 4227604"/>
              <a:gd name="connsiteY7" fmla="*/ 446637 h 4131946"/>
              <a:gd name="connsiteX8" fmla="*/ 2454222 w 4227604"/>
              <a:gd name="connsiteY8" fmla="*/ 418928 h 4131946"/>
              <a:gd name="connsiteX9" fmla="*/ 2495786 w 4227604"/>
              <a:gd name="connsiteY9" fmla="*/ 377364 h 4131946"/>
              <a:gd name="connsiteX10" fmla="*/ 2537350 w 4227604"/>
              <a:gd name="connsiteY10" fmla="*/ 349655 h 4131946"/>
              <a:gd name="connsiteX11" fmla="*/ 2495786 w 4227604"/>
              <a:gd name="connsiteY11" fmla="*/ 169546 h 4131946"/>
              <a:gd name="connsiteX12" fmla="*/ 2426513 w 4227604"/>
              <a:gd name="connsiteY12" fmla="*/ 100273 h 4131946"/>
              <a:gd name="connsiteX13" fmla="*/ 2343386 w 4227604"/>
              <a:gd name="connsiteY13" fmla="*/ 72564 h 4131946"/>
              <a:gd name="connsiteX14" fmla="*/ 2260259 w 4227604"/>
              <a:gd name="connsiteY14" fmla="*/ 31001 h 4131946"/>
              <a:gd name="connsiteX15" fmla="*/ 2121713 w 4227604"/>
              <a:gd name="connsiteY15" fmla="*/ 3292 h 4131946"/>
              <a:gd name="connsiteX16" fmla="*/ 1345859 w 4227604"/>
              <a:gd name="connsiteY16" fmla="*/ 31001 h 4131946"/>
              <a:gd name="connsiteX17" fmla="*/ 1248877 w 4227604"/>
              <a:gd name="connsiteY17" fmla="*/ 58710 h 4131946"/>
              <a:gd name="connsiteX18" fmla="*/ 1207313 w 4227604"/>
              <a:gd name="connsiteY18" fmla="*/ 86419 h 4131946"/>
              <a:gd name="connsiteX19" fmla="*/ 1124186 w 4227604"/>
              <a:gd name="connsiteY19" fmla="*/ 114128 h 4131946"/>
              <a:gd name="connsiteX20" fmla="*/ 1082622 w 4227604"/>
              <a:gd name="connsiteY20" fmla="*/ 141837 h 4131946"/>
              <a:gd name="connsiteX21" fmla="*/ 1041059 w 4227604"/>
              <a:gd name="connsiteY21" fmla="*/ 155692 h 4131946"/>
              <a:gd name="connsiteX22" fmla="*/ 957931 w 4227604"/>
              <a:gd name="connsiteY22" fmla="*/ 211110 h 4131946"/>
              <a:gd name="connsiteX23" fmla="*/ 916368 w 4227604"/>
              <a:gd name="connsiteY23" fmla="*/ 294237 h 4131946"/>
              <a:gd name="connsiteX24" fmla="*/ 930222 w 4227604"/>
              <a:gd name="connsiteY24" fmla="*/ 349655 h 4131946"/>
              <a:gd name="connsiteX25" fmla="*/ 944077 w 4227604"/>
              <a:gd name="connsiteY25" fmla="*/ 391219 h 4131946"/>
              <a:gd name="connsiteX26" fmla="*/ 999495 w 4227604"/>
              <a:gd name="connsiteY26" fmla="*/ 474346 h 4131946"/>
              <a:gd name="connsiteX27" fmla="*/ 1027204 w 4227604"/>
              <a:gd name="connsiteY27" fmla="*/ 515910 h 4131946"/>
              <a:gd name="connsiteX28" fmla="*/ 1054913 w 4227604"/>
              <a:gd name="connsiteY28" fmla="*/ 557473 h 4131946"/>
              <a:gd name="connsiteX29" fmla="*/ 1096477 w 4227604"/>
              <a:gd name="connsiteY29" fmla="*/ 682164 h 4131946"/>
              <a:gd name="connsiteX30" fmla="*/ 1110331 w 4227604"/>
              <a:gd name="connsiteY30" fmla="*/ 723728 h 4131946"/>
              <a:gd name="connsiteX31" fmla="*/ 1124186 w 4227604"/>
              <a:gd name="connsiteY31" fmla="*/ 765292 h 4131946"/>
              <a:gd name="connsiteX32" fmla="*/ 1124186 w 4227604"/>
              <a:gd name="connsiteY32" fmla="*/ 1208637 h 4131946"/>
              <a:gd name="connsiteX33" fmla="*/ 1110331 w 4227604"/>
              <a:gd name="connsiteY33" fmla="*/ 1264055 h 4131946"/>
              <a:gd name="connsiteX34" fmla="*/ 1041059 w 4227604"/>
              <a:gd name="connsiteY34" fmla="*/ 1361037 h 4131946"/>
              <a:gd name="connsiteX35" fmla="*/ 999495 w 4227604"/>
              <a:gd name="connsiteY35" fmla="*/ 1402601 h 4131946"/>
              <a:gd name="connsiteX36" fmla="*/ 902513 w 4227604"/>
              <a:gd name="connsiteY36" fmla="*/ 1513437 h 4131946"/>
              <a:gd name="connsiteX37" fmla="*/ 888659 w 4227604"/>
              <a:gd name="connsiteY37" fmla="*/ 1555001 h 4131946"/>
              <a:gd name="connsiteX38" fmla="*/ 847095 w 4227604"/>
              <a:gd name="connsiteY38" fmla="*/ 1596564 h 4131946"/>
              <a:gd name="connsiteX39" fmla="*/ 819386 w 4227604"/>
              <a:gd name="connsiteY39" fmla="*/ 1638128 h 4131946"/>
              <a:gd name="connsiteX40" fmla="*/ 777822 w 4227604"/>
              <a:gd name="connsiteY40" fmla="*/ 1679692 h 4131946"/>
              <a:gd name="connsiteX41" fmla="*/ 750113 w 4227604"/>
              <a:gd name="connsiteY41" fmla="*/ 1721255 h 4131946"/>
              <a:gd name="connsiteX42" fmla="*/ 708550 w 4227604"/>
              <a:gd name="connsiteY42" fmla="*/ 1735110 h 4131946"/>
              <a:gd name="connsiteX43" fmla="*/ 666986 w 4227604"/>
              <a:gd name="connsiteY43" fmla="*/ 1762819 h 4131946"/>
              <a:gd name="connsiteX44" fmla="*/ 625422 w 4227604"/>
              <a:gd name="connsiteY44" fmla="*/ 1804383 h 4131946"/>
              <a:gd name="connsiteX45" fmla="*/ 597713 w 4227604"/>
              <a:gd name="connsiteY45" fmla="*/ 1845946 h 4131946"/>
              <a:gd name="connsiteX46" fmla="*/ 542295 w 4227604"/>
              <a:gd name="connsiteY46" fmla="*/ 1873655 h 4131946"/>
              <a:gd name="connsiteX47" fmla="*/ 473022 w 4227604"/>
              <a:gd name="connsiteY47" fmla="*/ 1956783 h 4131946"/>
              <a:gd name="connsiteX48" fmla="*/ 389895 w 4227604"/>
              <a:gd name="connsiteY48" fmla="*/ 2039910 h 4131946"/>
              <a:gd name="connsiteX49" fmla="*/ 348331 w 4227604"/>
              <a:gd name="connsiteY49" fmla="*/ 2081473 h 4131946"/>
              <a:gd name="connsiteX50" fmla="*/ 223640 w 4227604"/>
              <a:gd name="connsiteY50" fmla="*/ 2192310 h 4131946"/>
              <a:gd name="connsiteX51" fmla="*/ 154368 w 4227604"/>
              <a:gd name="connsiteY51" fmla="*/ 2261583 h 4131946"/>
              <a:gd name="connsiteX52" fmla="*/ 112804 w 4227604"/>
              <a:gd name="connsiteY52" fmla="*/ 2303146 h 4131946"/>
              <a:gd name="connsiteX53" fmla="*/ 85095 w 4227604"/>
              <a:gd name="connsiteY53" fmla="*/ 2358564 h 4131946"/>
              <a:gd name="connsiteX54" fmla="*/ 29677 w 4227604"/>
              <a:gd name="connsiteY54" fmla="*/ 2441692 h 4131946"/>
              <a:gd name="connsiteX55" fmla="*/ 15822 w 4227604"/>
              <a:gd name="connsiteY55" fmla="*/ 2497110 h 4131946"/>
              <a:gd name="connsiteX56" fmla="*/ 1968 w 4227604"/>
              <a:gd name="connsiteY56" fmla="*/ 2538673 h 4131946"/>
              <a:gd name="connsiteX57" fmla="*/ 29677 w 4227604"/>
              <a:gd name="connsiteY57" fmla="*/ 2954310 h 4131946"/>
              <a:gd name="connsiteX58" fmla="*/ 57386 w 4227604"/>
              <a:gd name="connsiteY58" fmla="*/ 3023583 h 4131946"/>
              <a:gd name="connsiteX59" fmla="*/ 126659 w 4227604"/>
              <a:gd name="connsiteY59" fmla="*/ 3120564 h 4131946"/>
              <a:gd name="connsiteX60" fmla="*/ 195931 w 4227604"/>
              <a:gd name="connsiteY60" fmla="*/ 3189837 h 4131946"/>
              <a:gd name="connsiteX61" fmla="*/ 292913 w 4227604"/>
              <a:gd name="connsiteY61" fmla="*/ 3328383 h 4131946"/>
              <a:gd name="connsiteX62" fmla="*/ 376040 w 4227604"/>
              <a:gd name="connsiteY62" fmla="*/ 3397655 h 4131946"/>
              <a:gd name="connsiteX63" fmla="*/ 528440 w 4227604"/>
              <a:gd name="connsiteY63" fmla="*/ 3536201 h 4131946"/>
              <a:gd name="connsiteX64" fmla="*/ 694695 w 4227604"/>
              <a:gd name="connsiteY64" fmla="*/ 3647037 h 4131946"/>
              <a:gd name="connsiteX65" fmla="*/ 860950 w 4227604"/>
              <a:gd name="connsiteY65" fmla="*/ 3757873 h 4131946"/>
              <a:gd name="connsiteX66" fmla="*/ 944077 w 4227604"/>
              <a:gd name="connsiteY66" fmla="*/ 3799437 h 4131946"/>
              <a:gd name="connsiteX67" fmla="*/ 1013350 w 4227604"/>
              <a:gd name="connsiteY67" fmla="*/ 3841001 h 4131946"/>
              <a:gd name="connsiteX68" fmla="*/ 1138040 w 4227604"/>
              <a:gd name="connsiteY68" fmla="*/ 3882564 h 4131946"/>
              <a:gd name="connsiteX69" fmla="*/ 1290440 w 4227604"/>
              <a:gd name="connsiteY69" fmla="*/ 3924128 h 4131946"/>
              <a:gd name="connsiteX70" fmla="*/ 1428986 w 4227604"/>
              <a:gd name="connsiteY70" fmla="*/ 3896419 h 4131946"/>
              <a:gd name="connsiteX71" fmla="*/ 1442840 w 4227604"/>
              <a:gd name="connsiteY71" fmla="*/ 3841001 h 4131946"/>
              <a:gd name="connsiteX72" fmla="*/ 1567531 w 4227604"/>
              <a:gd name="connsiteY72" fmla="*/ 3854855 h 4131946"/>
              <a:gd name="connsiteX73" fmla="*/ 1747640 w 4227604"/>
              <a:gd name="connsiteY73" fmla="*/ 3910273 h 4131946"/>
              <a:gd name="connsiteX74" fmla="*/ 1927750 w 4227604"/>
              <a:gd name="connsiteY74" fmla="*/ 3951837 h 4131946"/>
              <a:gd name="connsiteX75" fmla="*/ 1997022 w 4227604"/>
              <a:gd name="connsiteY75" fmla="*/ 3979546 h 4131946"/>
              <a:gd name="connsiteX76" fmla="*/ 2094004 w 4227604"/>
              <a:gd name="connsiteY76" fmla="*/ 3993401 h 4131946"/>
              <a:gd name="connsiteX77" fmla="*/ 2287968 w 4227604"/>
              <a:gd name="connsiteY77" fmla="*/ 4034964 h 4131946"/>
              <a:gd name="connsiteX78" fmla="*/ 2384950 w 4227604"/>
              <a:gd name="connsiteY78" fmla="*/ 4062673 h 4131946"/>
              <a:gd name="connsiteX79" fmla="*/ 2481931 w 4227604"/>
              <a:gd name="connsiteY79" fmla="*/ 4076528 h 4131946"/>
              <a:gd name="connsiteX80" fmla="*/ 2565059 w 4227604"/>
              <a:gd name="connsiteY80" fmla="*/ 4090383 h 4131946"/>
              <a:gd name="connsiteX81" fmla="*/ 2800586 w 4227604"/>
              <a:gd name="connsiteY81" fmla="*/ 4131946 h 4131946"/>
              <a:gd name="connsiteX82" fmla="*/ 3285495 w 4227604"/>
              <a:gd name="connsiteY82" fmla="*/ 4118092 h 4131946"/>
              <a:gd name="connsiteX83" fmla="*/ 3410186 w 4227604"/>
              <a:gd name="connsiteY83" fmla="*/ 4090383 h 4131946"/>
              <a:gd name="connsiteX84" fmla="*/ 3465604 w 4227604"/>
              <a:gd name="connsiteY84" fmla="*/ 4076528 h 4131946"/>
              <a:gd name="connsiteX85" fmla="*/ 3521022 w 4227604"/>
              <a:gd name="connsiteY85" fmla="*/ 4048819 h 4131946"/>
              <a:gd name="connsiteX86" fmla="*/ 3562586 w 4227604"/>
              <a:gd name="connsiteY86" fmla="*/ 4034964 h 4131946"/>
              <a:gd name="connsiteX87" fmla="*/ 3645713 w 4227604"/>
              <a:gd name="connsiteY87" fmla="*/ 3993401 h 4131946"/>
              <a:gd name="connsiteX88" fmla="*/ 3756550 w 4227604"/>
              <a:gd name="connsiteY88" fmla="*/ 3924128 h 4131946"/>
              <a:gd name="connsiteX89" fmla="*/ 3811968 w 4227604"/>
              <a:gd name="connsiteY89" fmla="*/ 3882564 h 4131946"/>
              <a:gd name="connsiteX90" fmla="*/ 3936659 w 4227604"/>
              <a:gd name="connsiteY90" fmla="*/ 3799437 h 4131946"/>
              <a:gd name="connsiteX91" fmla="*/ 3964368 w 4227604"/>
              <a:gd name="connsiteY91" fmla="*/ 3757873 h 4131946"/>
              <a:gd name="connsiteX92" fmla="*/ 4047495 w 4227604"/>
              <a:gd name="connsiteY92" fmla="*/ 3674746 h 4131946"/>
              <a:gd name="connsiteX93" fmla="*/ 4130622 w 4227604"/>
              <a:gd name="connsiteY93" fmla="*/ 3577764 h 4131946"/>
              <a:gd name="connsiteX94" fmla="*/ 4158331 w 4227604"/>
              <a:gd name="connsiteY94" fmla="*/ 3536201 h 4131946"/>
              <a:gd name="connsiteX95" fmla="*/ 4199895 w 4227604"/>
              <a:gd name="connsiteY95" fmla="*/ 3425364 h 4131946"/>
              <a:gd name="connsiteX96" fmla="*/ 4227604 w 4227604"/>
              <a:gd name="connsiteY96" fmla="*/ 3356092 h 4131946"/>
              <a:gd name="connsiteX97" fmla="*/ 4199895 w 4227604"/>
              <a:gd name="connsiteY97" fmla="*/ 3245255 h 4131946"/>
              <a:gd name="connsiteX98" fmla="*/ 4186040 w 4227604"/>
              <a:gd name="connsiteY98" fmla="*/ 3175983 h 4131946"/>
              <a:gd name="connsiteX99" fmla="*/ 4172186 w 4227604"/>
              <a:gd name="connsiteY99" fmla="*/ 3134419 h 4131946"/>
              <a:gd name="connsiteX100" fmla="*/ 4144477 w 4227604"/>
              <a:gd name="connsiteY100" fmla="*/ 3023583 h 4131946"/>
              <a:gd name="connsiteX101" fmla="*/ 4116768 w 4227604"/>
              <a:gd name="connsiteY101" fmla="*/ 2940455 h 4131946"/>
              <a:gd name="connsiteX102" fmla="*/ 4102913 w 4227604"/>
              <a:gd name="connsiteY102" fmla="*/ 2857328 h 4131946"/>
              <a:gd name="connsiteX103" fmla="*/ 4075204 w 4227604"/>
              <a:gd name="connsiteY103" fmla="*/ 2677219 h 4131946"/>
              <a:gd name="connsiteX104" fmla="*/ 4047495 w 4227604"/>
              <a:gd name="connsiteY104" fmla="*/ 2594092 h 4131946"/>
              <a:gd name="connsiteX105" fmla="*/ 4005931 w 4227604"/>
              <a:gd name="connsiteY105" fmla="*/ 2538673 h 4131946"/>
              <a:gd name="connsiteX106" fmla="*/ 3978222 w 4227604"/>
              <a:gd name="connsiteY106" fmla="*/ 2497110 h 4131946"/>
              <a:gd name="connsiteX107" fmla="*/ 3922804 w 4227604"/>
              <a:gd name="connsiteY107" fmla="*/ 2469401 h 4131946"/>
              <a:gd name="connsiteX108" fmla="*/ 3895095 w 4227604"/>
              <a:gd name="connsiteY108" fmla="*/ 2427837 h 4131946"/>
              <a:gd name="connsiteX109" fmla="*/ 3811968 w 4227604"/>
              <a:gd name="connsiteY109" fmla="*/ 2386273 h 4131946"/>
              <a:gd name="connsiteX110" fmla="*/ 3701131 w 4227604"/>
              <a:gd name="connsiteY110" fmla="*/ 2330855 h 4131946"/>
              <a:gd name="connsiteX111" fmla="*/ 3631859 w 4227604"/>
              <a:gd name="connsiteY111" fmla="*/ 2289292 h 4131946"/>
              <a:gd name="connsiteX112" fmla="*/ 3562586 w 4227604"/>
              <a:gd name="connsiteY112" fmla="*/ 2261583 h 4131946"/>
              <a:gd name="connsiteX113" fmla="*/ 3521022 w 4227604"/>
              <a:gd name="connsiteY113" fmla="*/ 2247728 h 4131946"/>
              <a:gd name="connsiteX114" fmla="*/ 3451750 w 4227604"/>
              <a:gd name="connsiteY114" fmla="*/ 2206164 h 4131946"/>
              <a:gd name="connsiteX115" fmla="*/ 3410186 w 4227604"/>
              <a:gd name="connsiteY115" fmla="*/ 2164601 h 4131946"/>
              <a:gd name="connsiteX116" fmla="*/ 3354768 w 4227604"/>
              <a:gd name="connsiteY116" fmla="*/ 2150746 h 4131946"/>
              <a:gd name="connsiteX117" fmla="*/ 3313204 w 4227604"/>
              <a:gd name="connsiteY117" fmla="*/ 2136892 h 4131946"/>
              <a:gd name="connsiteX118" fmla="*/ 3216222 w 4227604"/>
              <a:gd name="connsiteY118" fmla="*/ 2095328 h 4131946"/>
              <a:gd name="connsiteX119" fmla="*/ 3119240 w 4227604"/>
              <a:gd name="connsiteY119" fmla="*/ 2067619 h 4131946"/>
              <a:gd name="connsiteX120" fmla="*/ 2952986 w 4227604"/>
              <a:gd name="connsiteY120" fmla="*/ 2053764 h 4131946"/>
              <a:gd name="connsiteX121" fmla="*/ 2869859 w 4227604"/>
              <a:gd name="connsiteY121" fmla="*/ 2039910 h 4131946"/>
              <a:gd name="connsiteX122" fmla="*/ 2828295 w 4227604"/>
              <a:gd name="connsiteY122" fmla="*/ 2026055 h 4131946"/>
              <a:gd name="connsiteX123" fmla="*/ 2772877 w 4227604"/>
              <a:gd name="connsiteY123" fmla="*/ 2012201 h 4131946"/>
              <a:gd name="connsiteX124" fmla="*/ 2689750 w 4227604"/>
              <a:gd name="connsiteY124" fmla="*/ 1984492 h 4131946"/>
              <a:gd name="connsiteX125" fmla="*/ 2578913 w 4227604"/>
              <a:gd name="connsiteY125" fmla="*/ 1929073 h 4131946"/>
              <a:gd name="connsiteX126" fmla="*/ 2578913 w 4227604"/>
              <a:gd name="connsiteY126" fmla="*/ 1929073 h 4131946"/>
              <a:gd name="connsiteX127" fmla="*/ 2537350 w 4227604"/>
              <a:gd name="connsiteY127" fmla="*/ 1901364 h 4131946"/>
              <a:gd name="connsiteX128" fmla="*/ 2468077 w 4227604"/>
              <a:gd name="connsiteY128" fmla="*/ 1845946 h 4131946"/>
              <a:gd name="connsiteX129" fmla="*/ 2440368 w 4227604"/>
              <a:gd name="connsiteY129" fmla="*/ 1804383 h 4131946"/>
              <a:gd name="connsiteX130" fmla="*/ 2398804 w 4227604"/>
              <a:gd name="connsiteY130" fmla="*/ 1776673 h 4131946"/>
              <a:gd name="connsiteX131" fmla="*/ 2301822 w 4227604"/>
              <a:gd name="connsiteY131" fmla="*/ 1651983 h 4131946"/>
              <a:gd name="connsiteX132" fmla="*/ 2287968 w 4227604"/>
              <a:gd name="connsiteY132" fmla="*/ 1610419 h 4131946"/>
              <a:gd name="connsiteX133" fmla="*/ 2218695 w 4227604"/>
              <a:gd name="connsiteY133" fmla="*/ 1513437 h 4131946"/>
              <a:gd name="connsiteX134" fmla="*/ 2135568 w 4227604"/>
              <a:gd name="connsiteY134" fmla="*/ 1361037 h 4131946"/>
              <a:gd name="connsiteX135" fmla="*/ 2107859 w 4227604"/>
              <a:gd name="connsiteY135" fmla="*/ 1250201 h 4131946"/>
              <a:gd name="connsiteX136" fmla="*/ 2121713 w 4227604"/>
              <a:gd name="connsiteY136" fmla="*/ 903837 h 4131946"/>
              <a:gd name="connsiteX137" fmla="*/ 2260259 w 4227604"/>
              <a:gd name="connsiteY137" fmla="*/ 737583 h 4131946"/>
              <a:gd name="connsiteX138" fmla="*/ 2287968 w 4227604"/>
              <a:gd name="connsiteY138" fmla="*/ 709873 h 4131946"/>
              <a:gd name="connsiteX139" fmla="*/ 2371095 w 4227604"/>
              <a:gd name="connsiteY139" fmla="*/ 654455 h 4131946"/>
              <a:gd name="connsiteX140" fmla="*/ 2454222 w 4227604"/>
              <a:gd name="connsiteY140" fmla="*/ 585183 h 4131946"/>
              <a:gd name="connsiteX141" fmla="*/ 2509640 w 4227604"/>
              <a:gd name="connsiteY141" fmla="*/ 515910 h 4131946"/>
              <a:gd name="connsiteX142" fmla="*/ 2565059 w 4227604"/>
              <a:gd name="connsiteY142" fmla="*/ 446637 h 4131946"/>
              <a:gd name="connsiteX143" fmla="*/ 2551204 w 4227604"/>
              <a:gd name="connsiteY143" fmla="*/ 335801 h 413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227604" h="4131946">
                <a:moveTo>
                  <a:pt x="916368" y="405073"/>
                </a:moveTo>
                <a:cubicBezTo>
                  <a:pt x="957722" y="418858"/>
                  <a:pt x="1042625" y="450701"/>
                  <a:pt x="1096477" y="460492"/>
                </a:cubicBezTo>
                <a:cubicBezTo>
                  <a:pt x="1128606" y="466334"/>
                  <a:pt x="1161132" y="469728"/>
                  <a:pt x="1193459" y="474346"/>
                </a:cubicBezTo>
                <a:cubicBezTo>
                  <a:pt x="1282994" y="504192"/>
                  <a:pt x="1207965" y="482572"/>
                  <a:pt x="1373568" y="502055"/>
                </a:cubicBezTo>
                <a:cubicBezTo>
                  <a:pt x="1406000" y="505870"/>
                  <a:pt x="1438223" y="511292"/>
                  <a:pt x="1470550" y="515910"/>
                </a:cubicBezTo>
                <a:lnTo>
                  <a:pt x="2052440" y="502055"/>
                </a:lnTo>
                <a:cubicBezTo>
                  <a:pt x="2100586" y="500167"/>
                  <a:pt x="2220847" y="481956"/>
                  <a:pt x="2274113" y="474346"/>
                </a:cubicBezTo>
                <a:cubicBezTo>
                  <a:pt x="2301822" y="465110"/>
                  <a:pt x="2328904" y="453721"/>
                  <a:pt x="2357240" y="446637"/>
                </a:cubicBezTo>
                <a:cubicBezTo>
                  <a:pt x="2426827" y="429241"/>
                  <a:pt x="2394595" y="438805"/>
                  <a:pt x="2454222" y="418928"/>
                </a:cubicBezTo>
                <a:cubicBezTo>
                  <a:pt x="2468077" y="405073"/>
                  <a:pt x="2480734" y="389907"/>
                  <a:pt x="2495786" y="377364"/>
                </a:cubicBezTo>
                <a:cubicBezTo>
                  <a:pt x="2508578" y="366704"/>
                  <a:pt x="2534613" y="366080"/>
                  <a:pt x="2537350" y="349655"/>
                </a:cubicBezTo>
                <a:cubicBezTo>
                  <a:pt x="2549134" y="278950"/>
                  <a:pt x="2539447" y="219444"/>
                  <a:pt x="2495786" y="169546"/>
                </a:cubicBezTo>
                <a:cubicBezTo>
                  <a:pt x="2474282" y="144970"/>
                  <a:pt x="2457493" y="110600"/>
                  <a:pt x="2426513" y="100273"/>
                </a:cubicBezTo>
                <a:cubicBezTo>
                  <a:pt x="2398804" y="91037"/>
                  <a:pt x="2367688" y="88765"/>
                  <a:pt x="2343386" y="72564"/>
                </a:cubicBezTo>
                <a:cubicBezTo>
                  <a:pt x="2305059" y="47013"/>
                  <a:pt x="2304123" y="41123"/>
                  <a:pt x="2260259" y="31001"/>
                </a:cubicBezTo>
                <a:cubicBezTo>
                  <a:pt x="2214368" y="20411"/>
                  <a:pt x="2121713" y="3292"/>
                  <a:pt x="2121713" y="3292"/>
                </a:cubicBezTo>
                <a:cubicBezTo>
                  <a:pt x="1874208" y="8242"/>
                  <a:pt x="1599230" y="-19673"/>
                  <a:pt x="1345859" y="31001"/>
                </a:cubicBezTo>
                <a:cubicBezTo>
                  <a:pt x="1331056" y="33962"/>
                  <a:pt x="1266488" y="49904"/>
                  <a:pt x="1248877" y="58710"/>
                </a:cubicBezTo>
                <a:cubicBezTo>
                  <a:pt x="1233984" y="66157"/>
                  <a:pt x="1222529" y="79656"/>
                  <a:pt x="1207313" y="86419"/>
                </a:cubicBezTo>
                <a:cubicBezTo>
                  <a:pt x="1180623" y="98281"/>
                  <a:pt x="1148488" y="97927"/>
                  <a:pt x="1124186" y="114128"/>
                </a:cubicBezTo>
                <a:cubicBezTo>
                  <a:pt x="1110331" y="123364"/>
                  <a:pt x="1097515" y="134390"/>
                  <a:pt x="1082622" y="141837"/>
                </a:cubicBezTo>
                <a:cubicBezTo>
                  <a:pt x="1069560" y="148368"/>
                  <a:pt x="1053825" y="148600"/>
                  <a:pt x="1041059" y="155692"/>
                </a:cubicBezTo>
                <a:cubicBezTo>
                  <a:pt x="1011948" y="171865"/>
                  <a:pt x="957931" y="211110"/>
                  <a:pt x="957931" y="211110"/>
                </a:cubicBezTo>
                <a:cubicBezTo>
                  <a:pt x="943920" y="232126"/>
                  <a:pt x="916368" y="265555"/>
                  <a:pt x="916368" y="294237"/>
                </a:cubicBezTo>
                <a:cubicBezTo>
                  <a:pt x="916368" y="313278"/>
                  <a:pt x="924991" y="331346"/>
                  <a:pt x="930222" y="349655"/>
                </a:cubicBezTo>
                <a:cubicBezTo>
                  <a:pt x="934234" y="363697"/>
                  <a:pt x="936985" y="378453"/>
                  <a:pt x="944077" y="391219"/>
                </a:cubicBezTo>
                <a:cubicBezTo>
                  <a:pt x="960250" y="420330"/>
                  <a:pt x="981022" y="446637"/>
                  <a:pt x="999495" y="474346"/>
                </a:cubicBezTo>
                <a:lnTo>
                  <a:pt x="1027204" y="515910"/>
                </a:lnTo>
                <a:cubicBezTo>
                  <a:pt x="1036440" y="529764"/>
                  <a:pt x="1049648" y="541677"/>
                  <a:pt x="1054913" y="557473"/>
                </a:cubicBezTo>
                <a:lnTo>
                  <a:pt x="1096477" y="682164"/>
                </a:lnTo>
                <a:lnTo>
                  <a:pt x="1110331" y="723728"/>
                </a:lnTo>
                <a:lnTo>
                  <a:pt x="1124186" y="765292"/>
                </a:lnTo>
                <a:cubicBezTo>
                  <a:pt x="1140167" y="989039"/>
                  <a:pt x="1146522" y="962945"/>
                  <a:pt x="1124186" y="1208637"/>
                </a:cubicBezTo>
                <a:cubicBezTo>
                  <a:pt x="1122462" y="1227600"/>
                  <a:pt x="1117832" y="1246553"/>
                  <a:pt x="1110331" y="1264055"/>
                </a:cubicBezTo>
                <a:cubicBezTo>
                  <a:pt x="1104065" y="1278675"/>
                  <a:pt x="1045115" y="1356305"/>
                  <a:pt x="1041059" y="1361037"/>
                </a:cubicBezTo>
                <a:cubicBezTo>
                  <a:pt x="1028308" y="1375913"/>
                  <a:pt x="1011524" y="1387135"/>
                  <a:pt x="999495" y="1402601"/>
                </a:cubicBezTo>
                <a:cubicBezTo>
                  <a:pt x="912460" y="1514503"/>
                  <a:pt x="982976" y="1459795"/>
                  <a:pt x="902513" y="1513437"/>
                </a:cubicBezTo>
                <a:cubicBezTo>
                  <a:pt x="897895" y="1527292"/>
                  <a:pt x="896760" y="1542850"/>
                  <a:pt x="888659" y="1555001"/>
                </a:cubicBezTo>
                <a:cubicBezTo>
                  <a:pt x="877791" y="1571304"/>
                  <a:pt x="859638" y="1581512"/>
                  <a:pt x="847095" y="1596564"/>
                </a:cubicBezTo>
                <a:cubicBezTo>
                  <a:pt x="836435" y="1609356"/>
                  <a:pt x="830046" y="1625336"/>
                  <a:pt x="819386" y="1638128"/>
                </a:cubicBezTo>
                <a:cubicBezTo>
                  <a:pt x="806843" y="1653180"/>
                  <a:pt x="790365" y="1664640"/>
                  <a:pt x="777822" y="1679692"/>
                </a:cubicBezTo>
                <a:cubicBezTo>
                  <a:pt x="767162" y="1692484"/>
                  <a:pt x="763115" y="1710853"/>
                  <a:pt x="750113" y="1721255"/>
                </a:cubicBezTo>
                <a:cubicBezTo>
                  <a:pt x="738709" y="1730378"/>
                  <a:pt x="721612" y="1728579"/>
                  <a:pt x="708550" y="1735110"/>
                </a:cubicBezTo>
                <a:cubicBezTo>
                  <a:pt x="693657" y="1742557"/>
                  <a:pt x="679778" y="1752159"/>
                  <a:pt x="666986" y="1762819"/>
                </a:cubicBezTo>
                <a:cubicBezTo>
                  <a:pt x="651934" y="1775362"/>
                  <a:pt x="637965" y="1789331"/>
                  <a:pt x="625422" y="1804383"/>
                </a:cubicBezTo>
                <a:cubicBezTo>
                  <a:pt x="614762" y="1817175"/>
                  <a:pt x="610505" y="1835286"/>
                  <a:pt x="597713" y="1845946"/>
                </a:cubicBezTo>
                <a:cubicBezTo>
                  <a:pt x="581847" y="1859168"/>
                  <a:pt x="560768" y="1864419"/>
                  <a:pt x="542295" y="1873655"/>
                </a:cubicBezTo>
                <a:cubicBezTo>
                  <a:pt x="492567" y="1973112"/>
                  <a:pt x="543519" y="1894118"/>
                  <a:pt x="473022" y="1956783"/>
                </a:cubicBezTo>
                <a:cubicBezTo>
                  <a:pt x="443734" y="1982817"/>
                  <a:pt x="417604" y="2012201"/>
                  <a:pt x="389895" y="2039910"/>
                </a:cubicBezTo>
                <a:cubicBezTo>
                  <a:pt x="376040" y="2053764"/>
                  <a:pt x="364633" y="2070604"/>
                  <a:pt x="348331" y="2081473"/>
                </a:cubicBezTo>
                <a:cubicBezTo>
                  <a:pt x="274164" y="2130920"/>
                  <a:pt x="318541" y="2097410"/>
                  <a:pt x="223640" y="2192310"/>
                </a:cubicBezTo>
                <a:lnTo>
                  <a:pt x="154368" y="2261583"/>
                </a:lnTo>
                <a:lnTo>
                  <a:pt x="112804" y="2303146"/>
                </a:lnTo>
                <a:cubicBezTo>
                  <a:pt x="103568" y="2321619"/>
                  <a:pt x="95721" y="2340854"/>
                  <a:pt x="85095" y="2358564"/>
                </a:cubicBezTo>
                <a:cubicBezTo>
                  <a:pt x="67961" y="2387121"/>
                  <a:pt x="29677" y="2441692"/>
                  <a:pt x="29677" y="2441692"/>
                </a:cubicBezTo>
                <a:cubicBezTo>
                  <a:pt x="25059" y="2460165"/>
                  <a:pt x="21053" y="2478801"/>
                  <a:pt x="15822" y="2497110"/>
                </a:cubicBezTo>
                <a:cubicBezTo>
                  <a:pt x="11810" y="2511152"/>
                  <a:pt x="1968" y="2524069"/>
                  <a:pt x="1968" y="2538673"/>
                </a:cubicBezTo>
                <a:cubicBezTo>
                  <a:pt x="1968" y="2602842"/>
                  <a:pt x="-11011" y="2832246"/>
                  <a:pt x="29677" y="2954310"/>
                </a:cubicBezTo>
                <a:cubicBezTo>
                  <a:pt x="37542" y="2977903"/>
                  <a:pt x="46264" y="3001339"/>
                  <a:pt x="57386" y="3023583"/>
                </a:cubicBezTo>
                <a:cubicBezTo>
                  <a:pt x="65899" y="3040609"/>
                  <a:pt x="119487" y="3112496"/>
                  <a:pt x="126659" y="3120564"/>
                </a:cubicBezTo>
                <a:cubicBezTo>
                  <a:pt x="148354" y="3144971"/>
                  <a:pt x="175531" y="3164337"/>
                  <a:pt x="195931" y="3189837"/>
                </a:cubicBezTo>
                <a:cubicBezTo>
                  <a:pt x="281547" y="3296858"/>
                  <a:pt x="189005" y="3224475"/>
                  <a:pt x="292913" y="3328383"/>
                </a:cubicBezTo>
                <a:cubicBezTo>
                  <a:pt x="318418" y="3353888"/>
                  <a:pt x="349351" y="3373392"/>
                  <a:pt x="376040" y="3397655"/>
                </a:cubicBezTo>
                <a:cubicBezTo>
                  <a:pt x="458670" y="3472773"/>
                  <a:pt x="433644" y="3467737"/>
                  <a:pt x="528440" y="3536201"/>
                </a:cubicBezTo>
                <a:cubicBezTo>
                  <a:pt x="582435" y="3575197"/>
                  <a:pt x="639277" y="3610092"/>
                  <a:pt x="694695" y="3647037"/>
                </a:cubicBezTo>
                <a:cubicBezTo>
                  <a:pt x="694700" y="3647041"/>
                  <a:pt x="860945" y="3757870"/>
                  <a:pt x="860950" y="3757873"/>
                </a:cubicBezTo>
                <a:cubicBezTo>
                  <a:pt x="888659" y="3771728"/>
                  <a:pt x="916880" y="3784602"/>
                  <a:pt x="944077" y="3799437"/>
                </a:cubicBezTo>
                <a:cubicBezTo>
                  <a:pt x="967717" y="3812332"/>
                  <a:pt x="989264" y="3828958"/>
                  <a:pt x="1013350" y="3841001"/>
                </a:cubicBezTo>
                <a:cubicBezTo>
                  <a:pt x="1082801" y="3875727"/>
                  <a:pt x="1071894" y="3862721"/>
                  <a:pt x="1138040" y="3882564"/>
                </a:cubicBezTo>
                <a:cubicBezTo>
                  <a:pt x="1278670" y="3924752"/>
                  <a:pt x="1164178" y="3898875"/>
                  <a:pt x="1290440" y="3924128"/>
                </a:cubicBezTo>
                <a:cubicBezTo>
                  <a:pt x="1336622" y="3914892"/>
                  <a:pt x="1387640" y="3918971"/>
                  <a:pt x="1428986" y="3896419"/>
                </a:cubicBezTo>
                <a:cubicBezTo>
                  <a:pt x="1445702" y="3887301"/>
                  <a:pt x="1424602" y="3846472"/>
                  <a:pt x="1442840" y="3841001"/>
                </a:cubicBezTo>
                <a:cubicBezTo>
                  <a:pt x="1482896" y="3828984"/>
                  <a:pt x="1525967" y="3850237"/>
                  <a:pt x="1567531" y="3854855"/>
                </a:cubicBezTo>
                <a:cubicBezTo>
                  <a:pt x="1635987" y="3877674"/>
                  <a:pt x="1676176" y="3892407"/>
                  <a:pt x="1747640" y="3910273"/>
                </a:cubicBezTo>
                <a:cubicBezTo>
                  <a:pt x="1863988" y="3939360"/>
                  <a:pt x="1778329" y="3905861"/>
                  <a:pt x="1927750" y="3951837"/>
                </a:cubicBezTo>
                <a:cubicBezTo>
                  <a:pt x="1951520" y="3959151"/>
                  <a:pt x="1972895" y="3973514"/>
                  <a:pt x="1997022" y="3979546"/>
                </a:cubicBezTo>
                <a:cubicBezTo>
                  <a:pt x="2028703" y="3987466"/>
                  <a:pt x="2062073" y="3986559"/>
                  <a:pt x="2094004" y="3993401"/>
                </a:cubicBezTo>
                <a:cubicBezTo>
                  <a:pt x="2350748" y="4048418"/>
                  <a:pt x="2033026" y="3998545"/>
                  <a:pt x="2287968" y="4034964"/>
                </a:cubicBezTo>
                <a:cubicBezTo>
                  <a:pt x="2320295" y="4044200"/>
                  <a:pt x="2352075" y="4055628"/>
                  <a:pt x="2384950" y="4062673"/>
                </a:cubicBezTo>
                <a:cubicBezTo>
                  <a:pt x="2416880" y="4069515"/>
                  <a:pt x="2449656" y="4071562"/>
                  <a:pt x="2481931" y="4076528"/>
                </a:cubicBezTo>
                <a:cubicBezTo>
                  <a:pt x="2509696" y="4080800"/>
                  <a:pt x="2537449" y="4085206"/>
                  <a:pt x="2565059" y="4090383"/>
                </a:cubicBezTo>
                <a:cubicBezTo>
                  <a:pt x="2783371" y="4131317"/>
                  <a:pt x="2623875" y="4106703"/>
                  <a:pt x="2800586" y="4131946"/>
                </a:cubicBezTo>
                <a:cubicBezTo>
                  <a:pt x="2962222" y="4127328"/>
                  <a:pt x="3123985" y="4125971"/>
                  <a:pt x="3285495" y="4118092"/>
                </a:cubicBezTo>
                <a:cubicBezTo>
                  <a:pt x="3360860" y="4114416"/>
                  <a:pt x="3353496" y="4106580"/>
                  <a:pt x="3410186" y="4090383"/>
                </a:cubicBezTo>
                <a:cubicBezTo>
                  <a:pt x="3428495" y="4085152"/>
                  <a:pt x="3447775" y="4083214"/>
                  <a:pt x="3465604" y="4076528"/>
                </a:cubicBezTo>
                <a:cubicBezTo>
                  <a:pt x="3484942" y="4069276"/>
                  <a:pt x="3502039" y="4056955"/>
                  <a:pt x="3521022" y="4048819"/>
                </a:cubicBezTo>
                <a:cubicBezTo>
                  <a:pt x="3534445" y="4043066"/>
                  <a:pt x="3549524" y="4041495"/>
                  <a:pt x="3562586" y="4034964"/>
                </a:cubicBezTo>
                <a:cubicBezTo>
                  <a:pt x="3670011" y="3981252"/>
                  <a:pt x="3541248" y="4028222"/>
                  <a:pt x="3645713" y="3993401"/>
                </a:cubicBezTo>
                <a:cubicBezTo>
                  <a:pt x="3682659" y="3970310"/>
                  <a:pt x="3721696" y="3950269"/>
                  <a:pt x="3756550" y="3924128"/>
                </a:cubicBezTo>
                <a:cubicBezTo>
                  <a:pt x="3775023" y="3910273"/>
                  <a:pt x="3792387" y="3894802"/>
                  <a:pt x="3811968" y="3882564"/>
                </a:cubicBezTo>
                <a:cubicBezTo>
                  <a:pt x="3889313" y="3834223"/>
                  <a:pt x="3857733" y="3878363"/>
                  <a:pt x="3936659" y="3799437"/>
                </a:cubicBezTo>
                <a:cubicBezTo>
                  <a:pt x="3948433" y="3787663"/>
                  <a:pt x="3953306" y="3770318"/>
                  <a:pt x="3964368" y="3757873"/>
                </a:cubicBezTo>
                <a:cubicBezTo>
                  <a:pt x="3990402" y="3728585"/>
                  <a:pt x="4019786" y="3702455"/>
                  <a:pt x="4047495" y="3674746"/>
                </a:cubicBezTo>
                <a:cubicBezTo>
                  <a:pt x="4097852" y="3624389"/>
                  <a:pt x="4086183" y="3639979"/>
                  <a:pt x="4130622" y="3577764"/>
                </a:cubicBezTo>
                <a:cubicBezTo>
                  <a:pt x="4140300" y="3564215"/>
                  <a:pt x="4150884" y="3551094"/>
                  <a:pt x="4158331" y="3536201"/>
                </a:cubicBezTo>
                <a:cubicBezTo>
                  <a:pt x="4185104" y="3482654"/>
                  <a:pt x="4181910" y="3473324"/>
                  <a:pt x="4199895" y="3425364"/>
                </a:cubicBezTo>
                <a:cubicBezTo>
                  <a:pt x="4208627" y="3402078"/>
                  <a:pt x="4218368" y="3379183"/>
                  <a:pt x="4227604" y="3356092"/>
                </a:cubicBezTo>
                <a:cubicBezTo>
                  <a:pt x="4218368" y="3319146"/>
                  <a:pt x="4208458" y="3282362"/>
                  <a:pt x="4199895" y="3245255"/>
                </a:cubicBezTo>
                <a:cubicBezTo>
                  <a:pt x="4194600" y="3222310"/>
                  <a:pt x="4191751" y="3198828"/>
                  <a:pt x="4186040" y="3175983"/>
                </a:cubicBezTo>
                <a:cubicBezTo>
                  <a:pt x="4182498" y="3161815"/>
                  <a:pt x="4176029" y="3148508"/>
                  <a:pt x="4172186" y="3134419"/>
                </a:cubicBezTo>
                <a:cubicBezTo>
                  <a:pt x="4162166" y="3097678"/>
                  <a:pt x="4156520" y="3059711"/>
                  <a:pt x="4144477" y="3023583"/>
                </a:cubicBezTo>
                <a:cubicBezTo>
                  <a:pt x="4135241" y="2995874"/>
                  <a:pt x="4121570" y="2969266"/>
                  <a:pt x="4116768" y="2940455"/>
                </a:cubicBezTo>
                <a:cubicBezTo>
                  <a:pt x="4112150" y="2912746"/>
                  <a:pt x="4106626" y="2885173"/>
                  <a:pt x="4102913" y="2857328"/>
                </a:cubicBezTo>
                <a:cubicBezTo>
                  <a:pt x="4089642" y="2757797"/>
                  <a:pt x="4097979" y="2753135"/>
                  <a:pt x="4075204" y="2677219"/>
                </a:cubicBezTo>
                <a:cubicBezTo>
                  <a:pt x="4066811" y="2649243"/>
                  <a:pt x="4065020" y="2617458"/>
                  <a:pt x="4047495" y="2594092"/>
                </a:cubicBezTo>
                <a:cubicBezTo>
                  <a:pt x="4033640" y="2575619"/>
                  <a:pt x="4019353" y="2557463"/>
                  <a:pt x="4005931" y="2538673"/>
                </a:cubicBezTo>
                <a:cubicBezTo>
                  <a:pt x="3996253" y="2525124"/>
                  <a:pt x="3991014" y="2507770"/>
                  <a:pt x="3978222" y="2497110"/>
                </a:cubicBezTo>
                <a:cubicBezTo>
                  <a:pt x="3962356" y="2483888"/>
                  <a:pt x="3941277" y="2478637"/>
                  <a:pt x="3922804" y="2469401"/>
                </a:cubicBezTo>
                <a:cubicBezTo>
                  <a:pt x="3913568" y="2455546"/>
                  <a:pt x="3906869" y="2439611"/>
                  <a:pt x="3895095" y="2427837"/>
                </a:cubicBezTo>
                <a:cubicBezTo>
                  <a:pt x="3859675" y="2392417"/>
                  <a:pt x="3853282" y="2405052"/>
                  <a:pt x="3811968" y="2386273"/>
                </a:cubicBezTo>
                <a:cubicBezTo>
                  <a:pt x="3774364" y="2369180"/>
                  <a:pt x="3737500" y="2350438"/>
                  <a:pt x="3701131" y="2330855"/>
                </a:cubicBezTo>
                <a:cubicBezTo>
                  <a:pt x="3677422" y="2318088"/>
                  <a:pt x="3655944" y="2301335"/>
                  <a:pt x="3631859" y="2289292"/>
                </a:cubicBezTo>
                <a:cubicBezTo>
                  <a:pt x="3609615" y="2278170"/>
                  <a:pt x="3585872" y="2270315"/>
                  <a:pt x="3562586" y="2261583"/>
                </a:cubicBezTo>
                <a:cubicBezTo>
                  <a:pt x="3548912" y="2256455"/>
                  <a:pt x="3534084" y="2254259"/>
                  <a:pt x="3521022" y="2247728"/>
                </a:cubicBezTo>
                <a:cubicBezTo>
                  <a:pt x="3496937" y="2235685"/>
                  <a:pt x="3473293" y="2222321"/>
                  <a:pt x="3451750" y="2206164"/>
                </a:cubicBezTo>
                <a:cubicBezTo>
                  <a:pt x="3436075" y="2194408"/>
                  <a:pt x="3427198" y="2174322"/>
                  <a:pt x="3410186" y="2164601"/>
                </a:cubicBezTo>
                <a:cubicBezTo>
                  <a:pt x="3393654" y="2155154"/>
                  <a:pt x="3373077" y="2155977"/>
                  <a:pt x="3354768" y="2150746"/>
                </a:cubicBezTo>
                <a:cubicBezTo>
                  <a:pt x="3340726" y="2146734"/>
                  <a:pt x="3327059" y="2141510"/>
                  <a:pt x="3313204" y="2136892"/>
                </a:cubicBezTo>
                <a:cubicBezTo>
                  <a:pt x="3249928" y="2094709"/>
                  <a:pt x="3294505" y="2117695"/>
                  <a:pt x="3216222" y="2095328"/>
                </a:cubicBezTo>
                <a:cubicBezTo>
                  <a:pt x="3180429" y="2085101"/>
                  <a:pt x="3157750" y="2072433"/>
                  <a:pt x="3119240" y="2067619"/>
                </a:cubicBezTo>
                <a:cubicBezTo>
                  <a:pt x="3064059" y="2060721"/>
                  <a:pt x="3008256" y="2059905"/>
                  <a:pt x="2952986" y="2053764"/>
                </a:cubicBezTo>
                <a:cubicBezTo>
                  <a:pt x="2925067" y="2050662"/>
                  <a:pt x="2897568" y="2044528"/>
                  <a:pt x="2869859" y="2039910"/>
                </a:cubicBezTo>
                <a:cubicBezTo>
                  <a:pt x="2856004" y="2035292"/>
                  <a:pt x="2842337" y="2030067"/>
                  <a:pt x="2828295" y="2026055"/>
                </a:cubicBezTo>
                <a:cubicBezTo>
                  <a:pt x="2809986" y="2020824"/>
                  <a:pt x="2791115" y="2017672"/>
                  <a:pt x="2772877" y="2012201"/>
                </a:cubicBezTo>
                <a:cubicBezTo>
                  <a:pt x="2744901" y="2003808"/>
                  <a:pt x="2689750" y="1984492"/>
                  <a:pt x="2689750" y="1984492"/>
                </a:cubicBezTo>
                <a:cubicBezTo>
                  <a:pt x="2641386" y="1936130"/>
                  <a:pt x="2674432" y="1960914"/>
                  <a:pt x="2578913" y="1929073"/>
                </a:cubicBezTo>
                <a:lnTo>
                  <a:pt x="2578913" y="1929073"/>
                </a:lnTo>
                <a:lnTo>
                  <a:pt x="2537350" y="1901364"/>
                </a:lnTo>
                <a:cubicBezTo>
                  <a:pt x="2457935" y="1782247"/>
                  <a:pt x="2563680" y="1922429"/>
                  <a:pt x="2468077" y="1845946"/>
                </a:cubicBezTo>
                <a:cubicBezTo>
                  <a:pt x="2455075" y="1835544"/>
                  <a:pt x="2452142" y="1816157"/>
                  <a:pt x="2440368" y="1804383"/>
                </a:cubicBezTo>
                <a:cubicBezTo>
                  <a:pt x="2428594" y="1792609"/>
                  <a:pt x="2412659" y="1785910"/>
                  <a:pt x="2398804" y="1776673"/>
                </a:cubicBezTo>
                <a:cubicBezTo>
                  <a:pt x="2332518" y="1677243"/>
                  <a:pt x="2366934" y="1717094"/>
                  <a:pt x="2301822" y="1651983"/>
                </a:cubicBezTo>
                <a:cubicBezTo>
                  <a:pt x="2297204" y="1638128"/>
                  <a:pt x="2294499" y="1623481"/>
                  <a:pt x="2287968" y="1610419"/>
                </a:cubicBezTo>
                <a:cubicBezTo>
                  <a:pt x="2277083" y="1588649"/>
                  <a:pt x="2229157" y="1528084"/>
                  <a:pt x="2218695" y="1513437"/>
                </a:cubicBezTo>
                <a:cubicBezTo>
                  <a:pt x="2189515" y="1472585"/>
                  <a:pt x="2145244" y="1399743"/>
                  <a:pt x="2135568" y="1361037"/>
                </a:cubicBezTo>
                <a:lnTo>
                  <a:pt x="2107859" y="1250201"/>
                </a:lnTo>
                <a:cubicBezTo>
                  <a:pt x="2112477" y="1134746"/>
                  <a:pt x="2103314" y="1017910"/>
                  <a:pt x="2121713" y="903837"/>
                </a:cubicBezTo>
                <a:cubicBezTo>
                  <a:pt x="2129132" y="857840"/>
                  <a:pt x="2235641" y="762201"/>
                  <a:pt x="2260259" y="737583"/>
                </a:cubicBezTo>
                <a:cubicBezTo>
                  <a:pt x="2269496" y="728346"/>
                  <a:pt x="2277099" y="717119"/>
                  <a:pt x="2287968" y="709873"/>
                </a:cubicBezTo>
                <a:cubicBezTo>
                  <a:pt x="2315677" y="691400"/>
                  <a:pt x="2347547" y="678003"/>
                  <a:pt x="2371095" y="654455"/>
                </a:cubicBezTo>
                <a:cubicBezTo>
                  <a:pt x="2469841" y="555711"/>
                  <a:pt x="2357767" y="662349"/>
                  <a:pt x="2454222" y="585183"/>
                </a:cubicBezTo>
                <a:cubicBezTo>
                  <a:pt x="2491390" y="555448"/>
                  <a:pt x="2477636" y="555914"/>
                  <a:pt x="2509640" y="515910"/>
                </a:cubicBezTo>
                <a:cubicBezTo>
                  <a:pt x="2588602" y="417210"/>
                  <a:pt x="2479781" y="574555"/>
                  <a:pt x="2565059" y="446637"/>
                </a:cubicBezTo>
                <a:cubicBezTo>
                  <a:pt x="2549686" y="354399"/>
                  <a:pt x="2551204" y="391601"/>
                  <a:pt x="2551204" y="33580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518117" y="358726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445111" y="408544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482783" y="4085445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384288" y="4747577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3469888" y="5153807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2603084" y="4450203"/>
            <a:ext cx="91440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1884560" y="4990614"/>
            <a:ext cx="91440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2467851" y="2677478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 18"/>
          <p:cNvSpPr/>
          <p:nvPr/>
        </p:nvSpPr>
        <p:spPr>
          <a:xfrm>
            <a:off x="2883877" y="1730326"/>
            <a:ext cx="5964701" cy="2138289"/>
          </a:xfrm>
          <a:custGeom>
            <a:avLst/>
            <a:gdLst>
              <a:gd name="connsiteX0" fmla="*/ 0 w 5964701"/>
              <a:gd name="connsiteY0" fmla="*/ 492369 h 2138289"/>
              <a:gd name="connsiteX1" fmla="*/ 140677 w 5964701"/>
              <a:gd name="connsiteY1" fmla="*/ 422031 h 2138289"/>
              <a:gd name="connsiteX2" fmla="*/ 267286 w 5964701"/>
              <a:gd name="connsiteY2" fmla="*/ 323557 h 2138289"/>
              <a:gd name="connsiteX3" fmla="*/ 365760 w 5964701"/>
              <a:gd name="connsiteY3" fmla="*/ 267286 h 2138289"/>
              <a:gd name="connsiteX4" fmla="*/ 422031 w 5964701"/>
              <a:gd name="connsiteY4" fmla="*/ 225083 h 2138289"/>
              <a:gd name="connsiteX5" fmla="*/ 464234 w 5964701"/>
              <a:gd name="connsiteY5" fmla="*/ 211016 h 2138289"/>
              <a:gd name="connsiteX6" fmla="*/ 534572 w 5964701"/>
              <a:gd name="connsiteY6" fmla="*/ 154745 h 2138289"/>
              <a:gd name="connsiteX7" fmla="*/ 633046 w 5964701"/>
              <a:gd name="connsiteY7" fmla="*/ 126609 h 2138289"/>
              <a:gd name="connsiteX8" fmla="*/ 745588 w 5964701"/>
              <a:gd name="connsiteY8" fmla="*/ 70339 h 2138289"/>
              <a:gd name="connsiteX9" fmla="*/ 801858 w 5964701"/>
              <a:gd name="connsiteY9" fmla="*/ 56271 h 2138289"/>
              <a:gd name="connsiteX10" fmla="*/ 858129 w 5964701"/>
              <a:gd name="connsiteY10" fmla="*/ 28136 h 2138289"/>
              <a:gd name="connsiteX11" fmla="*/ 942535 w 5964701"/>
              <a:gd name="connsiteY11" fmla="*/ 14068 h 2138289"/>
              <a:gd name="connsiteX12" fmla="*/ 998806 w 5964701"/>
              <a:gd name="connsiteY12" fmla="*/ 0 h 2138289"/>
              <a:gd name="connsiteX13" fmla="*/ 2152357 w 5964701"/>
              <a:gd name="connsiteY13" fmla="*/ 14068 h 2138289"/>
              <a:gd name="connsiteX14" fmla="*/ 2335237 w 5964701"/>
              <a:gd name="connsiteY14" fmla="*/ 42203 h 2138289"/>
              <a:gd name="connsiteX15" fmla="*/ 2405575 w 5964701"/>
              <a:gd name="connsiteY15" fmla="*/ 56271 h 2138289"/>
              <a:gd name="connsiteX16" fmla="*/ 2489981 w 5964701"/>
              <a:gd name="connsiteY16" fmla="*/ 70339 h 2138289"/>
              <a:gd name="connsiteX17" fmla="*/ 2574388 w 5964701"/>
              <a:gd name="connsiteY17" fmla="*/ 98474 h 2138289"/>
              <a:gd name="connsiteX18" fmla="*/ 2658794 w 5964701"/>
              <a:gd name="connsiteY18" fmla="*/ 126609 h 2138289"/>
              <a:gd name="connsiteX19" fmla="*/ 2715065 w 5964701"/>
              <a:gd name="connsiteY19" fmla="*/ 140677 h 2138289"/>
              <a:gd name="connsiteX20" fmla="*/ 2799471 w 5964701"/>
              <a:gd name="connsiteY20" fmla="*/ 168812 h 2138289"/>
              <a:gd name="connsiteX21" fmla="*/ 3305908 w 5964701"/>
              <a:gd name="connsiteY21" fmla="*/ 196948 h 2138289"/>
              <a:gd name="connsiteX22" fmla="*/ 3474720 w 5964701"/>
              <a:gd name="connsiteY22" fmla="*/ 239151 h 2138289"/>
              <a:gd name="connsiteX23" fmla="*/ 3643532 w 5964701"/>
              <a:gd name="connsiteY23" fmla="*/ 295422 h 2138289"/>
              <a:gd name="connsiteX24" fmla="*/ 3770141 w 5964701"/>
              <a:gd name="connsiteY24" fmla="*/ 337625 h 2138289"/>
              <a:gd name="connsiteX25" fmla="*/ 3812345 w 5964701"/>
              <a:gd name="connsiteY25" fmla="*/ 379828 h 2138289"/>
              <a:gd name="connsiteX26" fmla="*/ 3910818 w 5964701"/>
              <a:gd name="connsiteY26" fmla="*/ 407963 h 2138289"/>
              <a:gd name="connsiteX27" fmla="*/ 3981157 w 5964701"/>
              <a:gd name="connsiteY27" fmla="*/ 450166 h 2138289"/>
              <a:gd name="connsiteX28" fmla="*/ 4051495 w 5964701"/>
              <a:gd name="connsiteY28" fmla="*/ 492369 h 2138289"/>
              <a:gd name="connsiteX29" fmla="*/ 4135901 w 5964701"/>
              <a:gd name="connsiteY29" fmla="*/ 534572 h 2138289"/>
              <a:gd name="connsiteX30" fmla="*/ 4248443 w 5964701"/>
              <a:gd name="connsiteY30" fmla="*/ 604911 h 2138289"/>
              <a:gd name="connsiteX31" fmla="*/ 4346917 w 5964701"/>
              <a:gd name="connsiteY31" fmla="*/ 647114 h 2138289"/>
              <a:gd name="connsiteX32" fmla="*/ 4515729 w 5964701"/>
              <a:gd name="connsiteY32" fmla="*/ 759656 h 2138289"/>
              <a:gd name="connsiteX33" fmla="*/ 4600135 w 5964701"/>
              <a:gd name="connsiteY33" fmla="*/ 815926 h 2138289"/>
              <a:gd name="connsiteX34" fmla="*/ 4811151 w 5964701"/>
              <a:gd name="connsiteY34" fmla="*/ 956603 h 2138289"/>
              <a:gd name="connsiteX35" fmla="*/ 4881489 w 5964701"/>
              <a:gd name="connsiteY35" fmla="*/ 1012874 h 2138289"/>
              <a:gd name="connsiteX36" fmla="*/ 4951828 w 5964701"/>
              <a:gd name="connsiteY36" fmla="*/ 1069145 h 2138289"/>
              <a:gd name="connsiteX37" fmla="*/ 4994031 w 5964701"/>
              <a:gd name="connsiteY37" fmla="*/ 1111348 h 2138289"/>
              <a:gd name="connsiteX38" fmla="*/ 5036234 w 5964701"/>
              <a:gd name="connsiteY38" fmla="*/ 1139483 h 2138289"/>
              <a:gd name="connsiteX39" fmla="*/ 5120640 w 5964701"/>
              <a:gd name="connsiteY39" fmla="*/ 1223889 h 2138289"/>
              <a:gd name="connsiteX40" fmla="*/ 5176911 w 5964701"/>
              <a:gd name="connsiteY40" fmla="*/ 1280160 h 2138289"/>
              <a:gd name="connsiteX41" fmla="*/ 5205046 w 5964701"/>
              <a:gd name="connsiteY41" fmla="*/ 1308296 h 2138289"/>
              <a:gd name="connsiteX42" fmla="*/ 5233181 w 5964701"/>
              <a:gd name="connsiteY42" fmla="*/ 1350499 h 2138289"/>
              <a:gd name="connsiteX43" fmla="*/ 5275385 w 5964701"/>
              <a:gd name="connsiteY43" fmla="*/ 1364566 h 2138289"/>
              <a:gd name="connsiteX44" fmla="*/ 5472332 w 5964701"/>
              <a:gd name="connsiteY44" fmla="*/ 1547446 h 2138289"/>
              <a:gd name="connsiteX45" fmla="*/ 5570806 w 5964701"/>
              <a:gd name="connsiteY45" fmla="*/ 1645920 h 2138289"/>
              <a:gd name="connsiteX46" fmla="*/ 5655212 w 5964701"/>
              <a:gd name="connsiteY46" fmla="*/ 1716259 h 2138289"/>
              <a:gd name="connsiteX47" fmla="*/ 5697415 w 5964701"/>
              <a:gd name="connsiteY47" fmla="*/ 1772529 h 2138289"/>
              <a:gd name="connsiteX48" fmla="*/ 5767754 w 5964701"/>
              <a:gd name="connsiteY48" fmla="*/ 1856936 h 2138289"/>
              <a:gd name="connsiteX49" fmla="*/ 5795889 w 5964701"/>
              <a:gd name="connsiteY49" fmla="*/ 1899139 h 2138289"/>
              <a:gd name="connsiteX50" fmla="*/ 5838092 w 5964701"/>
              <a:gd name="connsiteY50" fmla="*/ 1941342 h 2138289"/>
              <a:gd name="connsiteX51" fmla="*/ 5866228 w 5964701"/>
              <a:gd name="connsiteY51" fmla="*/ 1997612 h 2138289"/>
              <a:gd name="connsiteX52" fmla="*/ 5936566 w 5964701"/>
              <a:gd name="connsiteY52" fmla="*/ 2053883 h 2138289"/>
              <a:gd name="connsiteX53" fmla="*/ 5908431 w 5964701"/>
              <a:gd name="connsiteY53" fmla="*/ 2082019 h 2138289"/>
              <a:gd name="connsiteX54" fmla="*/ 5570806 w 5964701"/>
              <a:gd name="connsiteY54" fmla="*/ 2067951 h 2138289"/>
              <a:gd name="connsiteX55" fmla="*/ 5514535 w 5964701"/>
              <a:gd name="connsiteY55" fmla="*/ 2053883 h 2138289"/>
              <a:gd name="connsiteX56" fmla="*/ 5472332 w 5964701"/>
              <a:gd name="connsiteY56" fmla="*/ 2039816 h 2138289"/>
              <a:gd name="connsiteX57" fmla="*/ 5739618 w 5964701"/>
              <a:gd name="connsiteY57" fmla="*/ 2053883 h 2138289"/>
              <a:gd name="connsiteX58" fmla="*/ 5852160 w 5964701"/>
              <a:gd name="connsiteY58" fmla="*/ 2082019 h 2138289"/>
              <a:gd name="connsiteX59" fmla="*/ 5908431 w 5964701"/>
              <a:gd name="connsiteY59" fmla="*/ 2096086 h 2138289"/>
              <a:gd name="connsiteX60" fmla="*/ 5964701 w 5964701"/>
              <a:gd name="connsiteY60" fmla="*/ 2025748 h 2138289"/>
              <a:gd name="connsiteX61" fmla="*/ 5936566 w 5964701"/>
              <a:gd name="connsiteY61" fmla="*/ 1645920 h 2138289"/>
              <a:gd name="connsiteX62" fmla="*/ 5922498 w 5964701"/>
              <a:gd name="connsiteY62" fmla="*/ 1434905 h 2138289"/>
              <a:gd name="connsiteX63" fmla="*/ 5936566 w 5964701"/>
              <a:gd name="connsiteY63" fmla="*/ 1899139 h 2138289"/>
              <a:gd name="connsiteX64" fmla="*/ 5950634 w 5964701"/>
              <a:gd name="connsiteY64" fmla="*/ 1941342 h 2138289"/>
              <a:gd name="connsiteX65" fmla="*/ 5950634 w 5964701"/>
              <a:gd name="connsiteY65" fmla="*/ 2138289 h 213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964701" h="2138289">
                <a:moveTo>
                  <a:pt x="0" y="492369"/>
                </a:moveTo>
                <a:cubicBezTo>
                  <a:pt x="46892" y="468923"/>
                  <a:pt x="103606" y="459103"/>
                  <a:pt x="140677" y="422031"/>
                </a:cubicBezTo>
                <a:cubicBezTo>
                  <a:pt x="271130" y="291576"/>
                  <a:pt x="152716" y="395163"/>
                  <a:pt x="267286" y="323557"/>
                </a:cubicBezTo>
                <a:cubicBezTo>
                  <a:pt x="364622" y="262723"/>
                  <a:pt x="282845" y="294925"/>
                  <a:pt x="365760" y="267286"/>
                </a:cubicBezTo>
                <a:cubicBezTo>
                  <a:pt x="384517" y="253218"/>
                  <a:pt x="401674" y="236715"/>
                  <a:pt x="422031" y="225083"/>
                </a:cubicBezTo>
                <a:cubicBezTo>
                  <a:pt x="434906" y="217726"/>
                  <a:pt x="451519" y="218645"/>
                  <a:pt x="464234" y="211016"/>
                </a:cubicBezTo>
                <a:cubicBezTo>
                  <a:pt x="539870" y="165634"/>
                  <a:pt x="436022" y="196981"/>
                  <a:pt x="534572" y="154745"/>
                </a:cubicBezTo>
                <a:cubicBezTo>
                  <a:pt x="722634" y="74147"/>
                  <a:pt x="482456" y="195058"/>
                  <a:pt x="633046" y="126609"/>
                </a:cubicBezTo>
                <a:cubicBezTo>
                  <a:pt x="671228" y="109253"/>
                  <a:pt x="704899" y="80512"/>
                  <a:pt x="745588" y="70339"/>
                </a:cubicBezTo>
                <a:cubicBezTo>
                  <a:pt x="764345" y="65650"/>
                  <a:pt x="783755" y="63060"/>
                  <a:pt x="801858" y="56271"/>
                </a:cubicBezTo>
                <a:cubicBezTo>
                  <a:pt x="821494" y="48908"/>
                  <a:pt x="838043" y="34162"/>
                  <a:pt x="858129" y="28136"/>
                </a:cubicBezTo>
                <a:cubicBezTo>
                  <a:pt x="885450" y="19940"/>
                  <a:pt x="914565" y="19662"/>
                  <a:pt x="942535" y="14068"/>
                </a:cubicBezTo>
                <a:cubicBezTo>
                  <a:pt x="961494" y="10276"/>
                  <a:pt x="980049" y="4689"/>
                  <a:pt x="998806" y="0"/>
                </a:cubicBezTo>
                <a:lnTo>
                  <a:pt x="2152357" y="14068"/>
                </a:lnTo>
                <a:cubicBezTo>
                  <a:pt x="2170385" y="14473"/>
                  <a:pt x="2311616" y="37908"/>
                  <a:pt x="2335237" y="42203"/>
                </a:cubicBezTo>
                <a:cubicBezTo>
                  <a:pt x="2358762" y="46480"/>
                  <a:pt x="2382050" y="51994"/>
                  <a:pt x="2405575" y="56271"/>
                </a:cubicBezTo>
                <a:cubicBezTo>
                  <a:pt x="2433638" y="61374"/>
                  <a:pt x="2462309" y="63421"/>
                  <a:pt x="2489981" y="70339"/>
                </a:cubicBezTo>
                <a:cubicBezTo>
                  <a:pt x="2518753" y="77532"/>
                  <a:pt x="2546252" y="89096"/>
                  <a:pt x="2574388" y="98474"/>
                </a:cubicBezTo>
                <a:lnTo>
                  <a:pt x="2658794" y="126609"/>
                </a:lnTo>
                <a:cubicBezTo>
                  <a:pt x="2677551" y="131298"/>
                  <a:pt x="2696546" y="135121"/>
                  <a:pt x="2715065" y="140677"/>
                </a:cubicBezTo>
                <a:cubicBezTo>
                  <a:pt x="2743471" y="149199"/>
                  <a:pt x="2769859" y="167167"/>
                  <a:pt x="2799471" y="168812"/>
                </a:cubicBezTo>
                <a:lnTo>
                  <a:pt x="3305908" y="196948"/>
                </a:lnTo>
                <a:cubicBezTo>
                  <a:pt x="3387620" y="213291"/>
                  <a:pt x="3384811" y="210759"/>
                  <a:pt x="3474720" y="239151"/>
                </a:cubicBezTo>
                <a:cubicBezTo>
                  <a:pt x="3531281" y="257012"/>
                  <a:pt x="3590479" y="268896"/>
                  <a:pt x="3643532" y="295422"/>
                </a:cubicBezTo>
                <a:cubicBezTo>
                  <a:pt x="3721189" y="334250"/>
                  <a:pt x="3679239" y="319444"/>
                  <a:pt x="3770141" y="337625"/>
                </a:cubicBezTo>
                <a:cubicBezTo>
                  <a:pt x="3784209" y="351693"/>
                  <a:pt x="3795791" y="368792"/>
                  <a:pt x="3812345" y="379828"/>
                </a:cubicBezTo>
                <a:cubicBezTo>
                  <a:pt x="3824456" y="387902"/>
                  <a:pt x="3903311" y="406086"/>
                  <a:pt x="3910818" y="407963"/>
                </a:cubicBezTo>
                <a:cubicBezTo>
                  <a:pt x="3982111" y="479256"/>
                  <a:pt x="3889844" y="395378"/>
                  <a:pt x="3981157" y="450166"/>
                </a:cubicBezTo>
                <a:cubicBezTo>
                  <a:pt x="4077708" y="508097"/>
                  <a:pt x="3931941" y="452520"/>
                  <a:pt x="4051495" y="492369"/>
                </a:cubicBezTo>
                <a:cubicBezTo>
                  <a:pt x="4222240" y="606201"/>
                  <a:pt x="3975742" y="447213"/>
                  <a:pt x="4135901" y="534572"/>
                </a:cubicBezTo>
                <a:cubicBezTo>
                  <a:pt x="4174738" y="555756"/>
                  <a:pt x="4207782" y="587485"/>
                  <a:pt x="4248443" y="604911"/>
                </a:cubicBezTo>
                <a:cubicBezTo>
                  <a:pt x="4281268" y="618979"/>
                  <a:pt x="4316011" y="629221"/>
                  <a:pt x="4346917" y="647114"/>
                </a:cubicBezTo>
                <a:cubicBezTo>
                  <a:pt x="4405445" y="680999"/>
                  <a:pt x="4459458" y="722142"/>
                  <a:pt x="4515729" y="759656"/>
                </a:cubicBezTo>
                <a:cubicBezTo>
                  <a:pt x="4543864" y="778413"/>
                  <a:pt x="4569891" y="800804"/>
                  <a:pt x="4600135" y="815926"/>
                </a:cubicBezTo>
                <a:cubicBezTo>
                  <a:pt x="4729886" y="880801"/>
                  <a:pt x="4663920" y="840921"/>
                  <a:pt x="4811151" y="956603"/>
                </a:cubicBezTo>
                <a:cubicBezTo>
                  <a:pt x="4834761" y="975154"/>
                  <a:pt x="4858043" y="994117"/>
                  <a:pt x="4881489" y="1012874"/>
                </a:cubicBezTo>
                <a:cubicBezTo>
                  <a:pt x="4904935" y="1031631"/>
                  <a:pt x="4930596" y="1047913"/>
                  <a:pt x="4951828" y="1069145"/>
                </a:cubicBezTo>
                <a:cubicBezTo>
                  <a:pt x="4965896" y="1083213"/>
                  <a:pt x="4978747" y="1098612"/>
                  <a:pt x="4994031" y="1111348"/>
                </a:cubicBezTo>
                <a:cubicBezTo>
                  <a:pt x="5007019" y="1122172"/>
                  <a:pt x="5023597" y="1128251"/>
                  <a:pt x="5036234" y="1139483"/>
                </a:cubicBezTo>
                <a:cubicBezTo>
                  <a:pt x="5065973" y="1165918"/>
                  <a:pt x="5092505" y="1195754"/>
                  <a:pt x="5120640" y="1223889"/>
                </a:cubicBezTo>
                <a:lnTo>
                  <a:pt x="5176911" y="1280160"/>
                </a:lnTo>
                <a:cubicBezTo>
                  <a:pt x="5186290" y="1289539"/>
                  <a:pt x="5197689" y="1297260"/>
                  <a:pt x="5205046" y="1308296"/>
                </a:cubicBezTo>
                <a:cubicBezTo>
                  <a:pt x="5214424" y="1322364"/>
                  <a:pt x="5219979" y="1339937"/>
                  <a:pt x="5233181" y="1350499"/>
                </a:cubicBezTo>
                <a:cubicBezTo>
                  <a:pt x="5244760" y="1359762"/>
                  <a:pt x="5261317" y="1359877"/>
                  <a:pt x="5275385" y="1364566"/>
                </a:cubicBezTo>
                <a:cubicBezTo>
                  <a:pt x="5392328" y="1458122"/>
                  <a:pt x="5324492" y="1399606"/>
                  <a:pt x="5472332" y="1547446"/>
                </a:cubicBezTo>
                <a:lnTo>
                  <a:pt x="5570806" y="1645920"/>
                </a:lnTo>
                <a:cubicBezTo>
                  <a:pt x="5602563" y="1669738"/>
                  <a:pt x="5630368" y="1686446"/>
                  <a:pt x="5655212" y="1716259"/>
                </a:cubicBezTo>
                <a:cubicBezTo>
                  <a:pt x="5670222" y="1734271"/>
                  <a:pt x="5682405" y="1754517"/>
                  <a:pt x="5697415" y="1772529"/>
                </a:cubicBezTo>
                <a:cubicBezTo>
                  <a:pt x="5777379" y="1868485"/>
                  <a:pt x="5655282" y="1699473"/>
                  <a:pt x="5767754" y="1856936"/>
                </a:cubicBezTo>
                <a:cubicBezTo>
                  <a:pt x="5777581" y="1870694"/>
                  <a:pt x="5785065" y="1886151"/>
                  <a:pt x="5795889" y="1899139"/>
                </a:cubicBezTo>
                <a:cubicBezTo>
                  <a:pt x="5808625" y="1914423"/>
                  <a:pt x="5826528" y="1925153"/>
                  <a:pt x="5838092" y="1941342"/>
                </a:cubicBezTo>
                <a:cubicBezTo>
                  <a:pt x="5850281" y="1958406"/>
                  <a:pt x="5854595" y="1980163"/>
                  <a:pt x="5866228" y="1997612"/>
                </a:cubicBezTo>
                <a:cubicBezTo>
                  <a:pt x="5882266" y="2021669"/>
                  <a:pt x="5913987" y="2038831"/>
                  <a:pt x="5936566" y="2053883"/>
                </a:cubicBezTo>
                <a:cubicBezTo>
                  <a:pt x="5927188" y="2063262"/>
                  <a:pt x="5921684" y="2081509"/>
                  <a:pt x="5908431" y="2082019"/>
                </a:cubicBezTo>
                <a:cubicBezTo>
                  <a:pt x="5795875" y="2086348"/>
                  <a:pt x="5683159" y="2075976"/>
                  <a:pt x="5570806" y="2067951"/>
                </a:cubicBezTo>
                <a:cubicBezTo>
                  <a:pt x="5551521" y="2066573"/>
                  <a:pt x="5533125" y="2059194"/>
                  <a:pt x="5514535" y="2053883"/>
                </a:cubicBezTo>
                <a:cubicBezTo>
                  <a:pt x="5500277" y="2049809"/>
                  <a:pt x="5457503" y="2039816"/>
                  <a:pt x="5472332" y="2039816"/>
                </a:cubicBezTo>
                <a:cubicBezTo>
                  <a:pt x="5561551" y="2039816"/>
                  <a:pt x="5650523" y="2049194"/>
                  <a:pt x="5739618" y="2053883"/>
                </a:cubicBezTo>
                <a:lnTo>
                  <a:pt x="5852160" y="2082019"/>
                </a:lnTo>
                <a:lnTo>
                  <a:pt x="5908431" y="2096086"/>
                </a:lnTo>
                <a:cubicBezTo>
                  <a:pt x="5955429" y="2080421"/>
                  <a:pt x="5964701" y="2090517"/>
                  <a:pt x="5964701" y="2025748"/>
                </a:cubicBezTo>
                <a:cubicBezTo>
                  <a:pt x="5964701" y="1821334"/>
                  <a:pt x="5958362" y="1798489"/>
                  <a:pt x="5936566" y="1645920"/>
                </a:cubicBezTo>
                <a:cubicBezTo>
                  <a:pt x="5931877" y="1575582"/>
                  <a:pt x="5922498" y="1364411"/>
                  <a:pt x="5922498" y="1434905"/>
                </a:cubicBezTo>
                <a:cubicBezTo>
                  <a:pt x="5922498" y="1589721"/>
                  <a:pt x="5927978" y="1744562"/>
                  <a:pt x="5936566" y="1899139"/>
                </a:cubicBezTo>
                <a:cubicBezTo>
                  <a:pt x="5937389" y="1913945"/>
                  <a:pt x="5949763" y="1926539"/>
                  <a:pt x="5950634" y="1941342"/>
                </a:cubicBezTo>
                <a:cubicBezTo>
                  <a:pt x="5954489" y="2006878"/>
                  <a:pt x="5950634" y="2072640"/>
                  <a:pt x="5950634" y="2138289"/>
                </a:cubicBez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21"/>
          <p:cNvSpPr/>
          <p:nvPr/>
        </p:nvSpPr>
        <p:spPr>
          <a:xfrm>
            <a:off x="7076049" y="2743200"/>
            <a:ext cx="4473526" cy="2349305"/>
          </a:xfrm>
          <a:custGeom>
            <a:avLst/>
            <a:gdLst>
              <a:gd name="connsiteX0" fmla="*/ 0 w 4473526"/>
              <a:gd name="connsiteY0" fmla="*/ 1097280 h 2349305"/>
              <a:gd name="connsiteX1" fmla="*/ 14068 w 4473526"/>
              <a:gd name="connsiteY1" fmla="*/ 1167618 h 2349305"/>
              <a:gd name="connsiteX2" fmla="*/ 42203 w 4473526"/>
              <a:gd name="connsiteY2" fmla="*/ 1195754 h 2349305"/>
              <a:gd name="connsiteX3" fmla="*/ 112542 w 4473526"/>
              <a:gd name="connsiteY3" fmla="*/ 1266092 h 2349305"/>
              <a:gd name="connsiteX4" fmla="*/ 196948 w 4473526"/>
              <a:gd name="connsiteY4" fmla="*/ 1350498 h 2349305"/>
              <a:gd name="connsiteX5" fmla="*/ 281354 w 4473526"/>
              <a:gd name="connsiteY5" fmla="*/ 1434905 h 2349305"/>
              <a:gd name="connsiteX6" fmla="*/ 337625 w 4473526"/>
              <a:gd name="connsiteY6" fmla="*/ 1463040 h 2349305"/>
              <a:gd name="connsiteX7" fmla="*/ 436099 w 4473526"/>
              <a:gd name="connsiteY7" fmla="*/ 1547446 h 2349305"/>
              <a:gd name="connsiteX8" fmla="*/ 478302 w 4473526"/>
              <a:gd name="connsiteY8" fmla="*/ 1575582 h 2349305"/>
              <a:gd name="connsiteX9" fmla="*/ 534573 w 4473526"/>
              <a:gd name="connsiteY9" fmla="*/ 1617785 h 2349305"/>
              <a:gd name="connsiteX10" fmla="*/ 576776 w 4473526"/>
              <a:gd name="connsiteY10" fmla="*/ 1645920 h 2349305"/>
              <a:gd name="connsiteX11" fmla="*/ 661182 w 4473526"/>
              <a:gd name="connsiteY11" fmla="*/ 1674055 h 2349305"/>
              <a:gd name="connsiteX12" fmla="*/ 801859 w 4473526"/>
              <a:gd name="connsiteY12" fmla="*/ 1744394 h 2349305"/>
              <a:gd name="connsiteX13" fmla="*/ 886265 w 4473526"/>
              <a:gd name="connsiteY13" fmla="*/ 1758462 h 2349305"/>
              <a:gd name="connsiteX14" fmla="*/ 928468 w 4473526"/>
              <a:gd name="connsiteY14" fmla="*/ 1772529 h 2349305"/>
              <a:gd name="connsiteX15" fmla="*/ 984739 w 4473526"/>
              <a:gd name="connsiteY15" fmla="*/ 1786597 h 2349305"/>
              <a:gd name="connsiteX16" fmla="*/ 1069145 w 4473526"/>
              <a:gd name="connsiteY16" fmla="*/ 1800665 h 2349305"/>
              <a:gd name="connsiteX17" fmla="*/ 1139483 w 4473526"/>
              <a:gd name="connsiteY17" fmla="*/ 1814732 h 2349305"/>
              <a:gd name="connsiteX18" fmla="*/ 1294228 w 4473526"/>
              <a:gd name="connsiteY18" fmla="*/ 1828800 h 2349305"/>
              <a:gd name="connsiteX19" fmla="*/ 1505243 w 4473526"/>
              <a:gd name="connsiteY19" fmla="*/ 1856935 h 2349305"/>
              <a:gd name="connsiteX20" fmla="*/ 2405576 w 4473526"/>
              <a:gd name="connsiteY20" fmla="*/ 1842868 h 2349305"/>
              <a:gd name="connsiteX21" fmla="*/ 2475914 w 4473526"/>
              <a:gd name="connsiteY21" fmla="*/ 1828800 h 2349305"/>
              <a:gd name="connsiteX22" fmla="*/ 2799471 w 4473526"/>
              <a:gd name="connsiteY22" fmla="*/ 1800665 h 2349305"/>
              <a:gd name="connsiteX23" fmla="*/ 2897945 w 4473526"/>
              <a:gd name="connsiteY23" fmla="*/ 1786597 h 2349305"/>
              <a:gd name="connsiteX24" fmla="*/ 3151163 w 4473526"/>
              <a:gd name="connsiteY24" fmla="*/ 1758462 h 2349305"/>
              <a:gd name="connsiteX25" fmla="*/ 3207434 w 4473526"/>
              <a:gd name="connsiteY25" fmla="*/ 1744394 h 2349305"/>
              <a:gd name="connsiteX26" fmla="*/ 3249637 w 4473526"/>
              <a:gd name="connsiteY26" fmla="*/ 1730326 h 2349305"/>
              <a:gd name="connsiteX27" fmla="*/ 3319976 w 4473526"/>
              <a:gd name="connsiteY27" fmla="*/ 1716258 h 2349305"/>
              <a:gd name="connsiteX28" fmla="*/ 3446585 w 4473526"/>
              <a:gd name="connsiteY28" fmla="*/ 1688123 h 2349305"/>
              <a:gd name="connsiteX29" fmla="*/ 3502856 w 4473526"/>
              <a:gd name="connsiteY29" fmla="*/ 1659988 h 2349305"/>
              <a:gd name="connsiteX30" fmla="*/ 3559126 w 4473526"/>
              <a:gd name="connsiteY30" fmla="*/ 1645920 h 2349305"/>
              <a:gd name="connsiteX31" fmla="*/ 3601329 w 4473526"/>
              <a:gd name="connsiteY31" fmla="*/ 1617785 h 2349305"/>
              <a:gd name="connsiteX32" fmla="*/ 3643533 w 4473526"/>
              <a:gd name="connsiteY32" fmla="*/ 1603717 h 2349305"/>
              <a:gd name="connsiteX33" fmla="*/ 3713871 w 4473526"/>
              <a:gd name="connsiteY33" fmla="*/ 1575582 h 2349305"/>
              <a:gd name="connsiteX34" fmla="*/ 3756074 w 4473526"/>
              <a:gd name="connsiteY34" fmla="*/ 1561514 h 2349305"/>
              <a:gd name="connsiteX35" fmla="*/ 3854548 w 4473526"/>
              <a:gd name="connsiteY35" fmla="*/ 1519311 h 2349305"/>
              <a:gd name="connsiteX36" fmla="*/ 3882683 w 4473526"/>
              <a:gd name="connsiteY36" fmla="*/ 1491175 h 2349305"/>
              <a:gd name="connsiteX37" fmla="*/ 3967089 w 4473526"/>
              <a:gd name="connsiteY37" fmla="*/ 1434905 h 2349305"/>
              <a:gd name="connsiteX38" fmla="*/ 4037428 w 4473526"/>
              <a:gd name="connsiteY38" fmla="*/ 1392702 h 2349305"/>
              <a:gd name="connsiteX39" fmla="*/ 4079631 w 4473526"/>
              <a:gd name="connsiteY39" fmla="*/ 1350498 h 2349305"/>
              <a:gd name="connsiteX40" fmla="*/ 4135902 w 4473526"/>
              <a:gd name="connsiteY40" fmla="*/ 1280160 h 2349305"/>
              <a:gd name="connsiteX41" fmla="*/ 4178105 w 4473526"/>
              <a:gd name="connsiteY41" fmla="*/ 1252025 h 2349305"/>
              <a:gd name="connsiteX42" fmla="*/ 4206240 w 4473526"/>
              <a:gd name="connsiteY42" fmla="*/ 1209822 h 2349305"/>
              <a:gd name="connsiteX43" fmla="*/ 4234376 w 4473526"/>
              <a:gd name="connsiteY43" fmla="*/ 1181686 h 2349305"/>
              <a:gd name="connsiteX44" fmla="*/ 4262511 w 4473526"/>
              <a:gd name="connsiteY44" fmla="*/ 1083212 h 2349305"/>
              <a:gd name="connsiteX45" fmla="*/ 4290646 w 4473526"/>
              <a:gd name="connsiteY45" fmla="*/ 984738 h 2349305"/>
              <a:gd name="connsiteX46" fmla="*/ 4276579 w 4473526"/>
              <a:gd name="connsiteY46" fmla="*/ 464234 h 2349305"/>
              <a:gd name="connsiteX47" fmla="*/ 4248443 w 4473526"/>
              <a:gd name="connsiteY47" fmla="*/ 407963 h 2349305"/>
              <a:gd name="connsiteX48" fmla="*/ 4121834 w 4473526"/>
              <a:gd name="connsiteY48" fmla="*/ 267286 h 2349305"/>
              <a:gd name="connsiteX49" fmla="*/ 3995225 w 4473526"/>
              <a:gd name="connsiteY49" fmla="*/ 182880 h 2349305"/>
              <a:gd name="connsiteX50" fmla="*/ 3953022 w 4473526"/>
              <a:gd name="connsiteY50" fmla="*/ 154745 h 2349305"/>
              <a:gd name="connsiteX51" fmla="*/ 3756074 w 4473526"/>
              <a:gd name="connsiteY51" fmla="*/ 84406 h 2349305"/>
              <a:gd name="connsiteX52" fmla="*/ 3713871 w 4473526"/>
              <a:gd name="connsiteY52" fmla="*/ 70338 h 2349305"/>
              <a:gd name="connsiteX53" fmla="*/ 3629465 w 4473526"/>
              <a:gd name="connsiteY53" fmla="*/ 56271 h 2349305"/>
              <a:gd name="connsiteX54" fmla="*/ 3545059 w 4473526"/>
              <a:gd name="connsiteY54" fmla="*/ 28135 h 2349305"/>
              <a:gd name="connsiteX55" fmla="*/ 3404382 w 4473526"/>
              <a:gd name="connsiteY55" fmla="*/ 0 h 2349305"/>
              <a:gd name="connsiteX56" fmla="*/ 2686929 w 4473526"/>
              <a:gd name="connsiteY56" fmla="*/ 14068 h 2349305"/>
              <a:gd name="connsiteX57" fmla="*/ 2518117 w 4473526"/>
              <a:gd name="connsiteY57" fmla="*/ 28135 h 2349305"/>
              <a:gd name="connsiteX58" fmla="*/ 2293034 w 4473526"/>
              <a:gd name="connsiteY58" fmla="*/ 42203 h 2349305"/>
              <a:gd name="connsiteX59" fmla="*/ 2096086 w 4473526"/>
              <a:gd name="connsiteY59" fmla="*/ 70338 h 2349305"/>
              <a:gd name="connsiteX60" fmla="*/ 2039816 w 4473526"/>
              <a:gd name="connsiteY60" fmla="*/ 84406 h 2349305"/>
              <a:gd name="connsiteX61" fmla="*/ 1645920 w 4473526"/>
              <a:gd name="connsiteY61" fmla="*/ 112542 h 2349305"/>
              <a:gd name="connsiteX62" fmla="*/ 1575582 w 4473526"/>
              <a:gd name="connsiteY62" fmla="*/ 126609 h 2349305"/>
              <a:gd name="connsiteX63" fmla="*/ 1491176 w 4473526"/>
              <a:gd name="connsiteY63" fmla="*/ 140677 h 2349305"/>
              <a:gd name="connsiteX64" fmla="*/ 1350499 w 4473526"/>
              <a:gd name="connsiteY64" fmla="*/ 168812 h 2349305"/>
              <a:gd name="connsiteX65" fmla="*/ 1012874 w 4473526"/>
              <a:gd name="connsiteY65" fmla="*/ 182880 h 2349305"/>
              <a:gd name="connsiteX66" fmla="*/ 844062 w 4473526"/>
              <a:gd name="connsiteY66" fmla="*/ 211015 h 2349305"/>
              <a:gd name="connsiteX67" fmla="*/ 745588 w 4473526"/>
              <a:gd name="connsiteY67" fmla="*/ 239151 h 2349305"/>
              <a:gd name="connsiteX68" fmla="*/ 661182 w 4473526"/>
              <a:gd name="connsiteY68" fmla="*/ 281354 h 2349305"/>
              <a:gd name="connsiteX69" fmla="*/ 604911 w 4473526"/>
              <a:gd name="connsiteY69" fmla="*/ 337625 h 2349305"/>
              <a:gd name="connsiteX70" fmla="*/ 506437 w 4473526"/>
              <a:gd name="connsiteY70" fmla="*/ 407963 h 2349305"/>
              <a:gd name="connsiteX71" fmla="*/ 464234 w 4473526"/>
              <a:gd name="connsiteY71" fmla="*/ 436098 h 2349305"/>
              <a:gd name="connsiteX72" fmla="*/ 407963 w 4473526"/>
              <a:gd name="connsiteY72" fmla="*/ 492369 h 2349305"/>
              <a:gd name="connsiteX73" fmla="*/ 309489 w 4473526"/>
              <a:gd name="connsiteY73" fmla="*/ 590843 h 2349305"/>
              <a:gd name="connsiteX74" fmla="*/ 267286 w 4473526"/>
              <a:gd name="connsiteY74" fmla="*/ 633046 h 2349305"/>
              <a:gd name="connsiteX75" fmla="*/ 239151 w 4473526"/>
              <a:gd name="connsiteY75" fmla="*/ 661182 h 2349305"/>
              <a:gd name="connsiteX76" fmla="*/ 182880 w 4473526"/>
              <a:gd name="connsiteY76" fmla="*/ 731520 h 2349305"/>
              <a:gd name="connsiteX77" fmla="*/ 126609 w 4473526"/>
              <a:gd name="connsiteY77" fmla="*/ 801858 h 2349305"/>
              <a:gd name="connsiteX78" fmla="*/ 84406 w 4473526"/>
              <a:gd name="connsiteY78" fmla="*/ 928468 h 2349305"/>
              <a:gd name="connsiteX79" fmla="*/ 70339 w 4473526"/>
              <a:gd name="connsiteY79" fmla="*/ 970671 h 2349305"/>
              <a:gd name="connsiteX80" fmla="*/ 56271 w 4473526"/>
              <a:gd name="connsiteY80" fmla="*/ 1012874 h 2349305"/>
              <a:gd name="connsiteX81" fmla="*/ 42203 w 4473526"/>
              <a:gd name="connsiteY81" fmla="*/ 1083212 h 2349305"/>
              <a:gd name="connsiteX82" fmla="*/ 56271 w 4473526"/>
              <a:gd name="connsiteY82" fmla="*/ 1308295 h 2349305"/>
              <a:gd name="connsiteX83" fmla="*/ 70339 w 4473526"/>
              <a:gd name="connsiteY83" fmla="*/ 1350498 h 2349305"/>
              <a:gd name="connsiteX84" fmla="*/ 98474 w 4473526"/>
              <a:gd name="connsiteY84" fmla="*/ 1491175 h 2349305"/>
              <a:gd name="connsiteX85" fmla="*/ 112542 w 4473526"/>
              <a:gd name="connsiteY85" fmla="*/ 1533378 h 2349305"/>
              <a:gd name="connsiteX86" fmla="*/ 140677 w 4473526"/>
              <a:gd name="connsiteY86" fmla="*/ 1645920 h 2349305"/>
              <a:gd name="connsiteX87" fmla="*/ 168813 w 4473526"/>
              <a:gd name="connsiteY87" fmla="*/ 1744394 h 2349305"/>
              <a:gd name="connsiteX88" fmla="*/ 196948 w 4473526"/>
              <a:gd name="connsiteY88" fmla="*/ 1786597 h 2349305"/>
              <a:gd name="connsiteX89" fmla="*/ 239151 w 4473526"/>
              <a:gd name="connsiteY89" fmla="*/ 1927274 h 2349305"/>
              <a:gd name="connsiteX90" fmla="*/ 253219 w 4473526"/>
              <a:gd name="connsiteY90" fmla="*/ 1969477 h 2349305"/>
              <a:gd name="connsiteX91" fmla="*/ 267286 w 4473526"/>
              <a:gd name="connsiteY91" fmla="*/ 2011680 h 2349305"/>
              <a:gd name="connsiteX92" fmla="*/ 351693 w 4473526"/>
              <a:gd name="connsiteY92" fmla="*/ 2096086 h 2349305"/>
              <a:gd name="connsiteX93" fmla="*/ 379828 w 4473526"/>
              <a:gd name="connsiteY93" fmla="*/ 2124222 h 2349305"/>
              <a:gd name="connsiteX94" fmla="*/ 464234 w 4473526"/>
              <a:gd name="connsiteY94" fmla="*/ 2152357 h 2349305"/>
              <a:gd name="connsiteX95" fmla="*/ 506437 w 4473526"/>
              <a:gd name="connsiteY95" fmla="*/ 2180492 h 2349305"/>
              <a:gd name="connsiteX96" fmla="*/ 618979 w 4473526"/>
              <a:gd name="connsiteY96" fmla="*/ 2208628 h 2349305"/>
              <a:gd name="connsiteX97" fmla="*/ 703385 w 4473526"/>
              <a:gd name="connsiteY97" fmla="*/ 2236763 h 2349305"/>
              <a:gd name="connsiteX98" fmla="*/ 829994 w 4473526"/>
              <a:gd name="connsiteY98" fmla="*/ 2250831 h 2349305"/>
              <a:gd name="connsiteX99" fmla="*/ 900333 w 4473526"/>
              <a:gd name="connsiteY99" fmla="*/ 2264898 h 2349305"/>
              <a:gd name="connsiteX100" fmla="*/ 1055077 w 4473526"/>
              <a:gd name="connsiteY100" fmla="*/ 2278966 h 2349305"/>
              <a:gd name="connsiteX101" fmla="*/ 1252025 w 4473526"/>
              <a:gd name="connsiteY101" fmla="*/ 2307102 h 2349305"/>
              <a:gd name="connsiteX102" fmla="*/ 1308296 w 4473526"/>
              <a:gd name="connsiteY102" fmla="*/ 2321169 h 2349305"/>
              <a:gd name="connsiteX103" fmla="*/ 1463040 w 4473526"/>
              <a:gd name="connsiteY103" fmla="*/ 2349305 h 2349305"/>
              <a:gd name="connsiteX104" fmla="*/ 1772529 w 4473526"/>
              <a:gd name="connsiteY104" fmla="*/ 2335237 h 2349305"/>
              <a:gd name="connsiteX105" fmla="*/ 1885071 w 4473526"/>
              <a:gd name="connsiteY105" fmla="*/ 2321169 h 2349305"/>
              <a:gd name="connsiteX106" fmla="*/ 2869809 w 4473526"/>
              <a:gd name="connsiteY106" fmla="*/ 2307102 h 2349305"/>
              <a:gd name="connsiteX107" fmla="*/ 3235569 w 4473526"/>
              <a:gd name="connsiteY107" fmla="*/ 2293034 h 2349305"/>
              <a:gd name="connsiteX108" fmla="*/ 3305908 w 4473526"/>
              <a:gd name="connsiteY108" fmla="*/ 2278966 h 2349305"/>
              <a:gd name="connsiteX109" fmla="*/ 3404382 w 4473526"/>
              <a:gd name="connsiteY109" fmla="*/ 2264898 h 2349305"/>
              <a:gd name="connsiteX110" fmla="*/ 3530991 w 4473526"/>
              <a:gd name="connsiteY110" fmla="*/ 2222695 h 2349305"/>
              <a:gd name="connsiteX111" fmla="*/ 3573194 w 4473526"/>
              <a:gd name="connsiteY111" fmla="*/ 2208628 h 2349305"/>
              <a:gd name="connsiteX112" fmla="*/ 3643533 w 4473526"/>
              <a:gd name="connsiteY112" fmla="*/ 2166425 h 2349305"/>
              <a:gd name="connsiteX113" fmla="*/ 3671668 w 4473526"/>
              <a:gd name="connsiteY113" fmla="*/ 2138289 h 2349305"/>
              <a:gd name="connsiteX114" fmla="*/ 3756074 w 4473526"/>
              <a:gd name="connsiteY114" fmla="*/ 2110154 h 2349305"/>
              <a:gd name="connsiteX115" fmla="*/ 3798277 w 4473526"/>
              <a:gd name="connsiteY115" fmla="*/ 2096086 h 2349305"/>
              <a:gd name="connsiteX116" fmla="*/ 3882683 w 4473526"/>
              <a:gd name="connsiteY116" fmla="*/ 2053883 h 2349305"/>
              <a:gd name="connsiteX117" fmla="*/ 3910819 w 4473526"/>
              <a:gd name="connsiteY117" fmla="*/ 2025748 h 2349305"/>
              <a:gd name="connsiteX118" fmla="*/ 4065563 w 4473526"/>
              <a:gd name="connsiteY118" fmla="*/ 1997612 h 2349305"/>
              <a:gd name="connsiteX119" fmla="*/ 4149969 w 4473526"/>
              <a:gd name="connsiteY119" fmla="*/ 1969477 h 2349305"/>
              <a:gd name="connsiteX120" fmla="*/ 4234376 w 4473526"/>
              <a:gd name="connsiteY120" fmla="*/ 1927274 h 2349305"/>
              <a:gd name="connsiteX121" fmla="*/ 4304714 w 4473526"/>
              <a:gd name="connsiteY121" fmla="*/ 1856935 h 2349305"/>
              <a:gd name="connsiteX122" fmla="*/ 4346917 w 4473526"/>
              <a:gd name="connsiteY122" fmla="*/ 1814732 h 2349305"/>
              <a:gd name="connsiteX123" fmla="*/ 4389120 w 4473526"/>
              <a:gd name="connsiteY123" fmla="*/ 1800665 h 2349305"/>
              <a:gd name="connsiteX124" fmla="*/ 4417256 w 4473526"/>
              <a:gd name="connsiteY124" fmla="*/ 1772529 h 2349305"/>
              <a:gd name="connsiteX125" fmla="*/ 4473526 w 4473526"/>
              <a:gd name="connsiteY125" fmla="*/ 1688123 h 2349305"/>
              <a:gd name="connsiteX126" fmla="*/ 4445391 w 4473526"/>
              <a:gd name="connsiteY126" fmla="*/ 1167618 h 2349305"/>
              <a:gd name="connsiteX127" fmla="*/ 4417256 w 4473526"/>
              <a:gd name="connsiteY127" fmla="*/ 1012874 h 2349305"/>
              <a:gd name="connsiteX128" fmla="*/ 4389120 w 4473526"/>
              <a:gd name="connsiteY128" fmla="*/ 759655 h 2349305"/>
              <a:gd name="connsiteX129" fmla="*/ 4375053 w 4473526"/>
              <a:gd name="connsiteY129" fmla="*/ 689317 h 2349305"/>
              <a:gd name="connsiteX130" fmla="*/ 4346917 w 4473526"/>
              <a:gd name="connsiteY130" fmla="*/ 492369 h 2349305"/>
              <a:gd name="connsiteX131" fmla="*/ 4318782 w 4473526"/>
              <a:gd name="connsiteY131" fmla="*/ 407963 h 2349305"/>
              <a:gd name="connsiteX132" fmla="*/ 4220308 w 4473526"/>
              <a:gd name="connsiteY132" fmla="*/ 323557 h 2349305"/>
              <a:gd name="connsiteX133" fmla="*/ 4135902 w 4473526"/>
              <a:gd name="connsiteY133" fmla="*/ 295422 h 2349305"/>
              <a:gd name="connsiteX134" fmla="*/ 4107766 w 4473526"/>
              <a:gd name="connsiteY134" fmla="*/ 267286 h 2349305"/>
              <a:gd name="connsiteX135" fmla="*/ 4023360 w 4473526"/>
              <a:gd name="connsiteY135" fmla="*/ 239151 h 2349305"/>
              <a:gd name="connsiteX136" fmla="*/ 3995225 w 4473526"/>
              <a:gd name="connsiteY136" fmla="*/ 154745 h 234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4473526" h="2349305">
                <a:moveTo>
                  <a:pt x="0" y="1097280"/>
                </a:moveTo>
                <a:cubicBezTo>
                  <a:pt x="4689" y="1120726"/>
                  <a:pt x="4649" y="1145641"/>
                  <a:pt x="14068" y="1167618"/>
                </a:cubicBezTo>
                <a:cubicBezTo>
                  <a:pt x="19293" y="1179809"/>
                  <a:pt x="33918" y="1185397"/>
                  <a:pt x="42203" y="1195754"/>
                </a:cubicBezTo>
                <a:cubicBezTo>
                  <a:pt x="95792" y="1262741"/>
                  <a:pt x="40197" y="1217862"/>
                  <a:pt x="112542" y="1266092"/>
                </a:cubicBezTo>
                <a:cubicBezTo>
                  <a:pt x="207681" y="1392945"/>
                  <a:pt x="104379" y="1268214"/>
                  <a:pt x="196948" y="1350498"/>
                </a:cubicBezTo>
                <a:cubicBezTo>
                  <a:pt x="226687" y="1376933"/>
                  <a:pt x="245765" y="1417111"/>
                  <a:pt x="281354" y="1434905"/>
                </a:cubicBezTo>
                <a:cubicBezTo>
                  <a:pt x="300111" y="1444283"/>
                  <a:pt x="319842" y="1451926"/>
                  <a:pt x="337625" y="1463040"/>
                </a:cubicBezTo>
                <a:cubicBezTo>
                  <a:pt x="421916" y="1515721"/>
                  <a:pt x="367046" y="1489902"/>
                  <a:pt x="436099" y="1547446"/>
                </a:cubicBezTo>
                <a:cubicBezTo>
                  <a:pt x="449088" y="1558270"/>
                  <a:pt x="464544" y="1565755"/>
                  <a:pt x="478302" y="1575582"/>
                </a:cubicBezTo>
                <a:cubicBezTo>
                  <a:pt x="497381" y="1589210"/>
                  <a:pt x="515494" y="1604157"/>
                  <a:pt x="534573" y="1617785"/>
                </a:cubicBezTo>
                <a:cubicBezTo>
                  <a:pt x="548331" y="1627612"/>
                  <a:pt x="561326" y="1639053"/>
                  <a:pt x="576776" y="1645920"/>
                </a:cubicBezTo>
                <a:cubicBezTo>
                  <a:pt x="603877" y="1657965"/>
                  <a:pt x="634656" y="1660792"/>
                  <a:pt x="661182" y="1674055"/>
                </a:cubicBezTo>
                <a:cubicBezTo>
                  <a:pt x="708074" y="1697501"/>
                  <a:pt x="750145" y="1735775"/>
                  <a:pt x="801859" y="1744394"/>
                </a:cubicBezTo>
                <a:cubicBezTo>
                  <a:pt x="829994" y="1749083"/>
                  <a:pt x="858421" y="1752274"/>
                  <a:pt x="886265" y="1758462"/>
                </a:cubicBezTo>
                <a:cubicBezTo>
                  <a:pt x="900740" y="1761679"/>
                  <a:pt x="914210" y="1768455"/>
                  <a:pt x="928468" y="1772529"/>
                </a:cubicBezTo>
                <a:cubicBezTo>
                  <a:pt x="947058" y="1777840"/>
                  <a:pt x="965780" y="1782805"/>
                  <a:pt x="984739" y="1786597"/>
                </a:cubicBezTo>
                <a:cubicBezTo>
                  <a:pt x="1012709" y="1792191"/>
                  <a:pt x="1041082" y="1795563"/>
                  <a:pt x="1069145" y="1800665"/>
                </a:cubicBezTo>
                <a:cubicBezTo>
                  <a:pt x="1092670" y="1804942"/>
                  <a:pt x="1115757" y="1811766"/>
                  <a:pt x="1139483" y="1814732"/>
                </a:cubicBezTo>
                <a:cubicBezTo>
                  <a:pt x="1190877" y="1821156"/>
                  <a:pt x="1242646" y="1824111"/>
                  <a:pt x="1294228" y="1828800"/>
                </a:cubicBezTo>
                <a:cubicBezTo>
                  <a:pt x="1377129" y="1849526"/>
                  <a:pt x="1394512" y="1856935"/>
                  <a:pt x="1505243" y="1856935"/>
                </a:cubicBezTo>
                <a:cubicBezTo>
                  <a:pt x="1805391" y="1856935"/>
                  <a:pt x="2105465" y="1847557"/>
                  <a:pt x="2405576" y="1842868"/>
                </a:cubicBezTo>
                <a:cubicBezTo>
                  <a:pt x="2429022" y="1838179"/>
                  <a:pt x="2452213" y="1831960"/>
                  <a:pt x="2475914" y="1828800"/>
                </a:cubicBezTo>
                <a:cubicBezTo>
                  <a:pt x="2598594" y="1812442"/>
                  <a:pt x="2671880" y="1813424"/>
                  <a:pt x="2799471" y="1800665"/>
                </a:cubicBezTo>
                <a:cubicBezTo>
                  <a:pt x="2832464" y="1797366"/>
                  <a:pt x="2865078" y="1790979"/>
                  <a:pt x="2897945" y="1786597"/>
                </a:cubicBezTo>
                <a:cubicBezTo>
                  <a:pt x="3017433" y="1770665"/>
                  <a:pt x="3022499" y="1771328"/>
                  <a:pt x="3151163" y="1758462"/>
                </a:cubicBezTo>
                <a:cubicBezTo>
                  <a:pt x="3169920" y="1753773"/>
                  <a:pt x="3188844" y="1749706"/>
                  <a:pt x="3207434" y="1744394"/>
                </a:cubicBezTo>
                <a:cubicBezTo>
                  <a:pt x="3221692" y="1740320"/>
                  <a:pt x="3235251" y="1733923"/>
                  <a:pt x="3249637" y="1730326"/>
                </a:cubicBezTo>
                <a:cubicBezTo>
                  <a:pt x="3272834" y="1724527"/>
                  <a:pt x="3296635" y="1721445"/>
                  <a:pt x="3319976" y="1716258"/>
                </a:cubicBezTo>
                <a:cubicBezTo>
                  <a:pt x="3498778" y="1676525"/>
                  <a:pt x="3234437" y="1730553"/>
                  <a:pt x="3446585" y="1688123"/>
                </a:cubicBezTo>
                <a:cubicBezTo>
                  <a:pt x="3465342" y="1678745"/>
                  <a:pt x="3483220" y="1667351"/>
                  <a:pt x="3502856" y="1659988"/>
                </a:cubicBezTo>
                <a:cubicBezTo>
                  <a:pt x="3520959" y="1653199"/>
                  <a:pt x="3541355" y="1653536"/>
                  <a:pt x="3559126" y="1645920"/>
                </a:cubicBezTo>
                <a:cubicBezTo>
                  <a:pt x="3574666" y="1639260"/>
                  <a:pt x="3586207" y="1625346"/>
                  <a:pt x="3601329" y="1617785"/>
                </a:cubicBezTo>
                <a:cubicBezTo>
                  <a:pt x="3614592" y="1611153"/>
                  <a:pt x="3629648" y="1608924"/>
                  <a:pt x="3643533" y="1603717"/>
                </a:cubicBezTo>
                <a:cubicBezTo>
                  <a:pt x="3667177" y="1594850"/>
                  <a:pt x="3690227" y="1584449"/>
                  <a:pt x="3713871" y="1575582"/>
                </a:cubicBezTo>
                <a:cubicBezTo>
                  <a:pt x="3727755" y="1570375"/>
                  <a:pt x="3742811" y="1568146"/>
                  <a:pt x="3756074" y="1561514"/>
                </a:cubicBezTo>
                <a:cubicBezTo>
                  <a:pt x="3853221" y="1512939"/>
                  <a:pt x="3737440" y="1548586"/>
                  <a:pt x="3854548" y="1519311"/>
                </a:cubicBezTo>
                <a:cubicBezTo>
                  <a:pt x="3863926" y="1509932"/>
                  <a:pt x="3872072" y="1499133"/>
                  <a:pt x="3882683" y="1491175"/>
                </a:cubicBezTo>
                <a:cubicBezTo>
                  <a:pt x="3909734" y="1470886"/>
                  <a:pt x="3943179" y="1458815"/>
                  <a:pt x="3967089" y="1434905"/>
                </a:cubicBezTo>
                <a:cubicBezTo>
                  <a:pt x="4005710" y="1396284"/>
                  <a:pt x="3982642" y="1410963"/>
                  <a:pt x="4037428" y="1392702"/>
                </a:cubicBezTo>
                <a:cubicBezTo>
                  <a:pt x="4051496" y="1378634"/>
                  <a:pt x="4066895" y="1365782"/>
                  <a:pt x="4079631" y="1350498"/>
                </a:cubicBezTo>
                <a:cubicBezTo>
                  <a:pt x="4116191" y="1306625"/>
                  <a:pt x="4094973" y="1312903"/>
                  <a:pt x="4135902" y="1280160"/>
                </a:cubicBezTo>
                <a:cubicBezTo>
                  <a:pt x="4149104" y="1269598"/>
                  <a:pt x="4164037" y="1261403"/>
                  <a:pt x="4178105" y="1252025"/>
                </a:cubicBezTo>
                <a:cubicBezTo>
                  <a:pt x="4187483" y="1237957"/>
                  <a:pt x="4195678" y="1223024"/>
                  <a:pt x="4206240" y="1209822"/>
                </a:cubicBezTo>
                <a:cubicBezTo>
                  <a:pt x="4214526" y="1199465"/>
                  <a:pt x="4227552" y="1193059"/>
                  <a:pt x="4234376" y="1181686"/>
                </a:cubicBezTo>
                <a:cubicBezTo>
                  <a:pt x="4243573" y="1166358"/>
                  <a:pt x="4259168" y="1094912"/>
                  <a:pt x="4262511" y="1083212"/>
                </a:cubicBezTo>
                <a:cubicBezTo>
                  <a:pt x="4302864" y="941980"/>
                  <a:pt x="4246683" y="1160598"/>
                  <a:pt x="4290646" y="984738"/>
                </a:cubicBezTo>
                <a:cubicBezTo>
                  <a:pt x="4285957" y="811237"/>
                  <a:pt x="4289245" y="637336"/>
                  <a:pt x="4276579" y="464234"/>
                </a:cubicBezTo>
                <a:cubicBezTo>
                  <a:pt x="4275049" y="443319"/>
                  <a:pt x="4258848" y="426171"/>
                  <a:pt x="4248443" y="407963"/>
                </a:cubicBezTo>
                <a:cubicBezTo>
                  <a:pt x="4218083" y="354834"/>
                  <a:pt x="4167672" y="301664"/>
                  <a:pt x="4121834" y="267286"/>
                </a:cubicBezTo>
                <a:cubicBezTo>
                  <a:pt x="4028180" y="197046"/>
                  <a:pt x="4103754" y="250711"/>
                  <a:pt x="3995225" y="182880"/>
                </a:cubicBezTo>
                <a:cubicBezTo>
                  <a:pt x="3980888" y="173919"/>
                  <a:pt x="3968373" y="161830"/>
                  <a:pt x="3953022" y="154745"/>
                </a:cubicBezTo>
                <a:cubicBezTo>
                  <a:pt x="3794054" y="81376"/>
                  <a:pt x="3861471" y="114520"/>
                  <a:pt x="3756074" y="84406"/>
                </a:cubicBezTo>
                <a:cubicBezTo>
                  <a:pt x="3741816" y="80332"/>
                  <a:pt x="3728347" y="73555"/>
                  <a:pt x="3713871" y="70338"/>
                </a:cubicBezTo>
                <a:cubicBezTo>
                  <a:pt x="3686027" y="64150"/>
                  <a:pt x="3657600" y="60960"/>
                  <a:pt x="3629465" y="56271"/>
                </a:cubicBezTo>
                <a:cubicBezTo>
                  <a:pt x="3601330" y="46892"/>
                  <a:pt x="3574140" y="33951"/>
                  <a:pt x="3545059" y="28135"/>
                </a:cubicBezTo>
                <a:lnTo>
                  <a:pt x="3404382" y="0"/>
                </a:lnTo>
                <a:lnTo>
                  <a:pt x="2686929" y="14068"/>
                </a:lnTo>
                <a:cubicBezTo>
                  <a:pt x="2630492" y="15860"/>
                  <a:pt x="2574439" y="24112"/>
                  <a:pt x="2518117" y="28135"/>
                </a:cubicBezTo>
                <a:lnTo>
                  <a:pt x="2293034" y="42203"/>
                </a:lnTo>
                <a:cubicBezTo>
                  <a:pt x="2227385" y="51581"/>
                  <a:pt x="2160422" y="54254"/>
                  <a:pt x="2096086" y="70338"/>
                </a:cubicBezTo>
                <a:cubicBezTo>
                  <a:pt x="2077329" y="75027"/>
                  <a:pt x="2058956" y="81672"/>
                  <a:pt x="2039816" y="84406"/>
                </a:cubicBezTo>
                <a:cubicBezTo>
                  <a:pt x="1925376" y="100755"/>
                  <a:pt x="1748236" y="106858"/>
                  <a:pt x="1645920" y="112542"/>
                </a:cubicBezTo>
                <a:lnTo>
                  <a:pt x="1575582" y="126609"/>
                </a:lnTo>
                <a:cubicBezTo>
                  <a:pt x="1547519" y="131711"/>
                  <a:pt x="1519146" y="135083"/>
                  <a:pt x="1491176" y="140677"/>
                </a:cubicBezTo>
                <a:cubicBezTo>
                  <a:pt x="1428356" y="153241"/>
                  <a:pt x="1422815" y="163991"/>
                  <a:pt x="1350499" y="168812"/>
                </a:cubicBezTo>
                <a:cubicBezTo>
                  <a:pt x="1238109" y="176305"/>
                  <a:pt x="1125416" y="178191"/>
                  <a:pt x="1012874" y="182880"/>
                </a:cubicBezTo>
                <a:cubicBezTo>
                  <a:pt x="807120" y="205742"/>
                  <a:pt x="949041" y="181022"/>
                  <a:pt x="844062" y="211015"/>
                </a:cubicBezTo>
                <a:cubicBezTo>
                  <a:pt x="823027" y="217025"/>
                  <a:pt x="768075" y="227907"/>
                  <a:pt x="745588" y="239151"/>
                </a:cubicBezTo>
                <a:cubicBezTo>
                  <a:pt x="636506" y="293692"/>
                  <a:pt x="767261" y="245994"/>
                  <a:pt x="661182" y="281354"/>
                </a:cubicBezTo>
                <a:cubicBezTo>
                  <a:pt x="642425" y="300111"/>
                  <a:pt x="626982" y="322911"/>
                  <a:pt x="604911" y="337625"/>
                </a:cubicBezTo>
                <a:cubicBezTo>
                  <a:pt x="505452" y="403930"/>
                  <a:pt x="628581" y="320718"/>
                  <a:pt x="506437" y="407963"/>
                </a:cubicBezTo>
                <a:cubicBezTo>
                  <a:pt x="492679" y="417790"/>
                  <a:pt x="477071" y="425095"/>
                  <a:pt x="464234" y="436098"/>
                </a:cubicBezTo>
                <a:cubicBezTo>
                  <a:pt x="444094" y="453361"/>
                  <a:pt x="426720" y="473612"/>
                  <a:pt x="407963" y="492369"/>
                </a:cubicBezTo>
                <a:lnTo>
                  <a:pt x="309489" y="590843"/>
                </a:lnTo>
                <a:lnTo>
                  <a:pt x="267286" y="633046"/>
                </a:lnTo>
                <a:cubicBezTo>
                  <a:pt x="257908" y="642425"/>
                  <a:pt x="246508" y="650146"/>
                  <a:pt x="239151" y="661182"/>
                </a:cubicBezTo>
                <a:cubicBezTo>
                  <a:pt x="152555" y="791078"/>
                  <a:pt x="263061" y="631294"/>
                  <a:pt x="182880" y="731520"/>
                </a:cubicBezTo>
                <a:cubicBezTo>
                  <a:pt x="111895" y="820251"/>
                  <a:pt x="194544" y="733926"/>
                  <a:pt x="126609" y="801858"/>
                </a:cubicBezTo>
                <a:lnTo>
                  <a:pt x="84406" y="928468"/>
                </a:lnTo>
                <a:lnTo>
                  <a:pt x="70339" y="970671"/>
                </a:lnTo>
                <a:cubicBezTo>
                  <a:pt x="65650" y="984739"/>
                  <a:pt x="59179" y="998333"/>
                  <a:pt x="56271" y="1012874"/>
                </a:cubicBezTo>
                <a:lnTo>
                  <a:pt x="42203" y="1083212"/>
                </a:lnTo>
                <a:cubicBezTo>
                  <a:pt x="46892" y="1158240"/>
                  <a:pt x="48401" y="1233534"/>
                  <a:pt x="56271" y="1308295"/>
                </a:cubicBezTo>
                <a:cubicBezTo>
                  <a:pt x="57823" y="1323042"/>
                  <a:pt x="67005" y="1336049"/>
                  <a:pt x="70339" y="1350498"/>
                </a:cubicBezTo>
                <a:cubicBezTo>
                  <a:pt x="81092" y="1397094"/>
                  <a:pt x="89096" y="1444283"/>
                  <a:pt x="98474" y="1491175"/>
                </a:cubicBezTo>
                <a:cubicBezTo>
                  <a:pt x="101382" y="1505716"/>
                  <a:pt x="108640" y="1519072"/>
                  <a:pt x="112542" y="1533378"/>
                </a:cubicBezTo>
                <a:cubicBezTo>
                  <a:pt x="122716" y="1570684"/>
                  <a:pt x="131299" y="1608406"/>
                  <a:pt x="140677" y="1645920"/>
                </a:cubicBezTo>
                <a:cubicBezTo>
                  <a:pt x="145185" y="1663950"/>
                  <a:pt x="158722" y="1724211"/>
                  <a:pt x="168813" y="1744394"/>
                </a:cubicBezTo>
                <a:cubicBezTo>
                  <a:pt x="176374" y="1759516"/>
                  <a:pt x="187570" y="1772529"/>
                  <a:pt x="196948" y="1786597"/>
                </a:cubicBezTo>
                <a:cubicBezTo>
                  <a:pt x="218208" y="1871637"/>
                  <a:pt x="204903" y="1824531"/>
                  <a:pt x="239151" y="1927274"/>
                </a:cubicBezTo>
                <a:lnTo>
                  <a:pt x="253219" y="1969477"/>
                </a:lnTo>
                <a:cubicBezTo>
                  <a:pt x="257908" y="1983545"/>
                  <a:pt x="256801" y="2001195"/>
                  <a:pt x="267286" y="2011680"/>
                </a:cubicBezTo>
                <a:lnTo>
                  <a:pt x="351693" y="2096086"/>
                </a:lnTo>
                <a:cubicBezTo>
                  <a:pt x="361072" y="2105465"/>
                  <a:pt x="367245" y="2120028"/>
                  <a:pt x="379828" y="2124222"/>
                </a:cubicBezTo>
                <a:cubicBezTo>
                  <a:pt x="407963" y="2133600"/>
                  <a:pt x="439558" y="2135906"/>
                  <a:pt x="464234" y="2152357"/>
                </a:cubicBezTo>
                <a:cubicBezTo>
                  <a:pt x="478302" y="2161735"/>
                  <a:pt x="490548" y="2174714"/>
                  <a:pt x="506437" y="2180492"/>
                </a:cubicBezTo>
                <a:cubicBezTo>
                  <a:pt x="542777" y="2193707"/>
                  <a:pt x="582295" y="2196400"/>
                  <a:pt x="618979" y="2208628"/>
                </a:cubicBezTo>
                <a:cubicBezTo>
                  <a:pt x="647114" y="2218006"/>
                  <a:pt x="673909" y="2233488"/>
                  <a:pt x="703385" y="2236763"/>
                </a:cubicBezTo>
                <a:cubicBezTo>
                  <a:pt x="745588" y="2241452"/>
                  <a:pt x="787958" y="2244826"/>
                  <a:pt x="829994" y="2250831"/>
                </a:cubicBezTo>
                <a:cubicBezTo>
                  <a:pt x="853664" y="2254212"/>
                  <a:pt x="876607" y="2261932"/>
                  <a:pt x="900333" y="2264898"/>
                </a:cubicBezTo>
                <a:cubicBezTo>
                  <a:pt x="951727" y="2271322"/>
                  <a:pt x="1003496" y="2274277"/>
                  <a:pt x="1055077" y="2278966"/>
                </a:cubicBezTo>
                <a:cubicBezTo>
                  <a:pt x="1245440" y="2317039"/>
                  <a:pt x="962447" y="2262552"/>
                  <a:pt x="1252025" y="2307102"/>
                </a:cubicBezTo>
                <a:cubicBezTo>
                  <a:pt x="1271134" y="2310042"/>
                  <a:pt x="1289274" y="2317710"/>
                  <a:pt x="1308296" y="2321169"/>
                </a:cubicBezTo>
                <a:cubicBezTo>
                  <a:pt x="1493100" y="2354769"/>
                  <a:pt x="1335422" y="2317400"/>
                  <a:pt x="1463040" y="2349305"/>
                </a:cubicBezTo>
                <a:cubicBezTo>
                  <a:pt x="1566203" y="2344616"/>
                  <a:pt x="1669488" y="2342107"/>
                  <a:pt x="1772529" y="2335237"/>
                </a:cubicBezTo>
                <a:cubicBezTo>
                  <a:pt x="1810251" y="2332722"/>
                  <a:pt x="1847277" y="2322138"/>
                  <a:pt x="1885071" y="2321169"/>
                </a:cubicBezTo>
                <a:cubicBezTo>
                  <a:pt x="2213243" y="2312754"/>
                  <a:pt x="2541563" y="2311791"/>
                  <a:pt x="2869809" y="2307102"/>
                </a:cubicBezTo>
                <a:cubicBezTo>
                  <a:pt x="2991729" y="2302413"/>
                  <a:pt x="3113812" y="2300889"/>
                  <a:pt x="3235569" y="2293034"/>
                </a:cubicBezTo>
                <a:cubicBezTo>
                  <a:pt x="3259430" y="2291495"/>
                  <a:pt x="3282323" y="2282897"/>
                  <a:pt x="3305908" y="2278966"/>
                </a:cubicBezTo>
                <a:cubicBezTo>
                  <a:pt x="3338615" y="2273515"/>
                  <a:pt x="3371557" y="2269587"/>
                  <a:pt x="3404382" y="2264898"/>
                </a:cubicBezTo>
                <a:lnTo>
                  <a:pt x="3530991" y="2222695"/>
                </a:lnTo>
                <a:lnTo>
                  <a:pt x="3573194" y="2208628"/>
                </a:lnTo>
                <a:cubicBezTo>
                  <a:pt x="3644481" y="2137338"/>
                  <a:pt x="3552223" y="2221210"/>
                  <a:pt x="3643533" y="2166425"/>
                </a:cubicBezTo>
                <a:cubicBezTo>
                  <a:pt x="3654906" y="2159601"/>
                  <a:pt x="3659805" y="2144221"/>
                  <a:pt x="3671668" y="2138289"/>
                </a:cubicBezTo>
                <a:cubicBezTo>
                  <a:pt x="3698194" y="2125026"/>
                  <a:pt x="3727939" y="2119532"/>
                  <a:pt x="3756074" y="2110154"/>
                </a:cubicBezTo>
                <a:cubicBezTo>
                  <a:pt x="3770142" y="2105465"/>
                  <a:pt x="3785939" y="2104311"/>
                  <a:pt x="3798277" y="2096086"/>
                </a:cubicBezTo>
                <a:cubicBezTo>
                  <a:pt x="3852818" y="2059726"/>
                  <a:pt x="3824440" y="2073298"/>
                  <a:pt x="3882683" y="2053883"/>
                </a:cubicBezTo>
                <a:cubicBezTo>
                  <a:pt x="3892062" y="2044505"/>
                  <a:pt x="3899446" y="2032572"/>
                  <a:pt x="3910819" y="2025748"/>
                </a:cubicBezTo>
                <a:cubicBezTo>
                  <a:pt x="3945061" y="2005203"/>
                  <a:pt x="4050043" y="1999552"/>
                  <a:pt x="4065563" y="1997612"/>
                </a:cubicBezTo>
                <a:lnTo>
                  <a:pt x="4149969" y="1969477"/>
                </a:lnTo>
                <a:cubicBezTo>
                  <a:pt x="4189812" y="1956196"/>
                  <a:pt x="4200813" y="1956641"/>
                  <a:pt x="4234376" y="1927274"/>
                </a:cubicBezTo>
                <a:cubicBezTo>
                  <a:pt x="4259330" y="1905439"/>
                  <a:pt x="4281268" y="1880381"/>
                  <a:pt x="4304714" y="1856935"/>
                </a:cubicBezTo>
                <a:cubicBezTo>
                  <a:pt x="4318782" y="1842867"/>
                  <a:pt x="4328043" y="1821023"/>
                  <a:pt x="4346917" y="1814732"/>
                </a:cubicBezTo>
                <a:lnTo>
                  <a:pt x="4389120" y="1800665"/>
                </a:lnTo>
                <a:cubicBezTo>
                  <a:pt x="4398499" y="1791286"/>
                  <a:pt x="4409298" y="1783140"/>
                  <a:pt x="4417256" y="1772529"/>
                </a:cubicBezTo>
                <a:cubicBezTo>
                  <a:pt x="4437545" y="1745477"/>
                  <a:pt x="4473526" y="1688123"/>
                  <a:pt x="4473526" y="1688123"/>
                </a:cubicBezTo>
                <a:cubicBezTo>
                  <a:pt x="4464428" y="1451564"/>
                  <a:pt x="4467551" y="1367054"/>
                  <a:pt x="4445391" y="1167618"/>
                </a:cubicBezTo>
                <a:cubicBezTo>
                  <a:pt x="4421941" y="956576"/>
                  <a:pt x="4443241" y="1155791"/>
                  <a:pt x="4417256" y="1012874"/>
                </a:cubicBezTo>
                <a:cubicBezTo>
                  <a:pt x="4395585" y="893680"/>
                  <a:pt x="4406625" y="899695"/>
                  <a:pt x="4389120" y="759655"/>
                </a:cubicBezTo>
                <a:cubicBezTo>
                  <a:pt x="4386154" y="735929"/>
                  <a:pt x="4378782" y="712935"/>
                  <a:pt x="4375053" y="689317"/>
                </a:cubicBezTo>
                <a:cubicBezTo>
                  <a:pt x="4364710" y="623813"/>
                  <a:pt x="4367888" y="555282"/>
                  <a:pt x="4346917" y="492369"/>
                </a:cubicBezTo>
                <a:cubicBezTo>
                  <a:pt x="4337539" y="464234"/>
                  <a:pt x="4339753" y="428934"/>
                  <a:pt x="4318782" y="407963"/>
                </a:cubicBezTo>
                <a:cubicBezTo>
                  <a:pt x="4290892" y="380073"/>
                  <a:pt x="4258873" y="340697"/>
                  <a:pt x="4220308" y="323557"/>
                </a:cubicBezTo>
                <a:cubicBezTo>
                  <a:pt x="4193207" y="311512"/>
                  <a:pt x="4135902" y="295422"/>
                  <a:pt x="4135902" y="295422"/>
                </a:cubicBezTo>
                <a:cubicBezTo>
                  <a:pt x="4126523" y="286043"/>
                  <a:pt x="4119629" y="273218"/>
                  <a:pt x="4107766" y="267286"/>
                </a:cubicBezTo>
                <a:cubicBezTo>
                  <a:pt x="4081240" y="254023"/>
                  <a:pt x="4023360" y="239151"/>
                  <a:pt x="4023360" y="239151"/>
                </a:cubicBezTo>
                <a:cubicBezTo>
                  <a:pt x="3981962" y="197752"/>
                  <a:pt x="3995225" y="224278"/>
                  <a:pt x="3995225" y="1547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 rot="20331810">
            <a:off x="9537895" y="3404382"/>
            <a:ext cx="120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Real World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315223">
            <a:off x="6460018" y="1670414"/>
            <a:ext cx="6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Draw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315223">
            <a:off x="4634996" y="193361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Sample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993" y="3014037"/>
            <a:ext cx="11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Data Point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6" idx="3"/>
            <a:endCxn id="15" idx="2"/>
          </p:cNvCxnSpPr>
          <p:nvPr/>
        </p:nvCxnSpPr>
        <p:spPr>
          <a:xfrm flipV="1">
            <a:off x="1494836" y="3134678"/>
            <a:ext cx="973015" cy="64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7" idx="1"/>
          </p:cNvCxnSpPr>
          <p:nvPr/>
        </p:nvCxnSpPr>
        <p:spPr>
          <a:xfrm>
            <a:off x="1494836" y="3198703"/>
            <a:ext cx="1157192" cy="522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47847" y="5611007"/>
            <a:ext cx="20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Pot: Data Generator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34" idx="1"/>
            <a:endCxn id="6" idx="92"/>
          </p:cNvCxnSpPr>
          <p:nvPr/>
        </p:nvCxnSpPr>
        <p:spPr>
          <a:xfrm flipH="1" flipV="1">
            <a:off x="5334000" y="5694218"/>
            <a:ext cx="213847" cy="1014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88286" y="2165910"/>
            <a:ext cx="97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Data Set</a:t>
            </a:r>
          </a:p>
        </p:txBody>
      </p:sp>
      <p:cxnSp>
        <p:nvCxnSpPr>
          <p:cNvPr id="39" name="Straight Arrow Connector 38"/>
          <p:cNvCxnSpPr>
            <a:stCxn id="38" idx="2"/>
            <a:endCxn id="22" idx="54"/>
          </p:cNvCxnSpPr>
          <p:nvPr/>
        </p:nvCxnSpPr>
        <p:spPr>
          <a:xfrm flipH="1">
            <a:off x="10621108" y="2535242"/>
            <a:ext cx="152375" cy="236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0775556">
            <a:off x="8338024" y="3905078"/>
            <a:ext cx="291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ML models, loss function etc.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23058" y="1155304"/>
            <a:ext cx="6215683" cy="5648178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 rot="20549571">
            <a:off x="564039" y="1347256"/>
            <a:ext cx="2311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Imagine like this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for analytical purposes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21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>
            <a:off x="623058" y="1155304"/>
            <a:ext cx="6215683" cy="5648178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8" y="97254"/>
            <a:ext cx="10515600" cy="1325563"/>
          </a:xfrm>
        </p:spPr>
        <p:txBody>
          <a:bodyPr/>
          <a:lstStyle/>
          <a:p>
            <a:r>
              <a:rPr lang="en-IN" dirty="0" smtClean="0"/>
              <a:t>Tricky Imagination… </a:t>
            </a:r>
            <a:r>
              <a:rPr lang="en-IN" i="1" dirty="0" smtClean="0">
                <a:solidFill>
                  <a:srgbClr val="FF0000"/>
                </a:solidFill>
              </a:rPr>
              <a:t>A Pot Full Of Data..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  <p:sp>
        <p:nvSpPr>
          <p:cNvPr id="6" name="Freeform 5"/>
          <p:cNvSpPr/>
          <p:nvPr/>
        </p:nvSpPr>
        <p:spPr>
          <a:xfrm>
            <a:off x="1286505" y="2019472"/>
            <a:ext cx="4227604" cy="4131946"/>
          </a:xfrm>
          <a:custGeom>
            <a:avLst/>
            <a:gdLst>
              <a:gd name="connsiteX0" fmla="*/ 916368 w 4227604"/>
              <a:gd name="connsiteY0" fmla="*/ 405073 h 4131946"/>
              <a:gd name="connsiteX1" fmla="*/ 1096477 w 4227604"/>
              <a:gd name="connsiteY1" fmla="*/ 460492 h 4131946"/>
              <a:gd name="connsiteX2" fmla="*/ 1193459 w 4227604"/>
              <a:gd name="connsiteY2" fmla="*/ 474346 h 4131946"/>
              <a:gd name="connsiteX3" fmla="*/ 1373568 w 4227604"/>
              <a:gd name="connsiteY3" fmla="*/ 502055 h 4131946"/>
              <a:gd name="connsiteX4" fmla="*/ 1470550 w 4227604"/>
              <a:gd name="connsiteY4" fmla="*/ 515910 h 4131946"/>
              <a:gd name="connsiteX5" fmla="*/ 2052440 w 4227604"/>
              <a:gd name="connsiteY5" fmla="*/ 502055 h 4131946"/>
              <a:gd name="connsiteX6" fmla="*/ 2274113 w 4227604"/>
              <a:gd name="connsiteY6" fmla="*/ 474346 h 4131946"/>
              <a:gd name="connsiteX7" fmla="*/ 2357240 w 4227604"/>
              <a:gd name="connsiteY7" fmla="*/ 446637 h 4131946"/>
              <a:gd name="connsiteX8" fmla="*/ 2454222 w 4227604"/>
              <a:gd name="connsiteY8" fmla="*/ 418928 h 4131946"/>
              <a:gd name="connsiteX9" fmla="*/ 2495786 w 4227604"/>
              <a:gd name="connsiteY9" fmla="*/ 377364 h 4131946"/>
              <a:gd name="connsiteX10" fmla="*/ 2537350 w 4227604"/>
              <a:gd name="connsiteY10" fmla="*/ 349655 h 4131946"/>
              <a:gd name="connsiteX11" fmla="*/ 2495786 w 4227604"/>
              <a:gd name="connsiteY11" fmla="*/ 169546 h 4131946"/>
              <a:gd name="connsiteX12" fmla="*/ 2426513 w 4227604"/>
              <a:gd name="connsiteY12" fmla="*/ 100273 h 4131946"/>
              <a:gd name="connsiteX13" fmla="*/ 2343386 w 4227604"/>
              <a:gd name="connsiteY13" fmla="*/ 72564 h 4131946"/>
              <a:gd name="connsiteX14" fmla="*/ 2260259 w 4227604"/>
              <a:gd name="connsiteY14" fmla="*/ 31001 h 4131946"/>
              <a:gd name="connsiteX15" fmla="*/ 2121713 w 4227604"/>
              <a:gd name="connsiteY15" fmla="*/ 3292 h 4131946"/>
              <a:gd name="connsiteX16" fmla="*/ 1345859 w 4227604"/>
              <a:gd name="connsiteY16" fmla="*/ 31001 h 4131946"/>
              <a:gd name="connsiteX17" fmla="*/ 1248877 w 4227604"/>
              <a:gd name="connsiteY17" fmla="*/ 58710 h 4131946"/>
              <a:gd name="connsiteX18" fmla="*/ 1207313 w 4227604"/>
              <a:gd name="connsiteY18" fmla="*/ 86419 h 4131946"/>
              <a:gd name="connsiteX19" fmla="*/ 1124186 w 4227604"/>
              <a:gd name="connsiteY19" fmla="*/ 114128 h 4131946"/>
              <a:gd name="connsiteX20" fmla="*/ 1082622 w 4227604"/>
              <a:gd name="connsiteY20" fmla="*/ 141837 h 4131946"/>
              <a:gd name="connsiteX21" fmla="*/ 1041059 w 4227604"/>
              <a:gd name="connsiteY21" fmla="*/ 155692 h 4131946"/>
              <a:gd name="connsiteX22" fmla="*/ 957931 w 4227604"/>
              <a:gd name="connsiteY22" fmla="*/ 211110 h 4131946"/>
              <a:gd name="connsiteX23" fmla="*/ 916368 w 4227604"/>
              <a:gd name="connsiteY23" fmla="*/ 294237 h 4131946"/>
              <a:gd name="connsiteX24" fmla="*/ 930222 w 4227604"/>
              <a:gd name="connsiteY24" fmla="*/ 349655 h 4131946"/>
              <a:gd name="connsiteX25" fmla="*/ 944077 w 4227604"/>
              <a:gd name="connsiteY25" fmla="*/ 391219 h 4131946"/>
              <a:gd name="connsiteX26" fmla="*/ 999495 w 4227604"/>
              <a:gd name="connsiteY26" fmla="*/ 474346 h 4131946"/>
              <a:gd name="connsiteX27" fmla="*/ 1027204 w 4227604"/>
              <a:gd name="connsiteY27" fmla="*/ 515910 h 4131946"/>
              <a:gd name="connsiteX28" fmla="*/ 1054913 w 4227604"/>
              <a:gd name="connsiteY28" fmla="*/ 557473 h 4131946"/>
              <a:gd name="connsiteX29" fmla="*/ 1096477 w 4227604"/>
              <a:gd name="connsiteY29" fmla="*/ 682164 h 4131946"/>
              <a:gd name="connsiteX30" fmla="*/ 1110331 w 4227604"/>
              <a:gd name="connsiteY30" fmla="*/ 723728 h 4131946"/>
              <a:gd name="connsiteX31" fmla="*/ 1124186 w 4227604"/>
              <a:gd name="connsiteY31" fmla="*/ 765292 h 4131946"/>
              <a:gd name="connsiteX32" fmla="*/ 1124186 w 4227604"/>
              <a:gd name="connsiteY32" fmla="*/ 1208637 h 4131946"/>
              <a:gd name="connsiteX33" fmla="*/ 1110331 w 4227604"/>
              <a:gd name="connsiteY33" fmla="*/ 1264055 h 4131946"/>
              <a:gd name="connsiteX34" fmla="*/ 1041059 w 4227604"/>
              <a:gd name="connsiteY34" fmla="*/ 1361037 h 4131946"/>
              <a:gd name="connsiteX35" fmla="*/ 999495 w 4227604"/>
              <a:gd name="connsiteY35" fmla="*/ 1402601 h 4131946"/>
              <a:gd name="connsiteX36" fmla="*/ 902513 w 4227604"/>
              <a:gd name="connsiteY36" fmla="*/ 1513437 h 4131946"/>
              <a:gd name="connsiteX37" fmla="*/ 888659 w 4227604"/>
              <a:gd name="connsiteY37" fmla="*/ 1555001 h 4131946"/>
              <a:gd name="connsiteX38" fmla="*/ 847095 w 4227604"/>
              <a:gd name="connsiteY38" fmla="*/ 1596564 h 4131946"/>
              <a:gd name="connsiteX39" fmla="*/ 819386 w 4227604"/>
              <a:gd name="connsiteY39" fmla="*/ 1638128 h 4131946"/>
              <a:gd name="connsiteX40" fmla="*/ 777822 w 4227604"/>
              <a:gd name="connsiteY40" fmla="*/ 1679692 h 4131946"/>
              <a:gd name="connsiteX41" fmla="*/ 750113 w 4227604"/>
              <a:gd name="connsiteY41" fmla="*/ 1721255 h 4131946"/>
              <a:gd name="connsiteX42" fmla="*/ 708550 w 4227604"/>
              <a:gd name="connsiteY42" fmla="*/ 1735110 h 4131946"/>
              <a:gd name="connsiteX43" fmla="*/ 666986 w 4227604"/>
              <a:gd name="connsiteY43" fmla="*/ 1762819 h 4131946"/>
              <a:gd name="connsiteX44" fmla="*/ 625422 w 4227604"/>
              <a:gd name="connsiteY44" fmla="*/ 1804383 h 4131946"/>
              <a:gd name="connsiteX45" fmla="*/ 597713 w 4227604"/>
              <a:gd name="connsiteY45" fmla="*/ 1845946 h 4131946"/>
              <a:gd name="connsiteX46" fmla="*/ 542295 w 4227604"/>
              <a:gd name="connsiteY46" fmla="*/ 1873655 h 4131946"/>
              <a:gd name="connsiteX47" fmla="*/ 473022 w 4227604"/>
              <a:gd name="connsiteY47" fmla="*/ 1956783 h 4131946"/>
              <a:gd name="connsiteX48" fmla="*/ 389895 w 4227604"/>
              <a:gd name="connsiteY48" fmla="*/ 2039910 h 4131946"/>
              <a:gd name="connsiteX49" fmla="*/ 348331 w 4227604"/>
              <a:gd name="connsiteY49" fmla="*/ 2081473 h 4131946"/>
              <a:gd name="connsiteX50" fmla="*/ 223640 w 4227604"/>
              <a:gd name="connsiteY50" fmla="*/ 2192310 h 4131946"/>
              <a:gd name="connsiteX51" fmla="*/ 154368 w 4227604"/>
              <a:gd name="connsiteY51" fmla="*/ 2261583 h 4131946"/>
              <a:gd name="connsiteX52" fmla="*/ 112804 w 4227604"/>
              <a:gd name="connsiteY52" fmla="*/ 2303146 h 4131946"/>
              <a:gd name="connsiteX53" fmla="*/ 85095 w 4227604"/>
              <a:gd name="connsiteY53" fmla="*/ 2358564 h 4131946"/>
              <a:gd name="connsiteX54" fmla="*/ 29677 w 4227604"/>
              <a:gd name="connsiteY54" fmla="*/ 2441692 h 4131946"/>
              <a:gd name="connsiteX55" fmla="*/ 15822 w 4227604"/>
              <a:gd name="connsiteY55" fmla="*/ 2497110 h 4131946"/>
              <a:gd name="connsiteX56" fmla="*/ 1968 w 4227604"/>
              <a:gd name="connsiteY56" fmla="*/ 2538673 h 4131946"/>
              <a:gd name="connsiteX57" fmla="*/ 29677 w 4227604"/>
              <a:gd name="connsiteY57" fmla="*/ 2954310 h 4131946"/>
              <a:gd name="connsiteX58" fmla="*/ 57386 w 4227604"/>
              <a:gd name="connsiteY58" fmla="*/ 3023583 h 4131946"/>
              <a:gd name="connsiteX59" fmla="*/ 126659 w 4227604"/>
              <a:gd name="connsiteY59" fmla="*/ 3120564 h 4131946"/>
              <a:gd name="connsiteX60" fmla="*/ 195931 w 4227604"/>
              <a:gd name="connsiteY60" fmla="*/ 3189837 h 4131946"/>
              <a:gd name="connsiteX61" fmla="*/ 292913 w 4227604"/>
              <a:gd name="connsiteY61" fmla="*/ 3328383 h 4131946"/>
              <a:gd name="connsiteX62" fmla="*/ 376040 w 4227604"/>
              <a:gd name="connsiteY62" fmla="*/ 3397655 h 4131946"/>
              <a:gd name="connsiteX63" fmla="*/ 528440 w 4227604"/>
              <a:gd name="connsiteY63" fmla="*/ 3536201 h 4131946"/>
              <a:gd name="connsiteX64" fmla="*/ 694695 w 4227604"/>
              <a:gd name="connsiteY64" fmla="*/ 3647037 h 4131946"/>
              <a:gd name="connsiteX65" fmla="*/ 860950 w 4227604"/>
              <a:gd name="connsiteY65" fmla="*/ 3757873 h 4131946"/>
              <a:gd name="connsiteX66" fmla="*/ 944077 w 4227604"/>
              <a:gd name="connsiteY66" fmla="*/ 3799437 h 4131946"/>
              <a:gd name="connsiteX67" fmla="*/ 1013350 w 4227604"/>
              <a:gd name="connsiteY67" fmla="*/ 3841001 h 4131946"/>
              <a:gd name="connsiteX68" fmla="*/ 1138040 w 4227604"/>
              <a:gd name="connsiteY68" fmla="*/ 3882564 h 4131946"/>
              <a:gd name="connsiteX69" fmla="*/ 1290440 w 4227604"/>
              <a:gd name="connsiteY69" fmla="*/ 3924128 h 4131946"/>
              <a:gd name="connsiteX70" fmla="*/ 1428986 w 4227604"/>
              <a:gd name="connsiteY70" fmla="*/ 3896419 h 4131946"/>
              <a:gd name="connsiteX71" fmla="*/ 1442840 w 4227604"/>
              <a:gd name="connsiteY71" fmla="*/ 3841001 h 4131946"/>
              <a:gd name="connsiteX72" fmla="*/ 1567531 w 4227604"/>
              <a:gd name="connsiteY72" fmla="*/ 3854855 h 4131946"/>
              <a:gd name="connsiteX73" fmla="*/ 1747640 w 4227604"/>
              <a:gd name="connsiteY73" fmla="*/ 3910273 h 4131946"/>
              <a:gd name="connsiteX74" fmla="*/ 1927750 w 4227604"/>
              <a:gd name="connsiteY74" fmla="*/ 3951837 h 4131946"/>
              <a:gd name="connsiteX75" fmla="*/ 1997022 w 4227604"/>
              <a:gd name="connsiteY75" fmla="*/ 3979546 h 4131946"/>
              <a:gd name="connsiteX76" fmla="*/ 2094004 w 4227604"/>
              <a:gd name="connsiteY76" fmla="*/ 3993401 h 4131946"/>
              <a:gd name="connsiteX77" fmla="*/ 2287968 w 4227604"/>
              <a:gd name="connsiteY77" fmla="*/ 4034964 h 4131946"/>
              <a:gd name="connsiteX78" fmla="*/ 2384950 w 4227604"/>
              <a:gd name="connsiteY78" fmla="*/ 4062673 h 4131946"/>
              <a:gd name="connsiteX79" fmla="*/ 2481931 w 4227604"/>
              <a:gd name="connsiteY79" fmla="*/ 4076528 h 4131946"/>
              <a:gd name="connsiteX80" fmla="*/ 2565059 w 4227604"/>
              <a:gd name="connsiteY80" fmla="*/ 4090383 h 4131946"/>
              <a:gd name="connsiteX81" fmla="*/ 2800586 w 4227604"/>
              <a:gd name="connsiteY81" fmla="*/ 4131946 h 4131946"/>
              <a:gd name="connsiteX82" fmla="*/ 3285495 w 4227604"/>
              <a:gd name="connsiteY82" fmla="*/ 4118092 h 4131946"/>
              <a:gd name="connsiteX83" fmla="*/ 3410186 w 4227604"/>
              <a:gd name="connsiteY83" fmla="*/ 4090383 h 4131946"/>
              <a:gd name="connsiteX84" fmla="*/ 3465604 w 4227604"/>
              <a:gd name="connsiteY84" fmla="*/ 4076528 h 4131946"/>
              <a:gd name="connsiteX85" fmla="*/ 3521022 w 4227604"/>
              <a:gd name="connsiteY85" fmla="*/ 4048819 h 4131946"/>
              <a:gd name="connsiteX86" fmla="*/ 3562586 w 4227604"/>
              <a:gd name="connsiteY86" fmla="*/ 4034964 h 4131946"/>
              <a:gd name="connsiteX87" fmla="*/ 3645713 w 4227604"/>
              <a:gd name="connsiteY87" fmla="*/ 3993401 h 4131946"/>
              <a:gd name="connsiteX88" fmla="*/ 3756550 w 4227604"/>
              <a:gd name="connsiteY88" fmla="*/ 3924128 h 4131946"/>
              <a:gd name="connsiteX89" fmla="*/ 3811968 w 4227604"/>
              <a:gd name="connsiteY89" fmla="*/ 3882564 h 4131946"/>
              <a:gd name="connsiteX90" fmla="*/ 3936659 w 4227604"/>
              <a:gd name="connsiteY90" fmla="*/ 3799437 h 4131946"/>
              <a:gd name="connsiteX91" fmla="*/ 3964368 w 4227604"/>
              <a:gd name="connsiteY91" fmla="*/ 3757873 h 4131946"/>
              <a:gd name="connsiteX92" fmla="*/ 4047495 w 4227604"/>
              <a:gd name="connsiteY92" fmla="*/ 3674746 h 4131946"/>
              <a:gd name="connsiteX93" fmla="*/ 4130622 w 4227604"/>
              <a:gd name="connsiteY93" fmla="*/ 3577764 h 4131946"/>
              <a:gd name="connsiteX94" fmla="*/ 4158331 w 4227604"/>
              <a:gd name="connsiteY94" fmla="*/ 3536201 h 4131946"/>
              <a:gd name="connsiteX95" fmla="*/ 4199895 w 4227604"/>
              <a:gd name="connsiteY95" fmla="*/ 3425364 h 4131946"/>
              <a:gd name="connsiteX96" fmla="*/ 4227604 w 4227604"/>
              <a:gd name="connsiteY96" fmla="*/ 3356092 h 4131946"/>
              <a:gd name="connsiteX97" fmla="*/ 4199895 w 4227604"/>
              <a:gd name="connsiteY97" fmla="*/ 3245255 h 4131946"/>
              <a:gd name="connsiteX98" fmla="*/ 4186040 w 4227604"/>
              <a:gd name="connsiteY98" fmla="*/ 3175983 h 4131946"/>
              <a:gd name="connsiteX99" fmla="*/ 4172186 w 4227604"/>
              <a:gd name="connsiteY99" fmla="*/ 3134419 h 4131946"/>
              <a:gd name="connsiteX100" fmla="*/ 4144477 w 4227604"/>
              <a:gd name="connsiteY100" fmla="*/ 3023583 h 4131946"/>
              <a:gd name="connsiteX101" fmla="*/ 4116768 w 4227604"/>
              <a:gd name="connsiteY101" fmla="*/ 2940455 h 4131946"/>
              <a:gd name="connsiteX102" fmla="*/ 4102913 w 4227604"/>
              <a:gd name="connsiteY102" fmla="*/ 2857328 h 4131946"/>
              <a:gd name="connsiteX103" fmla="*/ 4075204 w 4227604"/>
              <a:gd name="connsiteY103" fmla="*/ 2677219 h 4131946"/>
              <a:gd name="connsiteX104" fmla="*/ 4047495 w 4227604"/>
              <a:gd name="connsiteY104" fmla="*/ 2594092 h 4131946"/>
              <a:gd name="connsiteX105" fmla="*/ 4005931 w 4227604"/>
              <a:gd name="connsiteY105" fmla="*/ 2538673 h 4131946"/>
              <a:gd name="connsiteX106" fmla="*/ 3978222 w 4227604"/>
              <a:gd name="connsiteY106" fmla="*/ 2497110 h 4131946"/>
              <a:gd name="connsiteX107" fmla="*/ 3922804 w 4227604"/>
              <a:gd name="connsiteY107" fmla="*/ 2469401 h 4131946"/>
              <a:gd name="connsiteX108" fmla="*/ 3895095 w 4227604"/>
              <a:gd name="connsiteY108" fmla="*/ 2427837 h 4131946"/>
              <a:gd name="connsiteX109" fmla="*/ 3811968 w 4227604"/>
              <a:gd name="connsiteY109" fmla="*/ 2386273 h 4131946"/>
              <a:gd name="connsiteX110" fmla="*/ 3701131 w 4227604"/>
              <a:gd name="connsiteY110" fmla="*/ 2330855 h 4131946"/>
              <a:gd name="connsiteX111" fmla="*/ 3631859 w 4227604"/>
              <a:gd name="connsiteY111" fmla="*/ 2289292 h 4131946"/>
              <a:gd name="connsiteX112" fmla="*/ 3562586 w 4227604"/>
              <a:gd name="connsiteY112" fmla="*/ 2261583 h 4131946"/>
              <a:gd name="connsiteX113" fmla="*/ 3521022 w 4227604"/>
              <a:gd name="connsiteY113" fmla="*/ 2247728 h 4131946"/>
              <a:gd name="connsiteX114" fmla="*/ 3451750 w 4227604"/>
              <a:gd name="connsiteY114" fmla="*/ 2206164 h 4131946"/>
              <a:gd name="connsiteX115" fmla="*/ 3410186 w 4227604"/>
              <a:gd name="connsiteY115" fmla="*/ 2164601 h 4131946"/>
              <a:gd name="connsiteX116" fmla="*/ 3354768 w 4227604"/>
              <a:gd name="connsiteY116" fmla="*/ 2150746 h 4131946"/>
              <a:gd name="connsiteX117" fmla="*/ 3313204 w 4227604"/>
              <a:gd name="connsiteY117" fmla="*/ 2136892 h 4131946"/>
              <a:gd name="connsiteX118" fmla="*/ 3216222 w 4227604"/>
              <a:gd name="connsiteY118" fmla="*/ 2095328 h 4131946"/>
              <a:gd name="connsiteX119" fmla="*/ 3119240 w 4227604"/>
              <a:gd name="connsiteY119" fmla="*/ 2067619 h 4131946"/>
              <a:gd name="connsiteX120" fmla="*/ 2952986 w 4227604"/>
              <a:gd name="connsiteY120" fmla="*/ 2053764 h 4131946"/>
              <a:gd name="connsiteX121" fmla="*/ 2869859 w 4227604"/>
              <a:gd name="connsiteY121" fmla="*/ 2039910 h 4131946"/>
              <a:gd name="connsiteX122" fmla="*/ 2828295 w 4227604"/>
              <a:gd name="connsiteY122" fmla="*/ 2026055 h 4131946"/>
              <a:gd name="connsiteX123" fmla="*/ 2772877 w 4227604"/>
              <a:gd name="connsiteY123" fmla="*/ 2012201 h 4131946"/>
              <a:gd name="connsiteX124" fmla="*/ 2689750 w 4227604"/>
              <a:gd name="connsiteY124" fmla="*/ 1984492 h 4131946"/>
              <a:gd name="connsiteX125" fmla="*/ 2578913 w 4227604"/>
              <a:gd name="connsiteY125" fmla="*/ 1929073 h 4131946"/>
              <a:gd name="connsiteX126" fmla="*/ 2578913 w 4227604"/>
              <a:gd name="connsiteY126" fmla="*/ 1929073 h 4131946"/>
              <a:gd name="connsiteX127" fmla="*/ 2537350 w 4227604"/>
              <a:gd name="connsiteY127" fmla="*/ 1901364 h 4131946"/>
              <a:gd name="connsiteX128" fmla="*/ 2468077 w 4227604"/>
              <a:gd name="connsiteY128" fmla="*/ 1845946 h 4131946"/>
              <a:gd name="connsiteX129" fmla="*/ 2440368 w 4227604"/>
              <a:gd name="connsiteY129" fmla="*/ 1804383 h 4131946"/>
              <a:gd name="connsiteX130" fmla="*/ 2398804 w 4227604"/>
              <a:gd name="connsiteY130" fmla="*/ 1776673 h 4131946"/>
              <a:gd name="connsiteX131" fmla="*/ 2301822 w 4227604"/>
              <a:gd name="connsiteY131" fmla="*/ 1651983 h 4131946"/>
              <a:gd name="connsiteX132" fmla="*/ 2287968 w 4227604"/>
              <a:gd name="connsiteY132" fmla="*/ 1610419 h 4131946"/>
              <a:gd name="connsiteX133" fmla="*/ 2218695 w 4227604"/>
              <a:gd name="connsiteY133" fmla="*/ 1513437 h 4131946"/>
              <a:gd name="connsiteX134" fmla="*/ 2135568 w 4227604"/>
              <a:gd name="connsiteY134" fmla="*/ 1361037 h 4131946"/>
              <a:gd name="connsiteX135" fmla="*/ 2107859 w 4227604"/>
              <a:gd name="connsiteY135" fmla="*/ 1250201 h 4131946"/>
              <a:gd name="connsiteX136" fmla="*/ 2121713 w 4227604"/>
              <a:gd name="connsiteY136" fmla="*/ 903837 h 4131946"/>
              <a:gd name="connsiteX137" fmla="*/ 2260259 w 4227604"/>
              <a:gd name="connsiteY137" fmla="*/ 737583 h 4131946"/>
              <a:gd name="connsiteX138" fmla="*/ 2287968 w 4227604"/>
              <a:gd name="connsiteY138" fmla="*/ 709873 h 4131946"/>
              <a:gd name="connsiteX139" fmla="*/ 2371095 w 4227604"/>
              <a:gd name="connsiteY139" fmla="*/ 654455 h 4131946"/>
              <a:gd name="connsiteX140" fmla="*/ 2454222 w 4227604"/>
              <a:gd name="connsiteY140" fmla="*/ 585183 h 4131946"/>
              <a:gd name="connsiteX141" fmla="*/ 2509640 w 4227604"/>
              <a:gd name="connsiteY141" fmla="*/ 515910 h 4131946"/>
              <a:gd name="connsiteX142" fmla="*/ 2565059 w 4227604"/>
              <a:gd name="connsiteY142" fmla="*/ 446637 h 4131946"/>
              <a:gd name="connsiteX143" fmla="*/ 2551204 w 4227604"/>
              <a:gd name="connsiteY143" fmla="*/ 335801 h 413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227604" h="4131946">
                <a:moveTo>
                  <a:pt x="916368" y="405073"/>
                </a:moveTo>
                <a:cubicBezTo>
                  <a:pt x="957722" y="418858"/>
                  <a:pt x="1042625" y="450701"/>
                  <a:pt x="1096477" y="460492"/>
                </a:cubicBezTo>
                <a:cubicBezTo>
                  <a:pt x="1128606" y="466334"/>
                  <a:pt x="1161132" y="469728"/>
                  <a:pt x="1193459" y="474346"/>
                </a:cubicBezTo>
                <a:cubicBezTo>
                  <a:pt x="1282994" y="504192"/>
                  <a:pt x="1207965" y="482572"/>
                  <a:pt x="1373568" y="502055"/>
                </a:cubicBezTo>
                <a:cubicBezTo>
                  <a:pt x="1406000" y="505870"/>
                  <a:pt x="1438223" y="511292"/>
                  <a:pt x="1470550" y="515910"/>
                </a:cubicBezTo>
                <a:lnTo>
                  <a:pt x="2052440" y="502055"/>
                </a:lnTo>
                <a:cubicBezTo>
                  <a:pt x="2100586" y="500167"/>
                  <a:pt x="2220847" y="481956"/>
                  <a:pt x="2274113" y="474346"/>
                </a:cubicBezTo>
                <a:cubicBezTo>
                  <a:pt x="2301822" y="465110"/>
                  <a:pt x="2328904" y="453721"/>
                  <a:pt x="2357240" y="446637"/>
                </a:cubicBezTo>
                <a:cubicBezTo>
                  <a:pt x="2426827" y="429241"/>
                  <a:pt x="2394595" y="438805"/>
                  <a:pt x="2454222" y="418928"/>
                </a:cubicBezTo>
                <a:cubicBezTo>
                  <a:pt x="2468077" y="405073"/>
                  <a:pt x="2480734" y="389907"/>
                  <a:pt x="2495786" y="377364"/>
                </a:cubicBezTo>
                <a:cubicBezTo>
                  <a:pt x="2508578" y="366704"/>
                  <a:pt x="2534613" y="366080"/>
                  <a:pt x="2537350" y="349655"/>
                </a:cubicBezTo>
                <a:cubicBezTo>
                  <a:pt x="2549134" y="278950"/>
                  <a:pt x="2539447" y="219444"/>
                  <a:pt x="2495786" y="169546"/>
                </a:cubicBezTo>
                <a:cubicBezTo>
                  <a:pt x="2474282" y="144970"/>
                  <a:pt x="2457493" y="110600"/>
                  <a:pt x="2426513" y="100273"/>
                </a:cubicBezTo>
                <a:cubicBezTo>
                  <a:pt x="2398804" y="91037"/>
                  <a:pt x="2367688" y="88765"/>
                  <a:pt x="2343386" y="72564"/>
                </a:cubicBezTo>
                <a:cubicBezTo>
                  <a:pt x="2305059" y="47013"/>
                  <a:pt x="2304123" y="41123"/>
                  <a:pt x="2260259" y="31001"/>
                </a:cubicBezTo>
                <a:cubicBezTo>
                  <a:pt x="2214368" y="20411"/>
                  <a:pt x="2121713" y="3292"/>
                  <a:pt x="2121713" y="3292"/>
                </a:cubicBezTo>
                <a:cubicBezTo>
                  <a:pt x="1874208" y="8242"/>
                  <a:pt x="1599230" y="-19673"/>
                  <a:pt x="1345859" y="31001"/>
                </a:cubicBezTo>
                <a:cubicBezTo>
                  <a:pt x="1331056" y="33962"/>
                  <a:pt x="1266488" y="49904"/>
                  <a:pt x="1248877" y="58710"/>
                </a:cubicBezTo>
                <a:cubicBezTo>
                  <a:pt x="1233984" y="66157"/>
                  <a:pt x="1222529" y="79656"/>
                  <a:pt x="1207313" y="86419"/>
                </a:cubicBezTo>
                <a:cubicBezTo>
                  <a:pt x="1180623" y="98281"/>
                  <a:pt x="1148488" y="97927"/>
                  <a:pt x="1124186" y="114128"/>
                </a:cubicBezTo>
                <a:cubicBezTo>
                  <a:pt x="1110331" y="123364"/>
                  <a:pt x="1097515" y="134390"/>
                  <a:pt x="1082622" y="141837"/>
                </a:cubicBezTo>
                <a:cubicBezTo>
                  <a:pt x="1069560" y="148368"/>
                  <a:pt x="1053825" y="148600"/>
                  <a:pt x="1041059" y="155692"/>
                </a:cubicBezTo>
                <a:cubicBezTo>
                  <a:pt x="1011948" y="171865"/>
                  <a:pt x="957931" y="211110"/>
                  <a:pt x="957931" y="211110"/>
                </a:cubicBezTo>
                <a:cubicBezTo>
                  <a:pt x="943920" y="232126"/>
                  <a:pt x="916368" y="265555"/>
                  <a:pt x="916368" y="294237"/>
                </a:cubicBezTo>
                <a:cubicBezTo>
                  <a:pt x="916368" y="313278"/>
                  <a:pt x="924991" y="331346"/>
                  <a:pt x="930222" y="349655"/>
                </a:cubicBezTo>
                <a:cubicBezTo>
                  <a:pt x="934234" y="363697"/>
                  <a:pt x="936985" y="378453"/>
                  <a:pt x="944077" y="391219"/>
                </a:cubicBezTo>
                <a:cubicBezTo>
                  <a:pt x="960250" y="420330"/>
                  <a:pt x="981022" y="446637"/>
                  <a:pt x="999495" y="474346"/>
                </a:cubicBezTo>
                <a:lnTo>
                  <a:pt x="1027204" y="515910"/>
                </a:lnTo>
                <a:cubicBezTo>
                  <a:pt x="1036440" y="529764"/>
                  <a:pt x="1049648" y="541677"/>
                  <a:pt x="1054913" y="557473"/>
                </a:cubicBezTo>
                <a:lnTo>
                  <a:pt x="1096477" y="682164"/>
                </a:lnTo>
                <a:lnTo>
                  <a:pt x="1110331" y="723728"/>
                </a:lnTo>
                <a:lnTo>
                  <a:pt x="1124186" y="765292"/>
                </a:lnTo>
                <a:cubicBezTo>
                  <a:pt x="1140167" y="989039"/>
                  <a:pt x="1146522" y="962945"/>
                  <a:pt x="1124186" y="1208637"/>
                </a:cubicBezTo>
                <a:cubicBezTo>
                  <a:pt x="1122462" y="1227600"/>
                  <a:pt x="1117832" y="1246553"/>
                  <a:pt x="1110331" y="1264055"/>
                </a:cubicBezTo>
                <a:cubicBezTo>
                  <a:pt x="1104065" y="1278675"/>
                  <a:pt x="1045115" y="1356305"/>
                  <a:pt x="1041059" y="1361037"/>
                </a:cubicBezTo>
                <a:cubicBezTo>
                  <a:pt x="1028308" y="1375913"/>
                  <a:pt x="1011524" y="1387135"/>
                  <a:pt x="999495" y="1402601"/>
                </a:cubicBezTo>
                <a:cubicBezTo>
                  <a:pt x="912460" y="1514503"/>
                  <a:pt x="982976" y="1459795"/>
                  <a:pt x="902513" y="1513437"/>
                </a:cubicBezTo>
                <a:cubicBezTo>
                  <a:pt x="897895" y="1527292"/>
                  <a:pt x="896760" y="1542850"/>
                  <a:pt x="888659" y="1555001"/>
                </a:cubicBezTo>
                <a:cubicBezTo>
                  <a:pt x="877791" y="1571304"/>
                  <a:pt x="859638" y="1581512"/>
                  <a:pt x="847095" y="1596564"/>
                </a:cubicBezTo>
                <a:cubicBezTo>
                  <a:pt x="836435" y="1609356"/>
                  <a:pt x="830046" y="1625336"/>
                  <a:pt x="819386" y="1638128"/>
                </a:cubicBezTo>
                <a:cubicBezTo>
                  <a:pt x="806843" y="1653180"/>
                  <a:pt x="790365" y="1664640"/>
                  <a:pt x="777822" y="1679692"/>
                </a:cubicBezTo>
                <a:cubicBezTo>
                  <a:pt x="767162" y="1692484"/>
                  <a:pt x="763115" y="1710853"/>
                  <a:pt x="750113" y="1721255"/>
                </a:cubicBezTo>
                <a:cubicBezTo>
                  <a:pt x="738709" y="1730378"/>
                  <a:pt x="721612" y="1728579"/>
                  <a:pt x="708550" y="1735110"/>
                </a:cubicBezTo>
                <a:cubicBezTo>
                  <a:pt x="693657" y="1742557"/>
                  <a:pt x="679778" y="1752159"/>
                  <a:pt x="666986" y="1762819"/>
                </a:cubicBezTo>
                <a:cubicBezTo>
                  <a:pt x="651934" y="1775362"/>
                  <a:pt x="637965" y="1789331"/>
                  <a:pt x="625422" y="1804383"/>
                </a:cubicBezTo>
                <a:cubicBezTo>
                  <a:pt x="614762" y="1817175"/>
                  <a:pt x="610505" y="1835286"/>
                  <a:pt x="597713" y="1845946"/>
                </a:cubicBezTo>
                <a:cubicBezTo>
                  <a:pt x="581847" y="1859168"/>
                  <a:pt x="560768" y="1864419"/>
                  <a:pt x="542295" y="1873655"/>
                </a:cubicBezTo>
                <a:cubicBezTo>
                  <a:pt x="492567" y="1973112"/>
                  <a:pt x="543519" y="1894118"/>
                  <a:pt x="473022" y="1956783"/>
                </a:cubicBezTo>
                <a:cubicBezTo>
                  <a:pt x="443734" y="1982817"/>
                  <a:pt x="417604" y="2012201"/>
                  <a:pt x="389895" y="2039910"/>
                </a:cubicBezTo>
                <a:cubicBezTo>
                  <a:pt x="376040" y="2053764"/>
                  <a:pt x="364633" y="2070604"/>
                  <a:pt x="348331" y="2081473"/>
                </a:cubicBezTo>
                <a:cubicBezTo>
                  <a:pt x="274164" y="2130920"/>
                  <a:pt x="318541" y="2097410"/>
                  <a:pt x="223640" y="2192310"/>
                </a:cubicBezTo>
                <a:lnTo>
                  <a:pt x="154368" y="2261583"/>
                </a:lnTo>
                <a:lnTo>
                  <a:pt x="112804" y="2303146"/>
                </a:lnTo>
                <a:cubicBezTo>
                  <a:pt x="103568" y="2321619"/>
                  <a:pt x="95721" y="2340854"/>
                  <a:pt x="85095" y="2358564"/>
                </a:cubicBezTo>
                <a:cubicBezTo>
                  <a:pt x="67961" y="2387121"/>
                  <a:pt x="29677" y="2441692"/>
                  <a:pt x="29677" y="2441692"/>
                </a:cubicBezTo>
                <a:cubicBezTo>
                  <a:pt x="25059" y="2460165"/>
                  <a:pt x="21053" y="2478801"/>
                  <a:pt x="15822" y="2497110"/>
                </a:cubicBezTo>
                <a:cubicBezTo>
                  <a:pt x="11810" y="2511152"/>
                  <a:pt x="1968" y="2524069"/>
                  <a:pt x="1968" y="2538673"/>
                </a:cubicBezTo>
                <a:cubicBezTo>
                  <a:pt x="1968" y="2602842"/>
                  <a:pt x="-11011" y="2832246"/>
                  <a:pt x="29677" y="2954310"/>
                </a:cubicBezTo>
                <a:cubicBezTo>
                  <a:pt x="37542" y="2977903"/>
                  <a:pt x="46264" y="3001339"/>
                  <a:pt x="57386" y="3023583"/>
                </a:cubicBezTo>
                <a:cubicBezTo>
                  <a:pt x="65899" y="3040609"/>
                  <a:pt x="119487" y="3112496"/>
                  <a:pt x="126659" y="3120564"/>
                </a:cubicBezTo>
                <a:cubicBezTo>
                  <a:pt x="148354" y="3144971"/>
                  <a:pt x="175531" y="3164337"/>
                  <a:pt x="195931" y="3189837"/>
                </a:cubicBezTo>
                <a:cubicBezTo>
                  <a:pt x="281547" y="3296858"/>
                  <a:pt x="189005" y="3224475"/>
                  <a:pt x="292913" y="3328383"/>
                </a:cubicBezTo>
                <a:cubicBezTo>
                  <a:pt x="318418" y="3353888"/>
                  <a:pt x="349351" y="3373392"/>
                  <a:pt x="376040" y="3397655"/>
                </a:cubicBezTo>
                <a:cubicBezTo>
                  <a:pt x="458670" y="3472773"/>
                  <a:pt x="433644" y="3467737"/>
                  <a:pt x="528440" y="3536201"/>
                </a:cubicBezTo>
                <a:cubicBezTo>
                  <a:pt x="582435" y="3575197"/>
                  <a:pt x="639277" y="3610092"/>
                  <a:pt x="694695" y="3647037"/>
                </a:cubicBezTo>
                <a:cubicBezTo>
                  <a:pt x="694700" y="3647041"/>
                  <a:pt x="860945" y="3757870"/>
                  <a:pt x="860950" y="3757873"/>
                </a:cubicBezTo>
                <a:cubicBezTo>
                  <a:pt x="888659" y="3771728"/>
                  <a:pt x="916880" y="3784602"/>
                  <a:pt x="944077" y="3799437"/>
                </a:cubicBezTo>
                <a:cubicBezTo>
                  <a:pt x="967717" y="3812332"/>
                  <a:pt x="989264" y="3828958"/>
                  <a:pt x="1013350" y="3841001"/>
                </a:cubicBezTo>
                <a:cubicBezTo>
                  <a:pt x="1082801" y="3875727"/>
                  <a:pt x="1071894" y="3862721"/>
                  <a:pt x="1138040" y="3882564"/>
                </a:cubicBezTo>
                <a:cubicBezTo>
                  <a:pt x="1278670" y="3924752"/>
                  <a:pt x="1164178" y="3898875"/>
                  <a:pt x="1290440" y="3924128"/>
                </a:cubicBezTo>
                <a:cubicBezTo>
                  <a:pt x="1336622" y="3914892"/>
                  <a:pt x="1387640" y="3918971"/>
                  <a:pt x="1428986" y="3896419"/>
                </a:cubicBezTo>
                <a:cubicBezTo>
                  <a:pt x="1445702" y="3887301"/>
                  <a:pt x="1424602" y="3846472"/>
                  <a:pt x="1442840" y="3841001"/>
                </a:cubicBezTo>
                <a:cubicBezTo>
                  <a:pt x="1482896" y="3828984"/>
                  <a:pt x="1525967" y="3850237"/>
                  <a:pt x="1567531" y="3854855"/>
                </a:cubicBezTo>
                <a:cubicBezTo>
                  <a:pt x="1635987" y="3877674"/>
                  <a:pt x="1676176" y="3892407"/>
                  <a:pt x="1747640" y="3910273"/>
                </a:cubicBezTo>
                <a:cubicBezTo>
                  <a:pt x="1863988" y="3939360"/>
                  <a:pt x="1778329" y="3905861"/>
                  <a:pt x="1927750" y="3951837"/>
                </a:cubicBezTo>
                <a:cubicBezTo>
                  <a:pt x="1951520" y="3959151"/>
                  <a:pt x="1972895" y="3973514"/>
                  <a:pt x="1997022" y="3979546"/>
                </a:cubicBezTo>
                <a:cubicBezTo>
                  <a:pt x="2028703" y="3987466"/>
                  <a:pt x="2062073" y="3986559"/>
                  <a:pt x="2094004" y="3993401"/>
                </a:cubicBezTo>
                <a:cubicBezTo>
                  <a:pt x="2350748" y="4048418"/>
                  <a:pt x="2033026" y="3998545"/>
                  <a:pt x="2287968" y="4034964"/>
                </a:cubicBezTo>
                <a:cubicBezTo>
                  <a:pt x="2320295" y="4044200"/>
                  <a:pt x="2352075" y="4055628"/>
                  <a:pt x="2384950" y="4062673"/>
                </a:cubicBezTo>
                <a:cubicBezTo>
                  <a:pt x="2416880" y="4069515"/>
                  <a:pt x="2449656" y="4071562"/>
                  <a:pt x="2481931" y="4076528"/>
                </a:cubicBezTo>
                <a:cubicBezTo>
                  <a:pt x="2509696" y="4080800"/>
                  <a:pt x="2537449" y="4085206"/>
                  <a:pt x="2565059" y="4090383"/>
                </a:cubicBezTo>
                <a:cubicBezTo>
                  <a:pt x="2783371" y="4131317"/>
                  <a:pt x="2623875" y="4106703"/>
                  <a:pt x="2800586" y="4131946"/>
                </a:cubicBezTo>
                <a:cubicBezTo>
                  <a:pt x="2962222" y="4127328"/>
                  <a:pt x="3123985" y="4125971"/>
                  <a:pt x="3285495" y="4118092"/>
                </a:cubicBezTo>
                <a:cubicBezTo>
                  <a:pt x="3360860" y="4114416"/>
                  <a:pt x="3353496" y="4106580"/>
                  <a:pt x="3410186" y="4090383"/>
                </a:cubicBezTo>
                <a:cubicBezTo>
                  <a:pt x="3428495" y="4085152"/>
                  <a:pt x="3447775" y="4083214"/>
                  <a:pt x="3465604" y="4076528"/>
                </a:cubicBezTo>
                <a:cubicBezTo>
                  <a:pt x="3484942" y="4069276"/>
                  <a:pt x="3502039" y="4056955"/>
                  <a:pt x="3521022" y="4048819"/>
                </a:cubicBezTo>
                <a:cubicBezTo>
                  <a:pt x="3534445" y="4043066"/>
                  <a:pt x="3549524" y="4041495"/>
                  <a:pt x="3562586" y="4034964"/>
                </a:cubicBezTo>
                <a:cubicBezTo>
                  <a:pt x="3670011" y="3981252"/>
                  <a:pt x="3541248" y="4028222"/>
                  <a:pt x="3645713" y="3993401"/>
                </a:cubicBezTo>
                <a:cubicBezTo>
                  <a:pt x="3682659" y="3970310"/>
                  <a:pt x="3721696" y="3950269"/>
                  <a:pt x="3756550" y="3924128"/>
                </a:cubicBezTo>
                <a:cubicBezTo>
                  <a:pt x="3775023" y="3910273"/>
                  <a:pt x="3792387" y="3894802"/>
                  <a:pt x="3811968" y="3882564"/>
                </a:cubicBezTo>
                <a:cubicBezTo>
                  <a:pt x="3889313" y="3834223"/>
                  <a:pt x="3857733" y="3878363"/>
                  <a:pt x="3936659" y="3799437"/>
                </a:cubicBezTo>
                <a:cubicBezTo>
                  <a:pt x="3948433" y="3787663"/>
                  <a:pt x="3953306" y="3770318"/>
                  <a:pt x="3964368" y="3757873"/>
                </a:cubicBezTo>
                <a:cubicBezTo>
                  <a:pt x="3990402" y="3728585"/>
                  <a:pt x="4019786" y="3702455"/>
                  <a:pt x="4047495" y="3674746"/>
                </a:cubicBezTo>
                <a:cubicBezTo>
                  <a:pt x="4097852" y="3624389"/>
                  <a:pt x="4086183" y="3639979"/>
                  <a:pt x="4130622" y="3577764"/>
                </a:cubicBezTo>
                <a:cubicBezTo>
                  <a:pt x="4140300" y="3564215"/>
                  <a:pt x="4150884" y="3551094"/>
                  <a:pt x="4158331" y="3536201"/>
                </a:cubicBezTo>
                <a:cubicBezTo>
                  <a:pt x="4185104" y="3482654"/>
                  <a:pt x="4181910" y="3473324"/>
                  <a:pt x="4199895" y="3425364"/>
                </a:cubicBezTo>
                <a:cubicBezTo>
                  <a:pt x="4208627" y="3402078"/>
                  <a:pt x="4218368" y="3379183"/>
                  <a:pt x="4227604" y="3356092"/>
                </a:cubicBezTo>
                <a:cubicBezTo>
                  <a:pt x="4218368" y="3319146"/>
                  <a:pt x="4208458" y="3282362"/>
                  <a:pt x="4199895" y="3245255"/>
                </a:cubicBezTo>
                <a:cubicBezTo>
                  <a:pt x="4194600" y="3222310"/>
                  <a:pt x="4191751" y="3198828"/>
                  <a:pt x="4186040" y="3175983"/>
                </a:cubicBezTo>
                <a:cubicBezTo>
                  <a:pt x="4182498" y="3161815"/>
                  <a:pt x="4176029" y="3148508"/>
                  <a:pt x="4172186" y="3134419"/>
                </a:cubicBezTo>
                <a:cubicBezTo>
                  <a:pt x="4162166" y="3097678"/>
                  <a:pt x="4156520" y="3059711"/>
                  <a:pt x="4144477" y="3023583"/>
                </a:cubicBezTo>
                <a:cubicBezTo>
                  <a:pt x="4135241" y="2995874"/>
                  <a:pt x="4121570" y="2969266"/>
                  <a:pt x="4116768" y="2940455"/>
                </a:cubicBezTo>
                <a:cubicBezTo>
                  <a:pt x="4112150" y="2912746"/>
                  <a:pt x="4106626" y="2885173"/>
                  <a:pt x="4102913" y="2857328"/>
                </a:cubicBezTo>
                <a:cubicBezTo>
                  <a:pt x="4089642" y="2757797"/>
                  <a:pt x="4097979" y="2753135"/>
                  <a:pt x="4075204" y="2677219"/>
                </a:cubicBezTo>
                <a:cubicBezTo>
                  <a:pt x="4066811" y="2649243"/>
                  <a:pt x="4065020" y="2617458"/>
                  <a:pt x="4047495" y="2594092"/>
                </a:cubicBezTo>
                <a:cubicBezTo>
                  <a:pt x="4033640" y="2575619"/>
                  <a:pt x="4019353" y="2557463"/>
                  <a:pt x="4005931" y="2538673"/>
                </a:cubicBezTo>
                <a:cubicBezTo>
                  <a:pt x="3996253" y="2525124"/>
                  <a:pt x="3991014" y="2507770"/>
                  <a:pt x="3978222" y="2497110"/>
                </a:cubicBezTo>
                <a:cubicBezTo>
                  <a:pt x="3962356" y="2483888"/>
                  <a:pt x="3941277" y="2478637"/>
                  <a:pt x="3922804" y="2469401"/>
                </a:cubicBezTo>
                <a:cubicBezTo>
                  <a:pt x="3913568" y="2455546"/>
                  <a:pt x="3906869" y="2439611"/>
                  <a:pt x="3895095" y="2427837"/>
                </a:cubicBezTo>
                <a:cubicBezTo>
                  <a:pt x="3859675" y="2392417"/>
                  <a:pt x="3853282" y="2405052"/>
                  <a:pt x="3811968" y="2386273"/>
                </a:cubicBezTo>
                <a:cubicBezTo>
                  <a:pt x="3774364" y="2369180"/>
                  <a:pt x="3737500" y="2350438"/>
                  <a:pt x="3701131" y="2330855"/>
                </a:cubicBezTo>
                <a:cubicBezTo>
                  <a:pt x="3677422" y="2318088"/>
                  <a:pt x="3655944" y="2301335"/>
                  <a:pt x="3631859" y="2289292"/>
                </a:cubicBezTo>
                <a:cubicBezTo>
                  <a:pt x="3609615" y="2278170"/>
                  <a:pt x="3585872" y="2270315"/>
                  <a:pt x="3562586" y="2261583"/>
                </a:cubicBezTo>
                <a:cubicBezTo>
                  <a:pt x="3548912" y="2256455"/>
                  <a:pt x="3534084" y="2254259"/>
                  <a:pt x="3521022" y="2247728"/>
                </a:cubicBezTo>
                <a:cubicBezTo>
                  <a:pt x="3496937" y="2235685"/>
                  <a:pt x="3473293" y="2222321"/>
                  <a:pt x="3451750" y="2206164"/>
                </a:cubicBezTo>
                <a:cubicBezTo>
                  <a:pt x="3436075" y="2194408"/>
                  <a:pt x="3427198" y="2174322"/>
                  <a:pt x="3410186" y="2164601"/>
                </a:cubicBezTo>
                <a:cubicBezTo>
                  <a:pt x="3393654" y="2155154"/>
                  <a:pt x="3373077" y="2155977"/>
                  <a:pt x="3354768" y="2150746"/>
                </a:cubicBezTo>
                <a:cubicBezTo>
                  <a:pt x="3340726" y="2146734"/>
                  <a:pt x="3327059" y="2141510"/>
                  <a:pt x="3313204" y="2136892"/>
                </a:cubicBezTo>
                <a:cubicBezTo>
                  <a:pt x="3249928" y="2094709"/>
                  <a:pt x="3294505" y="2117695"/>
                  <a:pt x="3216222" y="2095328"/>
                </a:cubicBezTo>
                <a:cubicBezTo>
                  <a:pt x="3180429" y="2085101"/>
                  <a:pt x="3157750" y="2072433"/>
                  <a:pt x="3119240" y="2067619"/>
                </a:cubicBezTo>
                <a:cubicBezTo>
                  <a:pt x="3064059" y="2060721"/>
                  <a:pt x="3008256" y="2059905"/>
                  <a:pt x="2952986" y="2053764"/>
                </a:cubicBezTo>
                <a:cubicBezTo>
                  <a:pt x="2925067" y="2050662"/>
                  <a:pt x="2897568" y="2044528"/>
                  <a:pt x="2869859" y="2039910"/>
                </a:cubicBezTo>
                <a:cubicBezTo>
                  <a:pt x="2856004" y="2035292"/>
                  <a:pt x="2842337" y="2030067"/>
                  <a:pt x="2828295" y="2026055"/>
                </a:cubicBezTo>
                <a:cubicBezTo>
                  <a:pt x="2809986" y="2020824"/>
                  <a:pt x="2791115" y="2017672"/>
                  <a:pt x="2772877" y="2012201"/>
                </a:cubicBezTo>
                <a:cubicBezTo>
                  <a:pt x="2744901" y="2003808"/>
                  <a:pt x="2689750" y="1984492"/>
                  <a:pt x="2689750" y="1984492"/>
                </a:cubicBezTo>
                <a:cubicBezTo>
                  <a:pt x="2641386" y="1936130"/>
                  <a:pt x="2674432" y="1960914"/>
                  <a:pt x="2578913" y="1929073"/>
                </a:cubicBezTo>
                <a:lnTo>
                  <a:pt x="2578913" y="1929073"/>
                </a:lnTo>
                <a:lnTo>
                  <a:pt x="2537350" y="1901364"/>
                </a:lnTo>
                <a:cubicBezTo>
                  <a:pt x="2457935" y="1782247"/>
                  <a:pt x="2563680" y="1922429"/>
                  <a:pt x="2468077" y="1845946"/>
                </a:cubicBezTo>
                <a:cubicBezTo>
                  <a:pt x="2455075" y="1835544"/>
                  <a:pt x="2452142" y="1816157"/>
                  <a:pt x="2440368" y="1804383"/>
                </a:cubicBezTo>
                <a:cubicBezTo>
                  <a:pt x="2428594" y="1792609"/>
                  <a:pt x="2412659" y="1785910"/>
                  <a:pt x="2398804" y="1776673"/>
                </a:cubicBezTo>
                <a:cubicBezTo>
                  <a:pt x="2332518" y="1677243"/>
                  <a:pt x="2366934" y="1717094"/>
                  <a:pt x="2301822" y="1651983"/>
                </a:cubicBezTo>
                <a:cubicBezTo>
                  <a:pt x="2297204" y="1638128"/>
                  <a:pt x="2294499" y="1623481"/>
                  <a:pt x="2287968" y="1610419"/>
                </a:cubicBezTo>
                <a:cubicBezTo>
                  <a:pt x="2277083" y="1588649"/>
                  <a:pt x="2229157" y="1528084"/>
                  <a:pt x="2218695" y="1513437"/>
                </a:cubicBezTo>
                <a:cubicBezTo>
                  <a:pt x="2189515" y="1472585"/>
                  <a:pt x="2145244" y="1399743"/>
                  <a:pt x="2135568" y="1361037"/>
                </a:cubicBezTo>
                <a:lnTo>
                  <a:pt x="2107859" y="1250201"/>
                </a:lnTo>
                <a:cubicBezTo>
                  <a:pt x="2112477" y="1134746"/>
                  <a:pt x="2103314" y="1017910"/>
                  <a:pt x="2121713" y="903837"/>
                </a:cubicBezTo>
                <a:cubicBezTo>
                  <a:pt x="2129132" y="857840"/>
                  <a:pt x="2235641" y="762201"/>
                  <a:pt x="2260259" y="737583"/>
                </a:cubicBezTo>
                <a:cubicBezTo>
                  <a:pt x="2269496" y="728346"/>
                  <a:pt x="2277099" y="717119"/>
                  <a:pt x="2287968" y="709873"/>
                </a:cubicBezTo>
                <a:cubicBezTo>
                  <a:pt x="2315677" y="691400"/>
                  <a:pt x="2347547" y="678003"/>
                  <a:pt x="2371095" y="654455"/>
                </a:cubicBezTo>
                <a:cubicBezTo>
                  <a:pt x="2469841" y="555711"/>
                  <a:pt x="2357767" y="662349"/>
                  <a:pt x="2454222" y="585183"/>
                </a:cubicBezTo>
                <a:cubicBezTo>
                  <a:pt x="2491390" y="555448"/>
                  <a:pt x="2477636" y="555914"/>
                  <a:pt x="2509640" y="515910"/>
                </a:cubicBezTo>
                <a:cubicBezTo>
                  <a:pt x="2588602" y="417210"/>
                  <a:pt x="2479781" y="574555"/>
                  <a:pt x="2565059" y="446637"/>
                </a:cubicBezTo>
                <a:cubicBezTo>
                  <a:pt x="2549686" y="354399"/>
                  <a:pt x="2551204" y="391601"/>
                  <a:pt x="2551204" y="33580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518117" y="358726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445111" y="408544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482783" y="4085445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384288" y="4747577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3469888" y="5153807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2603084" y="4450203"/>
            <a:ext cx="91440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1884560" y="4990614"/>
            <a:ext cx="91440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2467851" y="2677478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 18"/>
          <p:cNvSpPr/>
          <p:nvPr/>
        </p:nvSpPr>
        <p:spPr>
          <a:xfrm>
            <a:off x="2883877" y="1730326"/>
            <a:ext cx="5964701" cy="2138289"/>
          </a:xfrm>
          <a:custGeom>
            <a:avLst/>
            <a:gdLst>
              <a:gd name="connsiteX0" fmla="*/ 0 w 5964701"/>
              <a:gd name="connsiteY0" fmla="*/ 492369 h 2138289"/>
              <a:gd name="connsiteX1" fmla="*/ 140677 w 5964701"/>
              <a:gd name="connsiteY1" fmla="*/ 422031 h 2138289"/>
              <a:gd name="connsiteX2" fmla="*/ 267286 w 5964701"/>
              <a:gd name="connsiteY2" fmla="*/ 323557 h 2138289"/>
              <a:gd name="connsiteX3" fmla="*/ 365760 w 5964701"/>
              <a:gd name="connsiteY3" fmla="*/ 267286 h 2138289"/>
              <a:gd name="connsiteX4" fmla="*/ 422031 w 5964701"/>
              <a:gd name="connsiteY4" fmla="*/ 225083 h 2138289"/>
              <a:gd name="connsiteX5" fmla="*/ 464234 w 5964701"/>
              <a:gd name="connsiteY5" fmla="*/ 211016 h 2138289"/>
              <a:gd name="connsiteX6" fmla="*/ 534572 w 5964701"/>
              <a:gd name="connsiteY6" fmla="*/ 154745 h 2138289"/>
              <a:gd name="connsiteX7" fmla="*/ 633046 w 5964701"/>
              <a:gd name="connsiteY7" fmla="*/ 126609 h 2138289"/>
              <a:gd name="connsiteX8" fmla="*/ 745588 w 5964701"/>
              <a:gd name="connsiteY8" fmla="*/ 70339 h 2138289"/>
              <a:gd name="connsiteX9" fmla="*/ 801858 w 5964701"/>
              <a:gd name="connsiteY9" fmla="*/ 56271 h 2138289"/>
              <a:gd name="connsiteX10" fmla="*/ 858129 w 5964701"/>
              <a:gd name="connsiteY10" fmla="*/ 28136 h 2138289"/>
              <a:gd name="connsiteX11" fmla="*/ 942535 w 5964701"/>
              <a:gd name="connsiteY11" fmla="*/ 14068 h 2138289"/>
              <a:gd name="connsiteX12" fmla="*/ 998806 w 5964701"/>
              <a:gd name="connsiteY12" fmla="*/ 0 h 2138289"/>
              <a:gd name="connsiteX13" fmla="*/ 2152357 w 5964701"/>
              <a:gd name="connsiteY13" fmla="*/ 14068 h 2138289"/>
              <a:gd name="connsiteX14" fmla="*/ 2335237 w 5964701"/>
              <a:gd name="connsiteY14" fmla="*/ 42203 h 2138289"/>
              <a:gd name="connsiteX15" fmla="*/ 2405575 w 5964701"/>
              <a:gd name="connsiteY15" fmla="*/ 56271 h 2138289"/>
              <a:gd name="connsiteX16" fmla="*/ 2489981 w 5964701"/>
              <a:gd name="connsiteY16" fmla="*/ 70339 h 2138289"/>
              <a:gd name="connsiteX17" fmla="*/ 2574388 w 5964701"/>
              <a:gd name="connsiteY17" fmla="*/ 98474 h 2138289"/>
              <a:gd name="connsiteX18" fmla="*/ 2658794 w 5964701"/>
              <a:gd name="connsiteY18" fmla="*/ 126609 h 2138289"/>
              <a:gd name="connsiteX19" fmla="*/ 2715065 w 5964701"/>
              <a:gd name="connsiteY19" fmla="*/ 140677 h 2138289"/>
              <a:gd name="connsiteX20" fmla="*/ 2799471 w 5964701"/>
              <a:gd name="connsiteY20" fmla="*/ 168812 h 2138289"/>
              <a:gd name="connsiteX21" fmla="*/ 3305908 w 5964701"/>
              <a:gd name="connsiteY21" fmla="*/ 196948 h 2138289"/>
              <a:gd name="connsiteX22" fmla="*/ 3474720 w 5964701"/>
              <a:gd name="connsiteY22" fmla="*/ 239151 h 2138289"/>
              <a:gd name="connsiteX23" fmla="*/ 3643532 w 5964701"/>
              <a:gd name="connsiteY23" fmla="*/ 295422 h 2138289"/>
              <a:gd name="connsiteX24" fmla="*/ 3770141 w 5964701"/>
              <a:gd name="connsiteY24" fmla="*/ 337625 h 2138289"/>
              <a:gd name="connsiteX25" fmla="*/ 3812345 w 5964701"/>
              <a:gd name="connsiteY25" fmla="*/ 379828 h 2138289"/>
              <a:gd name="connsiteX26" fmla="*/ 3910818 w 5964701"/>
              <a:gd name="connsiteY26" fmla="*/ 407963 h 2138289"/>
              <a:gd name="connsiteX27" fmla="*/ 3981157 w 5964701"/>
              <a:gd name="connsiteY27" fmla="*/ 450166 h 2138289"/>
              <a:gd name="connsiteX28" fmla="*/ 4051495 w 5964701"/>
              <a:gd name="connsiteY28" fmla="*/ 492369 h 2138289"/>
              <a:gd name="connsiteX29" fmla="*/ 4135901 w 5964701"/>
              <a:gd name="connsiteY29" fmla="*/ 534572 h 2138289"/>
              <a:gd name="connsiteX30" fmla="*/ 4248443 w 5964701"/>
              <a:gd name="connsiteY30" fmla="*/ 604911 h 2138289"/>
              <a:gd name="connsiteX31" fmla="*/ 4346917 w 5964701"/>
              <a:gd name="connsiteY31" fmla="*/ 647114 h 2138289"/>
              <a:gd name="connsiteX32" fmla="*/ 4515729 w 5964701"/>
              <a:gd name="connsiteY32" fmla="*/ 759656 h 2138289"/>
              <a:gd name="connsiteX33" fmla="*/ 4600135 w 5964701"/>
              <a:gd name="connsiteY33" fmla="*/ 815926 h 2138289"/>
              <a:gd name="connsiteX34" fmla="*/ 4811151 w 5964701"/>
              <a:gd name="connsiteY34" fmla="*/ 956603 h 2138289"/>
              <a:gd name="connsiteX35" fmla="*/ 4881489 w 5964701"/>
              <a:gd name="connsiteY35" fmla="*/ 1012874 h 2138289"/>
              <a:gd name="connsiteX36" fmla="*/ 4951828 w 5964701"/>
              <a:gd name="connsiteY36" fmla="*/ 1069145 h 2138289"/>
              <a:gd name="connsiteX37" fmla="*/ 4994031 w 5964701"/>
              <a:gd name="connsiteY37" fmla="*/ 1111348 h 2138289"/>
              <a:gd name="connsiteX38" fmla="*/ 5036234 w 5964701"/>
              <a:gd name="connsiteY38" fmla="*/ 1139483 h 2138289"/>
              <a:gd name="connsiteX39" fmla="*/ 5120640 w 5964701"/>
              <a:gd name="connsiteY39" fmla="*/ 1223889 h 2138289"/>
              <a:gd name="connsiteX40" fmla="*/ 5176911 w 5964701"/>
              <a:gd name="connsiteY40" fmla="*/ 1280160 h 2138289"/>
              <a:gd name="connsiteX41" fmla="*/ 5205046 w 5964701"/>
              <a:gd name="connsiteY41" fmla="*/ 1308296 h 2138289"/>
              <a:gd name="connsiteX42" fmla="*/ 5233181 w 5964701"/>
              <a:gd name="connsiteY42" fmla="*/ 1350499 h 2138289"/>
              <a:gd name="connsiteX43" fmla="*/ 5275385 w 5964701"/>
              <a:gd name="connsiteY43" fmla="*/ 1364566 h 2138289"/>
              <a:gd name="connsiteX44" fmla="*/ 5472332 w 5964701"/>
              <a:gd name="connsiteY44" fmla="*/ 1547446 h 2138289"/>
              <a:gd name="connsiteX45" fmla="*/ 5570806 w 5964701"/>
              <a:gd name="connsiteY45" fmla="*/ 1645920 h 2138289"/>
              <a:gd name="connsiteX46" fmla="*/ 5655212 w 5964701"/>
              <a:gd name="connsiteY46" fmla="*/ 1716259 h 2138289"/>
              <a:gd name="connsiteX47" fmla="*/ 5697415 w 5964701"/>
              <a:gd name="connsiteY47" fmla="*/ 1772529 h 2138289"/>
              <a:gd name="connsiteX48" fmla="*/ 5767754 w 5964701"/>
              <a:gd name="connsiteY48" fmla="*/ 1856936 h 2138289"/>
              <a:gd name="connsiteX49" fmla="*/ 5795889 w 5964701"/>
              <a:gd name="connsiteY49" fmla="*/ 1899139 h 2138289"/>
              <a:gd name="connsiteX50" fmla="*/ 5838092 w 5964701"/>
              <a:gd name="connsiteY50" fmla="*/ 1941342 h 2138289"/>
              <a:gd name="connsiteX51" fmla="*/ 5866228 w 5964701"/>
              <a:gd name="connsiteY51" fmla="*/ 1997612 h 2138289"/>
              <a:gd name="connsiteX52" fmla="*/ 5936566 w 5964701"/>
              <a:gd name="connsiteY52" fmla="*/ 2053883 h 2138289"/>
              <a:gd name="connsiteX53" fmla="*/ 5908431 w 5964701"/>
              <a:gd name="connsiteY53" fmla="*/ 2082019 h 2138289"/>
              <a:gd name="connsiteX54" fmla="*/ 5570806 w 5964701"/>
              <a:gd name="connsiteY54" fmla="*/ 2067951 h 2138289"/>
              <a:gd name="connsiteX55" fmla="*/ 5514535 w 5964701"/>
              <a:gd name="connsiteY55" fmla="*/ 2053883 h 2138289"/>
              <a:gd name="connsiteX56" fmla="*/ 5472332 w 5964701"/>
              <a:gd name="connsiteY56" fmla="*/ 2039816 h 2138289"/>
              <a:gd name="connsiteX57" fmla="*/ 5739618 w 5964701"/>
              <a:gd name="connsiteY57" fmla="*/ 2053883 h 2138289"/>
              <a:gd name="connsiteX58" fmla="*/ 5852160 w 5964701"/>
              <a:gd name="connsiteY58" fmla="*/ 2082019 h 2138289"/>
              <a:gd name="connsiteX59" fmla="*/ 5908431 w 5964701"/>
              <a:gd name="connsiteY59" fmla="*/ 2096086 h 2138289"/>
              <a:gd name="connsiteX60" fmla="*/ 5964701 w 5964701"/>
              <a:gd name="connsiteY60" fmla="*/ 2025748 h 2138289"/>
              <a:gd name="connsiteX61" fmla="*/ 5936566 w 5964701"/>
              <a:gd name="connsiteY61" fmla="*/ 1645920 h 2138289"/>
              <a:gd name="connsiteX62" fmla="*/ 5922498 w 5964701"/>
              <a:gd name="connsiteY62" fmla="*/ 1434905 h 2138289"/>
              <a:gd name="connsiteX63" fmla="*/ 5936566 w 5964701"/>
              <a:gd name="connsiteY63" fmla="*/ 1899139 h 2138289"/>
              <a:gd name="connsiteX64" fmla="*/ 5950634 w 5964701"/>
              <a:gd name="connsiteY64" fmla="*/ 1941342 h 2138289"/>
              <a:gd name="connsiteX65" fmla="*/ 5950634 w 5964701"/>
              <a:gd name="connsiteY65" fmla="*/ 2138289 h 213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964701" h="2138289">
                <a:moveTo>
                  <a:pt x="0" y="492369"/>
                </a:moveTo>
                <a:cubicBezTo>
                  <a:pt x="46892" y="468923"/>
                  <a:pt x="103606" y="459103"/>
                  <a:pt x="140677" y="422031"/>
                </a:cubicBezTo>
                <a:cubicBezTo>
                  <a:pt x="271130" y="291576"/>
                  <a:pt x="152716" y="395163"/>
                  <a:pt x="267286" y="323557"/>
                </a:cubicBezTo>
                <a:cubicBezTo>
                  <a:pt x="364622" y="262723"/>
                  <a:pt x="282845" y="294925"/>
                  <a:pt x="365760" y="267286"/>
                </a:cubicBezTo>
                <a:cubicBezTo>
                  <a:pt x="384517" y="253218"/>
                  <a:pt x="401674" y="236715"/>
                  <a:pt x="422031" y="225083"/>
                </a:cubicBezTo>
                <a:cubicBezTo>
                  <a:pt x="434906" y="217726"/>
                  <a:pt x="451519" y="218645"/>
                  <a:pt x="464234" y="211016"/>
                </a:cubicBezTo>
                <a:cubicBezTo>
                  <a:pt x="539870" y="165634"/>
                  <a:pt x="436022" y="196981"/>
                  <a:pt x="534572" y="154745"/>
                </a:cubicBezTo>
                <a:cubicBezTo>
                  <a:pt x="722634" y="74147"/>
                  <a:pt x="482456" y="195058"/>
                  <a:pt x="633046" y="126609"/>
                </a:cubicBezTo>
                <a:cubicBezTo>
                  <a:pt x="671228" y="109253"/>
                  <a:pt x="704899" y="80512"/>
                  <a:pt x="745588" y="70339"/>
                </a:cubicBezTo>
                <a:cubicBezTo>
                  <a:pt x="764345" y="65650"/>
                  <a:pt x="783755" y="63060"/>
                  <a:pt x="801858" y="56271"/>
                </a:cubicBezTo>
                <a:cubicBezTo>
                  <a:pt x="821494" y="48908"/>
                  <a:pt x="838043" y="34162"/>
                  <a:pt x="858129" y="28136"/>
                </a:cubicBezTo>
                <a:cubicBezTo>
                  <a:pt x="885450" y="19940"/>
                  <a:pt x="914565" y="19662"/>
                  <a:pt x="942535" y="14068"/>
                </a:cubicBezTo>
                <a:cubicBezTo>
                  <a:pt x="961494" y="10276"/>
                  <a:pt x="980049" y="4689"/>
                  <a:pt x="998806" y="0"/>
                </a:cubicBezTo>
                <a:lnTo>
                  <a:pt x="2152357" y="14068"/>
                </a:lnTo>
                <a:cubicBezTo>
                  <a:pt x="2170385" y="14473"/>
                  <a:pt x="2311616" y="37908"/>
                  <a:pt x="2335237" y="42203"/>
                </a:cubicBezTo>
                <a:cubicBezTo>
                  <a:pt x="2358762" y="46480"/>
                  <a:pt x="2382050" y="51994"/>
                  <a:pt x="2405575" y="56271"/>
                </a:cubicBezTo>
                <a:cubicBezTo>
                  <a:pt x="2433638" y="61374"/>
                  <a:pt x="2462309" y="63421"/>
                  <a:pt x="2489981" y="70339"/>
                </a:cubicBezTo>
                <a:cubicBezTo>
                  <a:pt x="2518753" y="77532"/>
                  <a:pt x="2546252" y="89096"/>
                  <a:pt x="2574388" y="98474"/>
                </a:cubicBezTo>
                <a:lnTo>
                  <a:pt x="2658794" y="126609"/>
                </a:lnTo>
                <a:cubicBezTo>
                  <a:pt x="2677551" y="131298"/>
                  <a:pt x="2696546" y="135121"/>
                  <a:pt x="2715065" y="140677"/>
                </a:cubicBezTo>
                <a:cubicBezTo>
                  <a:pt x="2743471" y="149199"/>
                  <a:pt x="2769859" y="167167"/>
                  <a:pt x="2799471" y="168812"/>
                </a:cubicBezTo>
                <a:lnTo>
                  <a:pt x="3305908" y="196948"/>
                </a:lnTo>
                <a:cubicBezTo>
                  <a:pt x="3387620" y="213291"/>
                  <a:pt x="3384811" y="210759"/>
                  <a:pt x="3474720" y="239151"/>
                </a:cubicBezTo>
                <a:cubicBezTo>
                  <a:pt x="3531281" y="257012"/>
                  <a:pt x="3590479" y="268896"/>
                  <a:pt x="3643532" y="295422"/>
                </a:cubicBezTo>
                <a:cubicBezTo>
                  <a:pt x="3721189" y="334250"/>
                  <a:pt x="3679239" y="319444"/>
                  <a:pt x="3770141" y="337625"/>
                </a:cubicBezTo>
                <a:cubicBezTo>
                  <a:pt x="3784209" y="351693"/>
                  <a:pt x="3795791" y="368792"/>
                  <a:pt x="3812345" y="379828"/>
                </a:cubicBezTo>
                <a:cubicBezTo>
                  <a:pt x="3824456" y="387902"/>
                  <a:pt x="3903311" y="406086"/>
                  <a:pt x="3910818" y="407963"/>
                </a:cubicBezTo>
                <a:cubicBezTo>
                  <a:pt x="3982111" y="479256"/>
                  <a:pt x="3889844" y="395378"/>
                  <a:pt x="3981157" y="450166"/>
                </a:cubicBezTo>
                <a:cubicBezTo>
                  <a:pt x="4077708" y="508097"/>
                  <a:pt x="3931941" y="452520"/>
                  <a:pt x="4051495" y="492369"/>
                </a:cubicBezTo>
                <a:cubicBezTo>
                  <a:pt x="4222240" y="606201"/>
                  <a:pt x="3975742" y="447213"/>
                  <a:pt x="4135901" y="534572"/>
                </a:cubicBezTo>
                <a:cubicBezTo>
                  <a:pt x="4174738" y="555756"/>
                  <a:pt x="4207782" y="587485"/>
                  <a:pt x="4248443" y="604911"/>
                </a:cubicBezTo>
                <a:cubicBezTo>
                  <a:pt x="4281268" y="618979"/>
                  <a:pt x="4316011" y="629221"/>
                  <a:pt x="4346917" y="647114"/>
                </a:cubicBezTo>
                <a:cubicBezTo>
                  <a:pt x="4405445" y="680999"/>
                  <a:pt x="4459458" y="722142"/>
                  <a:pt x="4515729" y="759656"/>
                </a:cubicBezTo>
                <a:cubicBezTo>
                  <a:pt x="4543864" y="778413"/>
                  <a:pt x="4569891" y="800804"/>
                  <a:pt x="4600135" y="815926"/>
                </a:cubicBezTo>
                <a:cubicBezTo>
                  <a:pt x="4729886" y="880801"/>
                  <a:pt x="4663920" y="840921"/>
                  <a:pt x="4811151" y="956603"/>
                </a:cubicBezTo>
                <a:cubicBezTo>
                  <a:pt x="4834761" y="975154"/>
                  <a:pt x="4858043" y="994117"/>
                  <a:pt x="4881489" y="1012874"/>
                </a:cubicBezTo>
                <a:cubicBezTo>
                  <a:pt x="4904935" y="1031631"/>
                  <a:pt x="4930596" y="1047913"/>
                  <a:pt x="4951828" y="1069145"/>
                </a:cubicBezTo>
                <a:cubicBezTo>
                  <a:pt x="4965896" y="1083213"/>
                  <a:pt x="4978747" y="1098612"/>
                  <a:pt x="4994031" y="1111348"/>
                </a:cubicBezTo>
                <a:cubicBezTo>
                  <a:pt x="5007019" y="1122172"/>
                  <a:pt x="5023597" y="1128251"/>
                  <a:pt x="5036234" y="1139483"/>
                </a:cubicBezTo>
                <a:cubicBezTo>
                  <a:pt x="5065973" y="1165918"/>
                  <a:pt x="5092505" y="1195754"/>
                  <a:pt x="5120640" y="1223889"/>
                </a:cubicBezTo>
                <a:lnTo>
                  <a:pt x="5176911" y="1280160"/>
                </a:lnTo>
                <a:cubicBezTo>
                  <a:pt x="5186290" y="1289539"/>
                  <a:pt x="5197689" y="1297260"/>
                  <a:pt x="5205046" y="1308296"/>
                </a:cubicBezTo>
                <a:cubicBezTo>
                  <a:pt x="5214424" y="1322364"/>
                  <a:pt x="5219979" y="1339937"/>
                  <a:pt x="5233181" y="1350499"/>
                </a:cubicBezTo>
                <a:cubicBezTo>
                  <a:pt x="5244760" y="1359762"/>
                  <a:pt x="5261317" y="1359877"/>
                  <a:pt x="5275385" y="1364566"/>
                </a:cubicBezTo>
                <a:cubicBezTo>
                  <a:pt x="5392328" y="1458122"/>
                  <a:pt x="5324492" y="1399606"/>
                  <a:pt x="5472332" y="1547446"/>
                </a:cubicBezTo>
                <a:lnTo>
                  <a:pt x="5570806" y="1645920"/>
                </a:lnTo>
                <a:cubicBezTo>
                  <a:pt x="5602563" y="1669738"/>
                  <a:pt x="5630368" y="1686446"/>
                  <a:pt x="5655212" y="1716259"/>
                </a:cubicBezTo>
                <a:cubicBezTo>
                  <a:pt x="5670222" y="1734271"/>
                  <a:pt x="5682405" y="1754517"/>
                  <a:pt x="5697415" y="1772529"/>
                </a:cubicBezTo>
                <a:cubicBezTo>
                  <a:pt x="5777379" y="1868485"/>
                  <a:pt x="5655282" y="1699473"/>
                  <a:pt x="5767754" y="1856936"/>
                </a:cubicBezTo>
                <a:cubicBezTo>
                  <a:pt x="5777581" y="1870694"/>
                  <a:pt x="5785065" y="1886151"/>
                  <a:pt x="5795889" y="1899139"/>
                </a:cubicBezTo>
                <a:cubicBezTo>
                  <a:pt x="5808625" y="1914423"/>
                  <a:pt x="5826528" y="1925153"/>
                  <a:pt x="5838092" y="1941342"/>
                </a:cubicBezTo>
                <a:cubicBezTo>
                  <a:pt x="5850281" y="1958406"/>
                  <a:pt x="5854595" y="1980163"/>
                  <a:pt x="5866228" y="1997612"/>
                </a:cubicBezTo>
                <a:cubicBezTo>
                  <a:pt x="5882266" y="2021669"/>
                  <a:pt x="5913987" y="2038831"/>
                  <a:pt x="5936566" y="2053883"/>
                </a:cubicBezTo>
                <a:cubicBezTo>
                  <a:pt x="5927188" y="2063262"/>
                  <a:pt x="5921684" y="2081509"/>
                  <a:pt x="5908431" y="2082019"/>
                </a:cubicBezTo>
                <a:cubicBezTo>
                  <a:pt x="5795875" y="2086348"/>
                  <a:pt x="5683159" y="2075976"/>
                  <a:pt x="5570806" y="2067951"/>
                </a:cubicBezTo>
                <a:cubicBezTo>
                  <a:pt x="5551521" y="2066573"/>
                  <a:pt x="5533125" y="2059194"/>
                  <a:pt x="5514535" y="2053883"/>
                </a:cubicBezTo>
                <a:cubicBezTo>
                  <a:pt x="5500277" y="2049809"/>
                  <a:pt x="5457503" y="2039816"/>
                  <a:pt x="5472332" y="2039816"/>
                </a:cubicBezTo>
                <a:cubicBezTo>
                  <a:pt x="5561551" y="2039816"/>
                  <a:pt x="5650523" y="2049194"/>
                  <a:pt x="5739618" y="2053883"/>
                </a:cubicBezTo>
                <a:lnTo>
                  <a:pt x="5852160" y="2082019"/>
                </a:lnTo>
                <a:lnTo>
                  <a:pt x="5908431" y="2096086"/>
                </a:lnTo>
                <a:cubicBezTo>
                  <a:pt x="5955429" y="2080421"/>
                  <a:pt x="5964701" y="2090517"/>
                  <a:pt x="5964701" y="2025748"/>
                </a:cubicBezTo>
                <a:cubicBezTo>
                  <a:pt x="5964701" y="1821334"/>
                  <a:pt x="5958362" y="1798489"/>
                  <a:pt x="5936566" y="1645920"/>
                </a:cubicBezTo>
                <a:cubicBezTo>
                  <a:pt x="5931877" y="1575582"/>
                  <a:pt x="5922498" y="1364411"/>
                  <a:pt x="5922498" y="1434905"/>
                </a:cubicBezTo>
                <a:cubicBezTo>
                  <a:pt x="5922498" y="1589721"/>
                  <a:pt x="5927978" y="1744562"/>
                  <a:pt x="5936566" y="1899139"/>
                </a:cubicBezTo>
                <a:cubicBezTo>
                  <a:pt x="5937389" y="1913945"/>
                  <a:pt x="5949763" y="1926539"/>
                  <a:pt x="5950634" y="1941342"/>
                </a:cubicBezTo>
                <a:cubicBezTo>
                  <a:pt x="5954489" y="2006878"/>
                  <a:pt x="5950634" y="2072640"/>
                  <a:pt x="5950634" y="2138289"/>
                </a:cubicBezTo>
              </a:path>
            </a:pathLst>
          </a:custGeom>
          <a:noFill/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21"/>
          <p:cNvSpPr/>
          <p:nvPr/>
        </p:nvSpPr>
        <p:spPr>
          <a:xfrm>
            <a:off x="7076049" y="2743200"/>
            <a:ext cx="4473526" cy="2349305"/>
          </a:xfrm>
          <a:custGeom>
            <a:avLst/>
            <a:gdLst>
              <a:gd name="connsiteX0" fmla="*/ 0 w 4473526"/>
              <a:gd name="connsiteY0" fmla="*/ 1097280 h 2349305"/>
              <a:gd name="connsiteX1" fmla="*/ 14068 w 4473526"/>
              <a:gd name="connsiteY1" fmla="*/ 1167618 h 2349305"/>
              <a:gd name="connsiteX2" fmla="*/ 42203 w 4473526"/>
              <a:gd name="connsiteY2" fmla="*/ 1195754 h 2349305"/>
              <a:gd name="connsiteX3" fmla="*/ 112542 w 4473526"/>
              <a:gd name="connsiteY3" fmla="*/ 1266092 h 2349305"/>
              <a:gd name="connsiteX4" fmla="*/ 196948 w 4473526"/>
              <a:gd name="connsiteY4" fmla="*/ 1350498 h 2349305"/>
              <a:gd name="connsiteX5" fmla="*/ 281354 w 4473526"/>
              <a:gd name="connsiteY5" fmla="*/ 1434905 h 2349305"/>
              <a:gd name="connsiteX6" fmla="*/ 337625 w 4473526"/>
              <a:gd name="connsiteY6" fmla="*/ 1463040 h 2349305"/>
              <a:gd name="connsiteX7" fmla="*/ 436099 w 4473526"/>
              <a:gd name="connsiteY7" fmla="*/ 1547446 h 2349305"/>
              <a:gd name="connsiteX8" fmla="*/ 478302 w 4473526"/>
              <a:gd name="connsiteY8" fmla="*/ 1575582 h 2349305"/>
              <a:gd name="connsiteX9" fmla="*/ 534573 w 4473526"/>
              <a:gd name="connsiteY9" fmla="*/ 1617785 h 2349305"/>
              <a:gd name="connsiteX10" fmla="*/ 576776 w 4473526"/>
              <a:gd name="connsiteY10" fmla="*/ 1645920 h 2349305"/>
              <a:gd name="connsiteX11" fmla="*/ 661182 w 4473526"/>
              <a:gd name="connsiteY11" fmla="*/ 1674055 h 2349305"/>
              <a:gd name="connsiteX12" fmla="*/ 801859 w 4473526"/>
              <a:gd name="connsiteY12" fmla="*/ 1744394 h 2349305"/>
              <a:gd name="connsiteX13" fmla="*/ 886265 w 4473526"/>
              <a:gd name="connsiteY13" fmla="*/ 1758462 h 2349305"/>
              <a:gd name="connsiteX14" fmla="*/ 928468 w 4473526"/>
              <a:gd name="connsiteY14" fmla="*/ 1772529 h 2349305"/>
              <a:gd name="connsiteX15" fmla="*/ 984739 w 4473526"/>
              <a:gd name="connsiteY15" fmla="*/ 1786597 h 2349305"/>
              <a:gd name="connsiteX16" fmla="*/ 1069145 w 4473526"/>
              <a:gd name="connsiteY16" fmla="*/ 1800665 h 2349305"/>
              <a:gd name="connsiteX17" fmla="*/ 1139483 w 4473526"/>
              <a:gd name="connsiteY17" fmla="*/ 1814732 h 2349305"/>
              <a:gd name="connsiteX18" fmla="*/ 1294228 w 4473526"/>
              <a:gd name="connsiteY18" fmla="*/ 1828800 h 2349305"/>
              <a:gd name="connsiteX19" fmla="*/ 1505243 w 4473526"/>
              <a:gd name="connsiteY19" fmla="*/ 1856935 h 2349305"/>
              <a:gd name="connsiteX20" fmla="*/ 2405576 w 4473526"/>
              <a:gd name="connsiteY20" fmla="*/ 1842868 h 2349305"/>
              <a:gd name="connsiteX21" fmla="*/ 2475914 w 4473526"/>
              <a:gd name="connsiteY21" fmla="*/ 1828800 h 2349305"/>
              <a:gd name="connsiteX22" fmla="*/ 2799471 w 4473526"/>
              <a:gd name="connsiteY22" fmla="*/ 1800665 h 2349305"/>
              <a:gd name="connsiteX23" fmla="*/ 2897945 w 4473526"/>
              <a:gd name="connsiteY23" fmla="*/ 1786597 h 2349305"/>
              <a:gd name="connsiteX24" fmla="*/ 3151163 w 4473526"/>
              <a:gd name="connsiteY24" fmla="*/ 1758462 h 2349305"/>
              <a:gd name="connsiteX25" fmla="*/ 3207434 w 4473526"/>
              <a:gd name="connsiteY25" fmla="*/ 1744394 h 2349305"/>
              <a:gd name="connsiteX26" fmla="*/ 3249637 w 4473526"/>
              <a:gd name="connsiteY26" fmla="*/ 1730326 h 2349305"/>
              <a:gd name="connsiteX27" fmla="*/ 3319976 w 4473526"/>
              <a:gd name="connsiteY27" fmla="*/ 1716258 h 2349305"/>
              <a:gd name="connsiteX28" fmla="*/ 3446585 w 4473526"/>
              <a:gd name="connsiteY28" fmla="*/ 1688123 h 2349305"/>
              <a:gd name="connsiteX29" fmla="*/ 3502856 w 4473526"/>
              <a:gd name="connsiteY29" fmla="*/ 1659988 h 2349305"/>
              <a:gd name="connsiteX30" fmla="*/ 3559126 w 4473526"/>
              <a:gd name="connsiteY30" fmla="*/ 1645920 h 2349305"/>
              <a:gd name="connsiteX31" fmla="*/ 3601329 w 4473526"/>
              <a:gd name="connsiteY31" fmla="*/ 1617785 h 2349305"/>
              <a:gd name="connsiteX32" fmla="*/ 3643533 w 4473526"/>
              <a:gd name="connsiteY32" fmla="*/ 1603717 h 2349305"/>
              <a:gd name="connsiteX33" fmla="*/ 3713871 w 4473526"/>
              <a:gd name="connsiteY33" fmla="*/ 1575582 h 2349305"/>
              <a:gd name="connsiteX34" fmla="*/ 3756074 w 4473526"/>
              <a:gd name="connsiteY34" fmla="*/ 1561514 h 2349305"/>
              <a:gd name="connsiteX35" fmla="*/ 3854548 w 4473526"/>
              <a:gd name="connsiteY35" fmla="*/ 1519311 h 2349305"/>
              <a:gd name="connsiteX36" fmla="*/ 3882683 w 4473526"/>
              <a:gd name="connsiteY36" fmla="*/ 1491175 h 2349305"/>
              <a:gd name="connsiteX37" fmla="*/ 3967089 w 4473526"/>
              <a:gd name="connsiteY37" fmla="*/ 1434905 h 2349305"/>
              <a:gd name="connsiteX38" fmla="*/ 4037428 w 4473526"/>
              <a:gd name="connsiteY38" fmla="*/ 1392702 h 2349305"/>
              <a:gd name="connsiteX39" fmla="*/ 4079631 w 4473526"/>
              <a:gd name="connsiteY39" fmla="*/ 1350498 h 2349305"/>
              <a:gd name="connsiteX40" fmla="*/ 4135902 w 4473526"/>
              <a:gd name="connsiteY40" fmla="*/ 1280160 h 2349305"/>
              <a:gd name="connsiteX41" fmla="*/ 4178105 w 4473526"/>
              <a:gd name="connsiteY41" fmla="*/ 1252025 h 2349305"/>
              <a:gd name="connsiteX42" fmla="*/ 4206240 w 4473526"/>
              <a:gd name="connsiteY42" fmla="*/ 1209822 h 2349305"/>
              <a:gd name="connsiteX43" fmla="*/ 4234376 w 4473526"/>
              <a:gd name="connsiteY43" fmla="*/ 1181686 h 2349305"/>
              <a:gd name="connsiteX44" fmla="*/ 4262511 w 4473526"/>
              <a:gd name="connsiteY44" fmla="*/ 1083212 h 2349305"/>
              <a:gd name="connsiteX45" fmla="*/ 4290646 w 4473526"/>
              <a:gd name="connsiteY45" fmla="*/ 984738 h 2349305"/>
              <a:gd name="connsiteX46" fmla="*/ 4276579 w 4473526"/>
              <a:gd name="connsiteY46" fmla="*/ 464234 h 2349305"/>
              <a:gd name="connsiteX47" fmla="*/ 4248443 w 4473526"/>
              <a:gd name="connsiteY47" fmla="*/ 407963 h 2349305"/>
              <a:gd name="connsiteX48" fmla="*/ 4121834 w 4473526"/>
              <a:gd name="connsiteY48" fmla="*/ 267286 h 2349305"/>
              <a:gd name="connsiteX49" fmla="*/ 3995225 w 4473526"/>
              <a:gd name="connsiteY49" fmla="*/ 182880 h 2349305"/>
              <a:gd name="connsiteX50" fmla="*/ 3953022 w 4473526"/>
              <a:gd name="connsiteY50" fmla="*/ 154745 h 2349305"/>
              <a:gd name="connsiteX51" fmla="*/ 3756074 w 4473526"/>
              <a:gd name="connsiteY51" fmla="*/ 84406 h 2349305"/>
              <a:gd name="connsiteX52" fmla="*/ 3713871 w 4473526"/>
              <a:gd name="connsiteY52" fmla="*/ 70338 h 2349305"/>
              <a:gd name="connsiteX53" fmla="*/ 3629465 w 4473526"/>
              <a:gd name="connsiteY53" fmla="*/ 56271 h 2349305"/>
              <a:gd name="connsiteX54" fmla="*/ 3545059 w 4473526"/>
              <a:gd name="connsiteY54" fmla="*/ 28135 h 2349305"/>
              <a:gd name="connsiteX55" fmla="*/ 3404382 w 4473526"/>
              <a:gd name="connsiteY55" fmla="*/ 0 h 2349305"/>
              <a:gd name="connsiteX56" fmla="*/ 2686929 w 4473526"/>
              <a:gd name="connsiteY56" fmla="*/ 14068 h 2349305"/>
              <a:gd name="connsiteX57" fmla="*/ 2518117 w 4473526"/>
              <a:gd name="connsiteY57" fmla="*/ 28135 h 2349305"/>
              <a:gd name="connsiteX58" fmla="*/ 2293034 w 4473526"/>
              <a:gd name="connsiteY58" fmla="*/ 42203 h 2349305"/>
              <a:gd name="connsiteX59" fmla="*/ 2096086 w 4473526"/>
              <a:gd name="connsiteY59" fmla="*/ 70338 h 2349305"/>
              <a:gd name="connsiteX60" fmla="*/ 2039816 w 4473526"/>
              <a:gd name="connsiteY60" fmla="*/ 84406 h 2349305"/>
              <a:gd name="connsiteX61" fmla="*/ 1645920 w 4473526"/>
              <a:gd name="connsiteY61" fmla="*/ 112542 h 2349305"/>
              <a:gd name="connsiteX62" fmla="*/ 1575582 w 4473526"/>
              <a:gd name="connsiteY62" fmla="*/ 126609 h 2349305"/>
              <a:gd name="connsiteX63" fmla="*/ 1491176 w 4473526"/>
              <a:gd name="connsiteY63" fmla="*/ 140677 h 2349305"/>
              <a:gd name="connsiteX64" fmla="*/ 1350499 w 4473526"/>
              <a:gd name="connsiteY64" fmla="*/ 168812 h 2349305"/>
              <a:gd name="connsiteX65" fmla="*/ 1012874 w 4473526"/>
              <a:gd name="connsiteY65" fmla="*/ 182880 h 2349305"/>
              <a:gd name="connsiteX66" fmla="*/ 844062 w 4473526"/>
              <a:gd name="connsiteY66" fmla="*/ 211015 h 2349305"/>
              <a:gd name="connsiteX67" fmla="*/ 745588 w 4473526"/>
              <a:gd name="connsiteY67" fmla="*/ 239151 h 2349305"/>
              <a:gd name="connsiteX68" fmla="*/ 661182 w 4473526"/>
              <a:gd name="connsiteY68" fmla="*/ 281354 h 2349305"/>
              <a:gd name="connsiteX69" fmla="*/ 604911 w 4473526"/>
              <a:gd name="connsiteY69" fmla="*/ 337625 h 2349305"/>
              <a:gd name="connsiteX70" fmla="*/ 506437 w 4473526"/>
              <a:gd name="connsiteY70" fmla="*/ 407963 h 2349305"/>
              <a:gd name="connsiteX71" fmla="*/ 464234 w 4473526"/>
              <a:gd name="connsiteY71" fmla="*/ 436098 h 2349305"/>
              <a:gd name="connsiteX72" fmla="*/ 407963 w 4473526"/>
              <a:gd name="connsiteY72" fmla="*/ 492369 h 2349305"/>
              <a:gd name="connsiteX73" fmla="*/ 309489 w 4473526"/>
              <a:gd name="connsiteY73" fmla="*/ 590843 h 2349305"/>
              <a:gd name="connsiteX74" fmla="*/ 267286 w 4473526"/>
              <a:gd name="connsiteY74" fmla="*/ 633046 h 2349305"/>
              <a:gd name="connsiteX75" fmla="*/ 239151 w 4473526"/>
              <a:gd name="connsiteY75" fmla="*/ 661182 h 2349305"/>
              <a:gd name="connsiteX76" fmla="*/ 182880 w 4473526"/>
              <a:gd name="connsiteY76" fmla="*/ 731520 h 2349305"/>
              <a:gd name="connsiteX77" fmla="*/ 126609 w 4473526"/>
              <a:gd name="connsiteY77" fmla="*/ 801858 h 2349305"/>
              <a:gd name="connsiteX78" fmla="*/ 84406 w 4473526"/>
              <a:gd name="connsiteY78" fmla="*/ 928468 h 2349305"/>
              <a:gd name="connsiteX79" fmla="*/ 70339 w 4473526"/>
              <a:gd name="connsiteY79" fmla="*/ 970671 h 2349305"/>
              <a:gd name="connsiteX80" fmla="*/ 56271 w 4473526"/>
              <a:gd name="connsiteY80" fmla="*/ 1012874 h 2349305"/>
              <a:gd name="connsiteX81" fmla="*/ 42203 w 4473526"/>
              <a:gd name="connsiteY81" fmla="*/ 1083212 h 2349305"/>
              <a:gd name="connsiteX82" fmla="*/ 56271 w 4473526"/>
              <a:gd name="connsiteY82" fmla="*/ 1308295 h 2349305"/>
              <a:gd name="connsiteX83" fmla="*/ 70339 w 4473526"/>
              <a:gd name="connsiteY83" fmla="*/ 1350498 h 2349305"/>
              <a:gd name="connsiteX84" fmla="*/ 98474 w 4473526"/>
              <a:gd name="connsiteY84" fmla="*/ 1491175 h 2349305"/>
              <a:gd name="connsiteX85" fmla="*/ 112542 w 4473526"/>
              <a:gd name="connsiteY85" fmla="*/ 1533378 h 2349305"/>
              <a:gd name="connsiteX86" fmla="*/ 140677 w 4473526"/>
              <a:gd name="connsiteY86" fmla="*/ 1645920 h 2349305"/>
              <a:gd name="connsiteX87" fmla="*/ 168813 w 4473526"/>
              <a:gd name="connsiteY87" fmla="*/ 1744394 h 2349305"/>
              <a:gd name="connsiteX88" fmla="*/ 196948 w 4473526"/>
              <a:gd name="connsiteY88" fmla="*/ 1786597 h 2349305"/>
              <a:gd name="connsiteX89" fmla="*/ 239151 w 4473526"/>
              <a:gd name="connsiteY89" fmla="*/ 1927274 h 2349305"/>
              <a:gd name="connsiteX90" fmla="*/ 253219 w 4473526"/>
              <a:gd name="connsiteY90" fmla="*/ 1969477 h 2349305"/>
              <a:gd name="connsiteX91" fmla="*/ 267286 w 4473526"/>
              <a:gd name="connsiteY91" fmla="*/ 2011680 h 2349305"/>
              <a:gd name="connsiteX92" fmla="*/ 351693 w 4473526"/>
              <a:gd name="connsiteY92" fmla="*/ 2096086 h 2349305"/>
              <a:gd name="connsiteX93" fmla="*/ 379828 w 4473526"/>
              <a:gd name="connsiteY93" fmla="*/ 2124222 h 2349305"/>
              <a:gd name="connsiteX94" fmla="*/ 464234 w 4473526"/>
              <a:gd name="connsiteY94" fmla="*/ 2152357 h 2349305"/>
              <a:gd name="connsiteX95" fmla="*/ 506437 w 4473526"/>
              <a:gd name="connsiteY95" fmla="*/ 2180492 h 2349305"/>
              <a:gd name="connsiteX96" fmla="*/ 618979 w 4473526"/>
              <a:gd name="connsiteY96" fmla="*/ 2208628 h 2349305"/>
              <a:gd name="connsiteX97" fmla="*/ 703385 w 4473526"/>
              <a:gd name="connsiteY97" fmla="*/ 2236763 h 2349305"/>
              <a:gd name="connsiteX98" fmla="*/ 829994 w 4473526"/>
              <a:gd name="connsiteY98" fmla="*/ 2250831 h 2349305"/>
              <a:gd name="connsiteX99" fmla="*/ 900333 w 4473526"/>
              <a:gd name="connsiteY99" fmla="*/ 2264898 h 2349305"/>
              <a:gd name="connsiteX100" fmla="*/ 1055077 w 4473526"/>
              <a:gd name="connsiteY100" fmla="*/ 2278966 h 2349305"/>
              <a:gd name="connsiteX101" fmla="*/ 1252025 w 4473526"/>
              <a:gd name="connsiteY101" fmla="*/ 2307102 h 2349305"/>
              <a:gd name="connsiteX102" fmla="*/ 1308296 w 4473526"/>
              <a:gd name="connsiteY102" fmla="*/ 2321169 h 2349305"/>
              <a:gd name="connsiteX103" fmla="*/ 1463040 w 4473526"/>
              <a:gd name="connsiteY103" fmla="*/ 2349305 h 2349305"/>
              <a:gd name="connsiteX104" fmla="*/ 1772529 w 4473526"/>
              <a:gd name="connsiteY104" fmla="*/ 2335237 h 2349305"/>
              <a:gd name="connsiteX105" fmla="*/ 1885071 w 4473526"/>
              <a:gd name="connsiteY105" fmla="*/ 2321169 h 2349305"/>
              <a:gd name="connsiteX106" fmla="*/ 2869809 w 4473526"/>
              <a:gd name="connsiteY106" fmla="*/ 2307102 h 2349305"/>
              <a:gd name="connsiteX107" fmla="*/ 3235569 w 4473526"/>
              <a:gd name="connsiteY107" fmla="*/ 2293034 h 2349305"/>
              <a:gd name="connsiteX108" fmla="*/ 3305908 w 4473526"/>
              <a:gd name="connsiteY108" fmla="*/ 2278966 h 2349305"/>
              <a:gd name="connsiteX109" fmla="*/ 3404382 w 4473526"/>
              <a:gd name="connsiteY109" fmla="*/ 2264898 h 2349305"/>
              <a:gd name="connsiteX110" fmla="*/ 3530991 w 4473526"/>
              <a:gd name="connsiteY110" fmla="*/ 2222695 h 2349305"/>
              <a:gd name="connsiteX111" fmla="*/ 3573194 w 4473526"/>
              <a:gd name="connsiteY111" fmla="*/ 2208628 h 2349305"/>
              <a:gd name="connsiteX112" fmla="*/ 3643533 w 4473526"/>
              <a:gd name="connsiteY112" fmla="*/ 2166425 h 2349305"/>
              <a:gd name="connsiteX113" fmla="*/ 3671668 w 4473526"/>
              <a:gd name="connsiteY113" fmla="*/ 2138289 h 2349305"/>
              <a:gd name="connsiteX114" fmla="*/ 3756074 w 4473526"/>
              <a:gd name="connsiteY114" fmla="*/ 2110154 h 2349305"/>
              <a:gd name="connsiteX115" fmla="*/ 3798277 w 4473526"/>
              <a:gd name="connsiteY115" fmla="*/ 2096086 h 2349305"/>
              <a:gd name="connsiteX116" fmla="*/ 3882683 w 4473526"/>
              <a:gd name="connsiteY116" fmla="*/ 2053883 h 2349305"/>
              <a:gd name="connsiteX117" fmla="*/ 3910819 w 4473526"/>
              <a:gd name="connsiteY117" fmla="*/ 2025748 h 2349305"/>
              <a:gd name="connsiteX118" fmla="*/ 4065563 w 4473526"/>
              <a:gd name="connsiteY118" fmla="*/ 1997612 h 2349305"/>
              <a:gd name="connsiteX119" fmla="*/ 4149969 w 4473526"/>
              <a:gd name="connsiteY119" fmla="*/ 1969477 h 2349305"/>
              <a:gd name="connsiteX120" fmla="*/ 4234376 w 4473526"/>
              <a:gd name="connsiteY120" fmla="*/ 1927274 h 2349305"/>
              <a:gd name="connsiteX121" fmla="*/ 4304714 w 4473526"/>
              <a:gd name="connsiteY121" fmla="*/ 1856935 h 2349305"/>
              <a:gd name="connsiteX122" fmla="*/ 4346917 w 4473526"/>
              <a:gd name="connsiteY122" fmla="*/ 1814732 h 2349305"/>
              <a:gd name="connsiteX123" fmla="*/ 4389120 w 4473526"/>
              <a:gd name="connsiteY123" fmla="*/ 1800665 h 2349305"/>
              <a:gd name="connsiteX124" fmla="*/ 4417256 w 4473526"/>
              <a:gd name="connsiteY124" fmla="*/ 1772529 h 2349305"/>
              <a:gd name="connsiteX125" fmla="*/ 4473526 w 4473526"/>
              <a:gd name="connsiteY125" fmla="*/ 1688123 h 2349305"/>
              <a:gd name="connsiteX126" fmla="*/ 4445391 w 4473526"/>
              <a:gd name="connsiteY126" fmla="*/ 1167618 h 2349305"/>
              <a:gd name="connsiteX127" fmla="*/ 4417256 w 4473526"/>
              <a:gd name="connsiteY127" fmla="*/ 1012874 h 2349305"/>
              <a:gd name="connsiteX128" fmla="*/ 4389120 w 4473526"/>
              <a:gd name="connsiteY128" fmla="*/ 759655 h 2349305"/>
              <a:gd name="connsiteX129" fmla="*/ 4375053 w 4473526"/>
              <a:gd name="connsiteY129" fmla="*/ 689317 h 2349305"/>
              <a:gd name="connsiteX130" fmla="*/ 4346917 w 4473526"/>
              <a:gd name="connsiteY130" fmla="*/ 492369 h 2349305"/>
              <a:gd name="connsiteX131" fmla="*/ 4318782 w 4473526"/>
              <a:gd name="connsiteY131" fmla="*/ 407963 h 2349305"/>
              <a:gd name="connsiteX132" fmla="*/ 4220308 w 4473526"/>
              <a:gd name="connsiteY132" fmla="*/ 323557 h 2349305"/>
              <a:gd name="connsiteX133" fmla="*/ 4135902 w 4473526"/>
              <a:gd name="connsiteY133" fmla="*/ 295422 h 2349305"/>
              <a:gd name="connsiteX134" fmla="*/ 4107766 w 4473526"/>
              <a:gd name="connsiteY134" fmla="*/ 267286 h 2349305"/>
              <a:gd name="connsiteX135" fmla="*/ 4023360 w 4473526"/>
              <a:gd name="connsiteY135" fmla="*/ 239151 h 2349305"/>
              <a:gd name="connsiteX136" fmla="*/ 3995225 w 4473526"/>
              <a:gd name="connsiteY136" fmla="*/ 154745 h 234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4473526" h="2349305">
                <a:moveTo>
                  <a:pt x="0" y="1097280"/>
                </a:moveTo>
                <a:cubicBezTo>
                  <a:pt x="4689" y="1120726"/>
                  <a:pt x="4649" y="1145641"/>
                  <a:pt x="14068" y="1167618"/>
                </a:cubicBezTo>
                <a:cubicBezTo>
                  <a:pt x="19293" y="1179809"/>
                  <a:pt x="33918" y="1185397"/>
                  <a:pt x="42203" y="1195754"/>
                </a:cubicBezTo>
                <a:cubicBezTo>
                  <a:pt x="95792" y="1262741"/>
                  <a:pt x="40197" y="1217862"/>
                  <a:pt x="112542" y="1266092"/>
                </a:cubicBezTo>
                <a:cubicBezTo>
                  <a:pt x="207681" y="1392945"/>
                  <a:pt x="104379" y="1268214"/>
                  <a:pt x="196948" y="1350498"/>
                </a:cubicBezTo>
                <a:cubicBezTo>
                  <a:pt x="226687" y="1376933"/>
                  <a:pt x="245765" y="1417111"/>
                  <a:pt x="281354" y="1434905"/>
                </a:cubicBezTo>
                <a:cubicBezTo>
                  <a:pt x="300111" y="1444283"/>
                  <a:pt x="319842" y="1451926"/>
                  <a:pt x="337625" y="1463040"/>
                </a:cubicBezTo>
                <a:cubicBezTo>
                  <a:pt x="421916" y="1515721"/>
                  <a:pt x="367046" y="1489902"/>
                  <a:pt x="436099" y="1547446"/>
                </a:cubicBezTo>
                <a:cubicBezTo>
                  <a:pt x="449088" y="1558270"/>
                  <a:pt x="464544" y="1565755"/>
                  <a:pt x="478302" y="1575582"/>
                </a:cubicBezTo>
                <a:cubicBezTo>
                  <a:pt x="497381" y="1589210"/>
                  <a:pt x="515494" y="1604157"/>
                  <a:pt x="534573" y="1617785"/>
                </a:cubicBezTo>
                <a:cubicBezTo>
                  <a:pt x="548331" y="1627612"/>
                  <a:pt x="561326" y="1639053"/>
                  <a:pt x="576776" y="1645920"/>
                </a:cubicBezTo>
                <a:cubicBezTo>
                  <a:pt x="603877" y="1657965"/>
                  <a:pt x="634656" y="1660792"/>
                  <a:pt x="661182" y="1674055"/>
                </a:cubicBezTo>
                <a:cubicBezTo>
                  <a:pt x="708074" y="1697501"/>
                  <a:pt x="750145" y="1735775"/>
                  <a:pt x="801859" y="1744394"/>
                </a:cubicBezTo>
                <a:cubicBezTo>
                  <a:pt x="829994" y="1749083"/>
                  <a:pt x="858421" y="1752274"/>
                  <a:pt x="886265" y="1758462"/>
                </a:cubicBezTo>
                <a:cubicBezTo>
                  <a:pt x="900740" y="1761679"/>
                  <a:pt x="914210" y="1768455"/>
                  <a:pt x="928468" y="1772529"/>
                </a:cubicBezTo>
                <a:cubicBezTo>
                  <a:pt x="947058" y="1777840"/>
                  <a:pt x="965780" y="1782805"/>
                  <a:pt x="984739" y="1786597"/>
                </a:cubicBezTo>
                <a:cubicBezTo>
                  <a:pt x="1012709" y="1792191"/>
                  <a:pt x="1041082" y="1795563"/>
                  <a:pt x="1069145" y="1800665"/>
                </a:cubicBezTo>
                <a:cubicBezTo>
                  <a:pt x="1092670" y="1804942"/>
                  <a:pt x="1115757" y="1811766"/>
                  <a:pt x="1139483" y="1814732"/>
                </a:cubicBezTo>
                <a:cubicBezTo>
                  <a:pt x="1190877" y="1821156"/>
                  <a:pt x="1242646" y="1824111"/>
                  <a:pt x="1294228" y="1828800"/>
                </a:cubicBezTo>
                <a:cubicBezTo>
                  <a:pt x="1377129" y="1849526"/>
                  <a:pt x="1394512" y="1856935"/>
                  <a:pt x="1505243" y="1856935"/>
                </a:cubicBezTo>
                <a:cubicBezTo>
                  <a:pt x="1805391" y="1856935"/>
                  <a:pt x="2105465" y="1847557"/>
                  <a:pt x="2405576" y="1842868"/>
                </a:cubicBezTo>
                <a:cubicBezTo>
                  <a:pt x="2429022" y="1838179"/>
                  <a:pt x="2452213" y="1831960"/>
                  <a:pt x="2475914" y="1828800"/>
                </a:cubicBezTo>
                <a:cubicBezTo>
                  <a:pt x="2598594" y="1812442"/>
                  <a:pt x="2671880" y="1813424"/>
                  <a:pt x="2799471" y="1800665"/>
                </a:cubicBezTo>
                <a:cubicBezTo>
                  <a:pt x="2832464" y="1797366"/>
                  <a:pt x="2865078" y="1790979"/>
                  <a:pt x="2897945" y="1786597"/>
                </a:cubicBezTo>
                <a:cubicBezTo>
                  <a:pt x="3017433" y="1770665"/>
                  <a:pt x="3022499" y="1771328"/>
                  <a:pt x="3151163" y="1758462"/>
                </a:cubicBezTo>
                <a:cubicBezTo>
                  <a:pt x="3169920" y="1753773"/>
                  <a:pt x="3188844" y="1749706"/>
                  <a:pt x="3207434" y="1744394"/>
                </a:cubicBezTo>
                <a:cubicBezTo>
                  <a:pt x="3221692" y="1740320"/>
                  <a:pt x="3235251" y="1733923"/>
                  <a:pt x="3249637" y="1730326"/>
                </a:cubicBezTo>
                <a:cubicBezTo>
                  <a:pt x="3272834" y="1724527"/>
                  <a:pt x="3296635" y="1721445"/>
                  <a:pt x="3319976" y="1716258"/>
                </a:cubicBezTo>
                <a:cubicBezTo>
                  <a:pt x="3498778" y="1676525"/>
                  <a:pt x="3234437" y="1730553"/>
                  <a:pt x="3446585" y="1688123"/>
                </a:cubicBezTo>
                <a:cubicBezTo>
                  <a:pt x="3465342" y="1678745"/>
                  <a:pt x="3483220" y="1667351"/>
                  <a:pt x="3502856" y="1659988"/>
                </a:cubicBezTo>
                <a:cubicBezTo>
                  <a:pt x="3520959" y="1653199"/>
                  <a:pt x="3541355" y="1653536"/>
                  <a:pt x="3559126" y="1645920"/>
                </a:cubicBezTo>
                <a:cubicBezTo>
                  <a:pt x="3574666" y="1639260"/>
                  <a:pt x="3586207" y="1625346"/>
                  <a:pt x="3601329" y="1617785"/>
                </a:cubicBezTo>
                <a:cubicBezTo>
                  <a:pt x="3614592" y="1611153"/>
                  <a:pt x="3629648" y="1608924"/>
                  <a:pt x="3643533" y="1603717"/>
                </a:cubicBezTo>
                <a:cubicBezTo>
                  <a:pt x="3667177" y="1594850"/>
                  <a:pt x="3690227" y="1584449"/>
                  <a:pt x="3713871" y="1575582"/>
                </a:cubicBezTo>
                <a:cubicBezTo>
                  <a:pt x="3727755" y="1570375"/>
                  <a:pt x="3742811" y="1568146"/>
                  <a:pt x="3756074" y="1561514"/>
                </a:cubicBezTo>
                <a:cubicBezTo>
                  <a:pt x="3853221" y="1512939"/>
                  <a:pt x="3737440" y="1548586"/>
                  <a:pt x="3854548" y="1519311"/>
                </a:cubicBezTo>
                <a:cubicBezTo>
                  <a:pt x="3863926" y="1509932"/>
                  <a:pt x="3872072" y="1499133"/>
                  <a:pt x="3882683" y="1491175"/>
                </a:cubicBezTo>
                <a:cubicBezTo>
                  <a:pt x="3909734" y="1470886"/>
                  <a:pt x="3943179" y="1458815"/>
                  <a:pt x="3967089" y="1434905"/>
                </a:cubicBezTo>
                <a:cubicBezTo>
                  <a:pt x="4005710" y="1396284"/>
                  <a:pt x="3982642" y="1410963"/>
                  <a:pt x="4037428" y="1392702"/>
                </a:cubicBezTo>
                <a:cubicBezTo>
                  <a:pt x="4051496" y="1378634"/>
                  <a:pt x="4066895" y="1365782"/>
                  <a:pt x="4079631" y="1350498"/>
                </a:cubicBezTo>
                <a:cubicBezTo>
                  <a:pt x="4116191" y="1306625"/>
                  <a:pt x="4094973" y="1312903"/>
                  <a:pt x="4135902" y="1280160"/>
                </a:cubicBezTo>
                <a:cubicBezTo>
                  <a:pt x="4149104" y="1269598"/>
                  <a:pt x="4164037" y="1261403"/>
                  <a:pt x="4178105" y="1252025"/>
                </a:cubicBezTo>
                <a:cubicBezTo>
                  <a:pt x="4187483" y="1237957"/>
                  <a:pt x="4195678" y="1223024"/>
                  <a:pt x="4206240" y="1209822"/>
                </a:cubicBezTo>
                <a:cubicBezTo>
                  <a:pt x="4214526" y="1199465"/>
                  <a:pt x="4227552" y="1193059"/>
                  <a:pt x="4234376" y="1181686"/>
                </a:cubicBezTo>
                <a:cubicBezTo>
                  <a:pt x="4243573" y="1166358"/>
                  <a:pt x="4259168" y="1094912"/>
                  <a:pt x="4262511" y="1083212"/>
                </a:cubicBezTo>
                <a:cubicBezTo>
                  <a:pt x="4302864" y="941980"/>
                  <a:pt x="4246683" y="1160598"/>
                  <a:pt x="4290646" y="984738"/>
                </a:cubicBezTo>
                <a:cubicBezTo>
                  <a:pt x="4285957" y="811237"/>
                  <a:pt x="4289245" y="637336"/>
                  <a:pt x="4276579" y="464234"/>
                </a:cubicBezTo>
                <a:cubicBezTo>
                  <a:pt x="4275049" y="443319"/>
                  <a:pt x="4258848" y="426171"/>
                  <a:pt x="4248443" y="407963"/>
                </a:cubicBezTo>
                <a:cubicBezTo>
                  <a:pt x="4218083" y="354834"/>
                  <a:pt x="4167672" y="301664"/>
                  <a:pt x="4121834" y="267286"/>
                </a:cubicBezTo>
                <a:cubicBezTo>
                  <a:pt x="4028180" y="197046"/>
                  <a:pt x="4103754" y="250711"/>
                  <a:pt x="3995225" y="182880"/>
                </a:cubicBezTo>
                <a:cubicBezTo>
                  <a:pt x="3980888" y="173919"/>
                  <a:pt x="3968373" y="161830"/>
                  <a:pt x="3953022" y="154745"/>
                </a:cubicBezTo>
                <a:cubicBezTo>
                  <a:pt x="3794054" y="81376"/>
                  <a:pt x="3861471" y="114520"/>
                  <a:pt x="3756074" y="84406"/>
                </a:cubicBezTo>
                <a:cubicBezTo>
                  <a:pt x="3741816" y="80332"/>
                  <a:pt x="3728347" y="73555"/>
                  <a:pt x="3713871" y="70338"/>
                </a:cubicBezTo>
                <a:cubicBezTo>
                  <a:pt x="3686027" y="64150"/>
                  <a:pt x="3657600" y="60960"/>
                  <a:pt x="3629465" y="56271"/>
                </a:cubicBezTo>
                <a:cubicBezTo>
                  <a:pt x="3601330" y="46892"/>
                  <a:pt x="3574140" y="33951"/>
                  <a:pt x="3545059" y="28135"/>
                </a:cubicBezTo>
                <a:lnTo>
                  <a:pt x="3404382" y="0"/>
                </a:lnTo>
                <a:lnTo>
                  <a:pt x="2686929" y="14068"/>
                </a:lnTo>
                <a:cubicBezTo>
                  <a:pt x="2630492" y="15860"/>
                  <a:pt x="2574439" y="24112"/>
                  <a:pt x="2518117" y="28135"/>
                </a:cubicBezTo>
                <a:lnTo>
                  <a:pt x="2293034" y="42203"/>
                </a:lnTo>
                <a:cubicBezTo>
                  <a:pt x="2227385" y="51581"/>
                  <a:pt x="2160422" y="54254"/>
                  <a:pt x="2096086" y="70338"/>
                </a:cubicBezTo>
                <a:cubicBezTo>
                  <a:pt x="2077329" y="75027"/>
                  <a:pt x="2058956" y="81672"/>
                  <a:pt x="2039816" y="84406"/>
                </a:cubicBezTo>
                <a:cubicBezTo>
                  <a:pt x="1925376" y="100755"/>
                  <a:pt x="1748236" y="106858"/>
                  <a:pt x="1645920" y="112542"/>
                </a:cubicBezTo>
                <a:lnTo>
                  <a:pt x="1575582" y="126609"/>
                </a:lnTo>
                <a:cubicBezTo>
                  <a:pt x="1547519" y="131711"/>
                  <a:pt x="1519146" y="135083"/>
                  <a:pt x="1491176" y="140677"/>
                </a:cubicBezTo>
                <a:cubicBezTo>
                  <a:pt x="1428356" y="153241"/>
                  <a:pt x="1422815" y="163991"/>
                  <a:pt x="1350499" y="168812"/>
                </a:cubicBezTo>
                <a:cubicBezTo>
                  <a:pt x="1238109" y="176305"/>
                  <a:pt x="1125416" y="178191"/>
                  <a:pt x="1012874" y="182880"/>
                </a:cubicBezTo>
                <a:cubicBezTo>
                  <a:pt x="807120" y="205742"/>
                  <a:pt x="949041" y="181022"/>
                  <a:pt x="844062" y="211015"/>
                </a:cubicBezTo>
                <a:cubicBezTo>
                  <a:pt x="823027" y="217025"/>
                  <a:pt x="768075" y="227907"/>
                  <a:pt x="745588" y="239151"/>
                </a:cubicBezTo>
                <a:cubicBezTo>
                  <a:pt x="636506" y="293692"/>
                  <a:pt x="767261" y="245994"/>
                  <a:pt x="661182" y="281354"/>
                </a:cubicBezTo>
                <a:cubicBezTo>
                  <a:pt x="642425" y="300111"/>
                  <a:pt x="626982" y="322911"/>
                  <a:pt x="604911" y="337625"/>
                </a:cubicBezTo>
                <a:cubicBezTo>
                  <a:pt x="505452" y="403930"/>
                  <a:pt x="628581" y="320718"/>
                  <a:pt x="506437" y="407963"/>
                </a:cubicBezTo>
                <a:cubicBezTo>
                  <a:pt x="492679" y="417790"/>
                  <a:pt x="477071" y="425095"/>
                  <a:pt x="464234" y="436098"/>
                </a:cubicBezTo>
                <a:cubicBezTo>
                  <a:pt x="444094" y="453361"/>
                  <a:pt x="426720" y="473612"/>
                  <a:pt x="407963" y="492369"/>
                </a:cubicBezTo>
                <a:lnTo>
                  <a:pt x="309489" y="590843"/>
                </a:lnTo>
                <a:lnTo>
                  <a:pt x="267286" y="633046"/>
                </a:lnTo>
                <a:cubicBezTo>
                  <a:pt x="257908" y="642425"/>
                  <a:pt x="246508" y="650146"/>
                  <a:pt x="239151" y="661182"/>
                </a:cubicBezTo>
                <a:cubicBezTo>
                  <a:pt x="152555" y="791078"/>
                  <a:pt x="263061" y="631294"/>
                  <a:pt x="182880" y="731520"/>
                </a:cubicBezTo>
                <a:cubicBezTo>
                  <a:pt x="111895" y="820251"/>
                  <a:pt x="194544" y="733926"/>
                  <a:pt x="126609" y="801858"/>
                </a:cubicBezTo>
                <a:lnTo>
                  <a:pt x="84406" y="928468"/>
                </a:lnTo>
                <a:lnTo>
                  <a:pt x="70339" y="970671"/>
                </a:lnTo>
                <a:cubicBezTo>
                  <a:pt x="65650" y="984739"/>
                  <a:pt x="59179" y="998333"/>
                  <a:pt x="56271" y="1012874"/>
                </a:cubicBezTo>
                <a:lnTo>
                  <a:pt x="42203" y="1083212"/>
                </a:lnTo>
                <a:cubicBezTo>
                  <a:pt x="46892" y="1158240"/>
                  <a:pt x="48401" y="1233534"/>
                  <a:pt x="56271" y="1308295"/>
                </a:cubicBezTo>
                <a:cubicBezTo>
                  <a:pt x="57823" y="1323042"/>
                  <a:pt x="67005" y="1336049"/>
                  <a:pt x="70339" y="1350498"/>
                </a:cubicBezTo>
                <a:cubicBezTo>
                  <a:pt x="81092" y="1397094"/>
                  <a:pt x="89096" y="1444283"/>
                  <a:pt x="98474" y="1491175"/>
                </a:cubicBezTo>
                <a:cubicBezTo>
                  <a:pt x="101382" y="1505716"/>
                  <a:pt x="108640" y="1519072"/>
                  <a:pt x="112542" y="1533378"/>
                </a:cubicBezTo>
                <a:cubicBezTo>
                  <a:pt x="122716" y="1570684"/>
                  <a:pt x="131299" y="1608406"/>
                  <a:pt x="140677" y="1645920"/>
                </a:cubicBezTo>
                <a:cubicBezTo>
                  <a:pt x="145185" y="1663950"/>
                  <a:pt x="158722" y="1724211"/>
                  <a:pt x="168813" y="1744394"/>
                </a:cubicBezTo>
                <a:cubicBezTo>
                  <a:pt x="176374" y="1759516"/>
                  <a:pt x="187570" y="1772529"/>
                  <a:pt x="196948" y="1786597"/>
                </a:cubicBezTo>
                <a:cubicBezTo>
                  <a:pt x="218208" y="1871637"/>
                  <a:pt x="204903" y="1824531"/>
                  <a:pt x="239151" y="1927274"/>
                </a:cubicBezTo>
                <a:lnTo>
                  <a:pt x="253219" y="1969477"/>
                </a:lnTo>
                <a:cubicBezTo>
                  <a:pt x="257908" y="1983545"/>
                  <a:pt x="256801" y="2001195"/>
                  <a:pt x="267286" y="2011680"/>
                </a:cubicBezTo>
                <a:lnTo>
                  <a:pt x="351693" y="2096086"/>
                </a:lnTo>
                <a:cubicBezTo>
                  <a:pt x="361072" y="2105465"/>
                  <a:pt x="367245" y="2120028"/>
                  <a:pt x="379828" y="2124222"/>
                </a:cubicBezTo>
                <a:cubicBezTo>
                  <a:pt x="407963" y="2133600"/>
                  <a:pt x="439558" y="2135906"/>
                  <a:pt x="464234" y="2152357"/>
                </a:cubicBezTo>
                <a:cubicBezTo>
                  <a:pt x="478302" y="2161735"/>
                  <a:pt x="490548" y="2174714"/>
                  <a:pt x="506437" y="2180492"/>
                </a:cubicBezTo>
                <a:cubicBezTo>
                  <a:pt x="542777" y="2193707"/>
                  <a:pt x="582295" y="2196400"/>
                  <a:pt x="618979" y="2208628"/>
                </a:cubicBezTo>
                <a:cubicBezTo>
                  <a:pt x="647114" y="2218006"/>
                  <a:pt x="673909" y="2233488"/>
                  <a:pt x="703385" y="2236763"/>
                </a:cubicBezTo>
                <a:cubicBezTo>
                  <a:pt x="745588" y="2241452"/>
                  <a:pt x="787958" y="2244826"/>
                  <a:pt x="829994" y="2250831"/>
                </a:cubicBezTo>
                <a:cubicBezTo>
                  <a:pt x="853664" y="2254212"/>
                  <a:pt x="876607" y="2261932"/>
                  <a:pt x="900333" y="2264898"/>
                </a:cubicBezTo>
                <a:cubicBezTo>
                  <a:pt x="951727" y="2271322"/>
                  <a:pt x="1003496" y="2274277"/>
                  <a:pt x="1055077" y="2278966"/>
                </a:cubicBezTo>
                <a:cubicBezTo>
                  <a:pt x="1245440" y="2317039"/>
                  <a:pt x="962447" y="2262552"/>
                  <a:pt x="1252025" y="2307102"/>
                </a:cubicBezTo>
                <a:cubicBezTo>
                  <a:pt x="1271134" y="2310042"/>
                  <a:pt x="1289274" y="2317710"/>
                  <a:pt x="1308296" y="2321169"/>
                </a:cubicBezTo>
                <a:cubicBezTo>
                  <a:pt x="1493100" y="2354769"/>
                  <a:pt x="1335422" y="2317400"/>
                  <a:pt x="1463040" y="2349305"/>
                </a:cubicBezTo>
                <a:cubicBezTo>
                  <a:pt x="1566203" y="2344616"/>
                  <a:pt x="1669488" y="2342107"/>
                  <a:pt x="1772529" y="2335237"/>
                </a:cubicBezTo>
                <a:cubicBezTo>
                  <a:pt x="1810251" y="2332722"/>
                  <a:pt x="1847277" y="2322138"/>
                  <a:pt x="1885071" y="2321169"/>
                </a:cubicBezTo>
                <a:cubicBezTo>
                  <a:pt x="2213243" y="2312754"/>
                  <a:pt x="2541563" y="2311791"/>
                  <a:pt x="2869809" y="2307102"/>
                </a:cubicBezTo>
                <a:cubicBezTo>
                  <a:pt x="2991729" y="2302413"/>
                  <a:pt x="3113812" y="2300889"/>
                  <a:pt x="3235569" y="2293034"/>
                </a:cubicBezTo>
                <a:cubicBezTo>
                  <a:pt x="3259430" y="2291495"/>
                  <a:pt x="3282323" y="2282897"/>
                  <a:pt x="3305908" y="2278966"/>
                </a:cubicBezTo>
                <a:cubicBezTo>
                  <a:pt x="3338615" y="2273515"/>
                  <a:pt x="3371557" y="2269587"/>
                  <a:pt x="3404382" y="2264898"/>
                </a:cubicBezTo>
                <a:lnTo>
                  <a:pt x="3530991" y="2222695"/>
                </a:lnTo>
                <a:lnTo>
                  <a:pt x="3573194" y="2208628"/>
                </a:lnTo>
                <a:cubicBezTo>
                  <a:pt x="3644481" y="2137338"/>
                  <a:pt x="3552223" y="2221210"/>
                  <a:pt x="3643533" y="2166425"/>
                </a:cubicBezTo>
                <a:cubicBezTo>
                  <a:pt x="3654906" y="2159601"/>
                  <a:pt x="3659805" y="2144221"/>
                  <a:pt x="3671668" y="2138289"/>
                </a:cubicBezTo>
                <a:cubicBezTo>
                  <a:pt x="3698194" y="2125026"/>
                  <a:pt x="3727939" y="2119532"/>
                  <a:pt x="3756074" y="2110154"/>
                </a:cubicBezTo>
                <a:cubicBezTo>
                  <a:pt x="3770142" y="2105465"/>
                  <a:pt x="3785939" y="2104311"/>
                  <a:pt x="3798277" y="2096086"/>
                </a:cubicBezTo>
                <a:cubicBezTo>
                  <a:pt x="3852818" y="2059726"/>
                  <a:pt x="3824440" y="2073298"/>
                  <a:pt x="3882683" y="2053883"/>
                </a:cubicBezTo>
                <a:cubicBezTo>
                  <a:pt x="3892062" y="2044505"/>
                  <a:pt x="3899446" y="2032572"/>
                  <a:pt x="3910819" y="2025748"/>
                </a:cubicBezTo>
                <a:cubicBezTo>
                  <a:pt x="3945061" y="2005203"/>
                  <a:pt x="4050043" y="1999552"/>
                  <a:pt x="4065563" y="1997612"/>
                </a:cubicBezTo>
                <a:lnTo>
                  <a:pt x="4149969" y="1969477"/>
                </a:lnTo>
                <a:cubicBezTo>
                  <a:pt x="4189812" y="1956196"/>
                  <a:pt x="4200813" y="1956641"/>
                  <a:pt x="4234376" y="1927274"/>
                </a:cubicBezTo>
                <a:cubicBezTo>
                  <a:pt x="4259330" y="1905439"/>
                  <a:pt x="4281268" y="1880381"/>
                  <a:pt x="4304714" y="1856935"/>
                </a:cubicBezTo>
                <a:cubicBezTo>
                  <a:pt x="4318782" y="1842867"/>
                  <a:pt x="4328043" y="1821023"/>
                  <a:pt x="4346917" y="1814732"/>
                </a:cubicBezTo>
                <a:lnTo>
                  <a:pt x="4389120" y="1800665"/>
                </a:lnTo>
                <a:cubicBezTo>
                  <a:pt x="4398499" y="1791286"/>
                  <a:pt x="4409298" y="1783140"/>
                  <a:pt x="4417256" y="1772529"/>
                </a:cubicBezTo>
                <a:cubicBezTo>
                  <a:pt x="4437545" y="1745477"/>
                  <a:pt x="4473526" y="1688123"/>
                  <a:pt x="4473526" y="1688123"/>
                </a:cubicBezTo>
                <a:cubicBezTo>
                  <a:pt x="4464428" y="1451564"/>
                  <a:pt x="4467551" y="1367054"/>
                  <a:pt x="4445391" y="1167618"/>
                </a:cubicBezTo>
                <a:cubicBezTo>
                  <a:pt x="4421941" y="956576"/>
                  <a:pt x="4443241" y="1155791"/>
                  <a:pt x="4417256" y="1012874"/>
                </a:cubicBezTo>
                <a:cubicBezTo>
                  <a:pt x="4395585" y="893680"/>
                  <a:pt x="4406625" y="899695"/>
                  <a:pt x="4389120" y="759655"/>
                </a:cubicBezTo>
                <a:cubicBezTo>
                  <a:pt x="4386154" y="735929"/>
                  <a:pt x="4378782" y="712935"/>
                  <a:pt x="4375053" y="689317"/>
                </a:cubicBezTo>
                <a:cubicBezTo>
                  <a:pt x="4364710" y="623813"/>
                  <a:pt x="4367888" y="555282"/>
                  <a:pt x="4346917" y="492369"/>
                </a:cubicBezTo>
                <a:cubicBezTo>
                  <a:pt x="4337539" y="464234"/>
                  <a:pt x="4339753" y="428934"/>
                  <a:pt x="4318782" y="407963"/>
                </a:cubicBezTo>
                <a:cubicBezTo>
                  <a:pt x="4290892" y="380073"/>
                  <a:pt x="4258873" y="340697"/>
                  <a:pt x="4220308" y="323557"/>
                </a:cubicBezTo>
                <a:cubicBezTo>
                  <a:pt x="4193207" y="311512"/>
                  <a:pt x="4135902" y="295422"/>
                  <a:pt x="4135902" y="295422"/>
                </a:cubicBezTo>
                <a:cubicBezTo>
                  <a:pt x="4126523" y="286043"/>
                  <a:pt x="4119629" y="273218"/>
                  <a:pt x="4107766" y="267286"/>
                </a:cubicBezTo>
                <a:cubicBezTo>
                  <a:pt x="4081240" y="254023"/>
                  <a:pt x="4023360" y="239151"/>
                  <a:pt x="4023360" y="239151"/>
                </a:cubicBezTo>
                <a:cubicBezTo>
                  <a:pt x="3981962" y="197752"/>
                  <a:pt x="3995225" y="224278"/>
                  <a:pt x="3995225" y="1547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 rot="20331810">
            <a:off x="9537895" y="3404382"/>
            <a:ext cx="120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Real World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315223">
            <a:off x="6460018" y="1670414"/>
            <a:ext cx="6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Draw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315223">
            <a:off x="4634996" y="193361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Sample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993" y="3014037"/>
            <a:ext cx="11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Data Point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6" idx="3"/>
            <a:endCxn id="15" idx="2"/>
          </p:cNvCxnSpPr>
          <p:nvPr/>
        </p:nvCxnSpPr>
        <p:spPr>
          <a:xfrm flipV="1">
            <a:off x="1494836" y="3134678"/>
            <a:ext cx="973015" cy="64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7" idx="1"/>
          </p:cNvCxnSpPr>
          <p:nvPr/>
        </p:nvCxnSpPr>
        <p:spPr>
          <a:xfrm>
            <a:off x="1494836" y="3198703"/>
            <a:ext cx="1157192" cy="522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47847" y="5611007"/>
            <a:ext cx="20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Pot: Data Generator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34" idx="1"/>
            <a:endCxn id="6" idx="92"/>
          </p:cNvCxnSpPr>
          <p:nvPr/>
        </p:nvCxnSpPr>
        <p:spPr>
          <a:xfrm flipH="1" flipV="1">
            <a:off x="5334000" y="5694218"/>
            <a:ext cx="213847" cy="1014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88286" y="2165910"/>
            <a:ext cx="97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Data Set</a:t>
            </a:r>
          </a:p>
        </p:txBody>
      </p:sp>
      <p:cxnSp>
        <p:nvCxnSpPr>
          <p:cNvPr id="39" name="Straight Arrow Connector 38"/>
          <p:cNvCxnSpPr>
            <a:stCxn id="38" idx="2"/>
            <a:endCxn id="22" idx="54"/>
          </p:cNvCxnSpPr>
          <p:nvPr/>
        </p:nvCxnSpPr>
        <p:spPr>
          <a:xfrm flipH="1">
            <a:off x="10621108" y="2535242"/>
            <a:ext cx="152375" cy="236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0775556">
            <a:off x="8338024" y="3905078"/>
            <a:ext cx="291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ML models, loss function etc.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20549571">
            <a:off x="564039" y="1347256"/>
            <a:ext cx="2311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Imagine like this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for analytical purposes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338" y="2394343"/>
            <a:ext cx="4153766" cy="31700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4000" dirty="0" smtClean="0"/>
              <a:t>Hand written digits</a:t>
            </a:r>
          </a:p>
          <a:p>
            <a:r>
              <a:rPr lang="en-IN" sz="4000" dirty="0" smtClean="0"/>
              <a:t>Experiments</a:t>
            </a:r>
          </a:p>
          <a:p>
            <a:r>
              <a:rPr lang="en-IN" sz="4000" dirty="0" smtClean="0"/>
              <a:t>Images</a:t>
            </a:r>
          </a:p>
          <a:p>
            <a:r>
              <a:rPr lang="en-IN" sz="4000" dirty="0" smtClean="0"/>
              <a:t>Videos</a:t>
            </a:r>
          </a:p>
          <a:p>
            <a:r>
              <a:rPr lang="en-IN" sz="4000" dirty="0" smtClean="0"/>
              <a:t>Audio samples…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01549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and Settings being same..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73751" cy="3471535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Consider.. IIT JEE or GATE or Any entrance examination</a:t>
            </a:r>
          </a:p>
          <a:p>
            <a:pPr lvl="1"/>
            <a:r>
              <a:rPr lang="en-IN" dirty="0" smtClean="0"/>
              <a:t>Do some students get easy questions and some others hard ones?</a:t>
            </a:r>
          </a:p>
          <a:p>
            <a:pPr lvl="1"/>
            <a:r>
              <a:rPr lang="en-IN" dirty="0" smtClean="0"/>
              <a:t>Do some students have to stand and write and other sit and write?</a:t>
            </a:r>
          </a:p>
          <a:p>
            <a:pPr lvl="1"/>
            <a:r>
              <a:rPr lang="en-IN" dirty="0" smtClean="0"/>
              <a:t>Do some students use a black-pen to mark and others a pencil to mark?</a:t>
            </a:r>
          </a:p>
          <a:p>
            <a:r>
              <a:rPr lang="en-IN" dirty="0" smtClean="0"/>
              <a:t>Context and Specifics</a:t>
            </a:r>
          </a:p>
          <a:p>
            <a:pPr lvl="1"/>
            <a:r>
              <a:rPr lang="en-IN" dirty="0" smtClean="0"/>
              <a:t>In a restaurant, if you just say, I want food…?, they will give a menu to choose</a:t>
            </a:r>
          </a:p>
          <a:p>
            <a:pPr lvl="1"/>
            <a:r>
              <a:rPr lang="en-IN" dirty="0" smtClean="0"/>
              <a:t>In a clinic, if a patient says I am not well…?, doctor asks for specific details</a:t>
            </a:r>
          </a:p>
          <a:p>
            <a:pPr lvl="1"/>
            <a:r>
              <a:rPr lang="en-IN" dirty="0" smtClean="0"/>
              <a:t>In an interview, if you say I need job..?, interviewer asks details</a:t>
            </a:r>
          </a:p>
          <a:p>
            <a:r>
              <a:rPr lang="en-IN" dirty="0" smtClean="0"/>
              <a:t>In all the above, each and every student is different, each and every restaurant goer is different, patient is different, interviewee is different…</a:t>
            </a:r>
            <a:endParaRPr lang="en-IN" sz="4800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38200" y="5165036"/>
            <a:ext cx="109106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i="1" dirty="0">
                <a:solidFill>
                  <a:srgbClr val="FF0000"/>
                </a:solidFill>
              </a:rPr>
              <a:t>There is a Context or Setting, within that context, Observations are different..</a:t>
            </a:r>
          </a:p>
        </p:txBody>
      </p:sp>
    </p:spTree>
    <p:extLst>
      <p:ext uri="{BB962C8B-B14F-4D97-AF65-F5344CB8AC3E}">
        <p14:creationId xmlns:p14="http://schemas.microsoft.com/office/powerpoint/2010/main" val="362758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digits data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Several people are given the same or same type of </a:t>
            </a:r>
          </a:p>
          <a:p>
            <a:pPr marL="0" indent="0">
              <a:buNone/>
            </a:pPr>
            <a:r>
              <a:rPr lang="en-IN" dirty="0" smtClean="0"/>
              <a:t>	a digital table and digital pen to write</a:t>
            </a:r>
          </a:p>
          <a:p>
            <a:r>
              <a:rPr lang="en-IN" dirty="0" smtClean="0"/>
              <a:t>The context or setting is same for every person to write</a:t>
            </a:r>
          </a:p>
          <a:p>
            <a:r>
              <a:rPr lang="en-IN" dirty="0" smtClean="0"/>
              <a:t>But each person’s writing is different</a:t>
            </a:r>
          </a:p>
          <a:p>
            <a:pPr marL="0" indent="0">
              <a:buNone/>
            </a:pPr>
            <a:r>
              <a:rPr lang="en-IN" dirty="0" smtClean="0"/>
              <a:t>…this generates the “data set” to predict digit type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(C) Dr. Kalidas Y., IIT Tirupati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48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1224</Words>
  <Application>Microsoft Office PowerPoint</Application>
  <PresentationFormat>Widescreen</PresentationFormat>
  <Paragraphs>169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Data &amp; Distributions</vt:lpstr>
      <vt:lpstr>If we know how data has come..</vt:lpstr>
      <vt:lpstr>In a sea…  Each Wave is Different But All Waves are Same!</vt:lpstr>
      <vt:lpstr>43) key phrase… “Independent and Identically Distributed (iid)”</vt:lpstr>
      <vt:lpstr>Independent and Identically Distributed (iid)</vt:lpstr>
      <vt:lpstr>Tricky Imagination… A Pot Full Of Data..</vt:lpstr>
      <vt:lpstr>Tricky Imagination… A Pot Full Of Data..</vt:lpstr>
      <vt:lpstr>Source and Settings being same..</vt:lpstr>
      <vt:lpstr>Example of digits data set</vt:lpstr>
      <vt:lpstr>Example of image classification</vt:lpstr>
      <vt:lpstr>Example of house prices</vt:lpstr>
      <vt:lpstr>Example of weather forecast</vt:lpstr>
      <vt:lpstr>Sensors, Actuators and Observations…</vt:lpstr>
      <vt:lpstr>We know data generation process…      So, What…!??</vt:lpstr>
      <vt:lpstr>Nearest Neighbor Classifier or Regressor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&amp; Distributions</dc:title>
  <dc:creator>Windows User</dc:creator>
  <cp:lastModifiedBy>Windows User</cp:lastModifiedBy>
  <cp:revision>102</cp:revision>
  <dcterms:created xsi:type="dcterms:W3CDTF">2020-10-31T01:00:40Z</dcterms:created>
  <dcterms:modified xsi:type="dcterms:W3CDTF">2020-12-09T06:10:25Z</dcterms:modified>
</cp:coreProperties>
</file>