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1941016" y="458214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a:solidFill>
                  <a:schemeClr val="accent1">
                    <a:lumMod val="75000"/>
                  </a:schemeClr>
                </a:solidFill>
                <a:latin typeface="Arial"/>
                <a:cs typeface="Arial"/>
              </a:rPr>
              <a:t>R.Veerakumar</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-Kings college of Engineering –Mechanical Engineering v ex</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nsuresh771977@gmail.com</cp:lastModifiedBy>
  <cp:revision>35</cp:revision>
  <dcterms:created xsi:type="dcterms:W3CDTF">2021-05-26T16:50:10Z</dcterms:created>
  <dcterms:modified xsi:type="dcterms:W3CDTF">2024-04-17T09:45:21Z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