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Platypi Medium"/>
      <p:regular r:id="rId16"/>
    </p:embeddedFont>
    <p:embeddedFont>
      <p:font typeface="Platypi Medium"/>
      <p:regular r:id="rId17"/>
    </p:embeddedFont>
    <p:embeddedFont>
      <p:font typeface="Platypi Medium"/>
      <p:regular r:id="rId18"/>
    </p:embeddedFont>
    <p:embeddedFont>
      <p:font typeface="Platypi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slideLayout" Target="../slideLayouts/slideLayout10.xml"/><Relationship Id="rId1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2811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Hackathon Demo: GenAI-Powered Learning Assistant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9460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Our Personal Assistant leverages Generative AI to boost your productivity. It's built using MCP protocol with LangGraph orchestration.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7556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system features three specialized agents working together: Workday, Skill, and Pathway agents.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32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681895"/>
            <a:ext cx="4196358" cy="2749987"/>
          </a:xfrm>
          <a:prstGeom prst="roundRect">
            <a:avLst>
              <a:gd name="adj" fmla="val 1237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4908709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Learning Pathway Generation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3457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Our assistant automates learning pathways using GenAI. It analyzes user needs and creates personalized development paths.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681895"/>
            <a:ext cx="4196358" cy="2749987"/>
          </a:xfrm>
          <a:prstGeom prst="roundRect">
            <a:avLst>
              <a:gd name="adj" fmla="val 1237"/>
            </a:avLst>
          </a:prstGeom>
          <a:solidFill>
            <a:srgbClr val="F9F7F7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4908709"/>
            <a:ext cx="29927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Modular Architecture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399127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Agent-based design allows for easy scaling. New capabilities can be added without rebuilding the system.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681895"/>
            <a:ext cx="4196358" cy="2749987"/>
          </a:xfrm>
          <a:prstGeom prst="roundRect">
            <a:avLst>
              <a:gd name="adj" fmla="val 1237"/>
            </a:avLst>
          </a:prstGeom>
          <a:solidFill>
            <a:srgbClr val="F9F7F7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4908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LLM Integration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399127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Seamless connection with internal language models powers all assistant functions.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3901"/>
            <a:ext cx="7126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Powered by Generative AI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09656"/>
            <a:ext cx="35461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Context-Aware Execution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908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GenAI analyzes user history, preferences, and current situation. Tasks executed with full context awareness.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2067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system maintains conversation memory across multiple interactions.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037993"/>
            <a:ext cx="6244709" cy="427267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99521" y="656582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Our assistant adapts to your preferences over time. It learns from interactions and improves its suggestions.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MCP Protocol &amp; LangGraph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MCP Protocol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Ensures robust agent coordination through standardized communication patterns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35818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LangGraph Orchestration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Enables dynamic sequencing of agent activities based on task requirements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33106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Workflow Management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Supports flexible workflows with built-in error handling and recovery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5356"/>
            <a:ext cx="87591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Architecture: The Three Agents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200394" y="33961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Workday Agent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86557"/>
            <a:ext cx="42418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Manages user information on goals, leaves, and paystubs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48451"/>
            <a:ext cx="42418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 information on goals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90649"/>
            <a:ext cx="42418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Handles leave management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32847"/>
            <a:ext cx="42418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Processes paystub details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5274231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9F7F7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083" y="4536400"/>
            <a:ext cx="255151" cy="31896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9481304" y="2107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Skill Agent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481304" y="2598182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Performs job-specific tasks and workflows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9481304" y="3097173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Analyzes documents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9481304" y="3539371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Summarizes data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9481304" y="3981569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Generates content</a:t>
            </a:r>
            <a:endParaRPr lang="en-US" sz="175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7910393" y="289036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9F7F7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46" y="3014305"/>
            <a:ext cx="255151" cy="31896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9481304" y="4684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Pathway Agent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9481304" y="5175052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Develops personalized learning and development plans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9481304" y="6036945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Tracks goals</a:t>
            </a:r>
            <a:endParaRPr lang="en-US" sz="1750" dirty="0"/>
          </a:p>
        </p:txBody>
      </p:sp>
      <p:sp>
        <p:nvSpPr>
          <p:cNvPr id="22" name="Text 16"/>
          <p:cNvSpPr/>
          <p:nvPr/>
        </p:nvSpPr>
        <p:spPr>
          <a:xfrm>
            <a:off x="9481304" y="6479143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Recommends resources</a:t>
            </a:r>
            <a:endParaRPr lang="en-US" sz="1750" dirty="0"/>
          </a:p>
        </p:txBody>
      </p:sp>
      <p:sp>
        <p:nvSpPr>
          <p:cNvPr id="23" name="Text 17"/>
          <p:cNvSpPr/>
          <p:nvPr/>
        </p:nvSpPr>
        <p:spPr>
          <a:xfrm>
            <a:off x="9481304" y="6921341"/>
            <a:ext cx="4355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Monitors progress</a:t>
            </a:r>
            <a:endParaRPr lang="en-US" sz="175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5" name="Shape 18"/>
          <p:cNvSpPr/>
          <p:nvPr/>
        </p:nvSpPr>
        <p:spPr>
          <a:xfrm>
            <a:off x="7910393" y="593443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9F7F7"/>
          </a:solidFill>
          <a:ln/>
        </p:spPr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246" y="6058376"/>
            <a:ext cx="255151" cy="3189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422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Agent Interaction 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User Request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System receives and analyzes user input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LLM Processing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Internal LLM determines required agent actions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Agent Activation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Relevant agents are triggered following MCP guidelines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Response Delivery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Coordinated results presented to user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81950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Demo: Example User Journey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User Request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433316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"Create my weekly summary and schedule"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Agent Processing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454056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Three agents collaborate on different aspects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Final Output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547544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Complete action plan with scheduling and suggestions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6304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Impact and Next Steps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Future Vision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58295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Continuous learning updates and external API integration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Expected Benefits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51444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Increased productivity and personalized assistance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9847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Call for Collaboration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29847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We welcome feedback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787" y="607933"/>
            <a:ext cx="7017068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Workflow: User to Agents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3787" y="1740813"/>
            <a:ext cx="130828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assistant workflow connects users with specialized agents through an intelligent coordination protocol.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1930479" y="2987754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Chat Interface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773787" y="3465790"/>
            <a:ext cx="3920371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Users interact through a conversational UI that captures requests and context.</a:t>
            </a:r>
            <a:endParaRPr lang="en-US" sz="17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5747" y="2694265"/>
            <a:ext cx="4578906" cy="4578906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445" y="3625929"/>
            <a:ext cx="330756" cy="41350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36242" y="2343269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MCP Protocol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9936242" y="2821305"/>
            <a:ext cx="3920371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Coordinates communication between LLMs and specialized agents through standardized patterns.</a:t>
            </a:r>
            <a:endParaRPr lang="en-US" sz="17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747" y="2694265"/>
            <a:ext cx="4578906" cy="4578906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678" y="3360539"/>
            <a:ext cx="330756" cy="41350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046732" y="4214098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Workday Agent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10046732" y="4692134"/>
            <a:ext cx="3809881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Processes HR information and manages professional development goals.</a:t>
            </a:r>
            <a:endParaRPr lang="en-US" sz="17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747" y="2694265"/>
            <a:ext cx="4578906" cy="4578906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472" y="5052417"/>
            <a:ext cx="330756" cy="41350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936242" y="6084927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Skills Agent</a:t>
            </a:r>
            <a:endParaRPr lang="en-US" sz="2150" dirty="0"/>
          </a:p>
        </p:txBody>
      </p:sp>
      <p:sp>
        <p:nvSpPr>
          <p:cNvPr id="17" name="Text 9"/>
          <p:cNvSpPr/>
          <p:nvPr/>
        </p:nvSpPr>
        <p:spPr>
          <a:xfrm>
            <a:off x="9936242" y="6562963"/>
            <a:ext cx="3920371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Executes functional tasks through document analysis and content generation.</a:t>
            </a:r>
            <a:endParaRPr lang="en-US" sz="1700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747" y="2694265"/>
            <a:ext cx="4578906" cy="4578906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5565" y="6363533"/>
            <a:ext cx="330756" cy="41350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1930479" y="5794058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Pathway Agent</a:t>
            </a:r>
            <a:endParaRPr lang="en-US" sz="2150" dirty="0"/>
          </a:p>
        </p:txBody>
      </p:sp>
      <p:sp>
        <p:nvSpPr>
          <p:cNvPr id="21" name="Text 11"/>
          <p:cNvSpPr/>
          <p:nvPr/>
        </p:nvSpPr>
        <p:spPr>
          <a:xfrm>
            <a:off x="773787" y="6272093"/>
            <a:ext cx="3920371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Creates learning plans and tracks progress toward professional goals.</a:t>
            </a:r>
            <a:endParaRPr lang="en-US" sz="1700" dirty="0"/>
          </a:p>
        </p:txBody>
      </p:sp>
      <p:pic>
        <p:nvPicPr>
          <p:cNvPr id="2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5747" y="2694265"/>
            <a:ext cx="4578906" cy="4578906"/>
          </a:xfrm>
          <a:prstGeom prst="rect">
            <a:avLst/>
          </a:prstGeom>
        </p:spPr>
      </p:pic>
      <p:pic>
        <p:nvPicPr>
          <p:cNvPr id="2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0595" y="5481876"/>
            <a:ext cx="330756" cy="4135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2025-05-14T12:28:49Z</dcterms:created>
  <dcterms:modified xsi:type="dcterms:W3CDTF">2025-05-14T12:28:49Z</dcterms:modified>
</cp:coreProperties>
</file>