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Platypi Medium"/>
      <p:regular r:id="rId15"/>
    </p:embeddedFont>
    <p:embeddedFont>
      <p:font typeface="Platypi Medium"/>
      <p:regular r:id="rId16"/>
    </p:embeddedFont>
    <p:embeddedFont>
      <p:font typeface="Platypi Medium"/>
      <p:regular r:id="rId17"/>
    </p:embeddedFont>
    <p:embeddedFont>
      <p:font typeface="Platypi Medium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9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2811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Hackathon Demo: GenAI-Powered Learning Assistant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9460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Our Personal Assistant leverages Generative AI to boost your productivity. It's built using MCP protocol with LangGraph orchestration.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47556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system features three specialized agents working together: Workday, Skill, and Pathway agents.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329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81895"/>
            <a:ext cx="4196358" cy="2749987"/>
          </a:xfrm>
          <a:prstGeom prst="roundRect">
            <a:avLst>
              <a:gd name="adj" fmla="val 1237"/>
            </a:avLst>
          </a:prstGeom>
          <a:solidFill>
            <a:srgbClr val="F9F7F7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4908709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Learning Pathway Generation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753457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Our assistant automates learning pathways using GenAI. It analyzes user needs and creates personalized development paths.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4681895"/>
            <a:ext cx="4196358" cy="2749987"/>
          </a:xfrm>
          <a:prstGeom prst="roundRect">
            <a:avLst>
              <a:gd name="adj" fmla="val 1237"/>
            </a:avLst>
          </a:prstGeom>
          <a:solidFill>
            <a:srgbClr val="F9F7F7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4908709"/>
            <a:ext cx="29927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Modular Architecture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399127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Agent-based design allows for easy scaling. New capabilities can be added without rebuilding the system.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4681895"/>
            <a:ext cx="4196358" cy="2749987"/>
          </a:xfrm>
          <a:prstGeom prst="roundRect">
            <a:avLst>
              <a:gd name="adj" fmla="val 1237"/>
            </a:avLst>
          </a:prstGeom>
          <a:solidFill>
            <a:srgbClr val="F9F7F7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4908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LLM Integration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399127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Seamless connection with internal language models powers all assistant functions.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3901"/>
            <a:ext cx="71269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Powered by Generative AI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09656"/>
            <a:ext cx="35461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Context-Aware Execution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59080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GenAI analyzes user history, preferences, and current situation. Tasks executed with full context awareness.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2067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system maintains conversation memory across multiple interactions.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037993"/>
            <a:ext cx="6244709" cy="427267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599521" y="656582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Our assistant adapts to your preferences over time. It learns from interactions and improves its suggestions.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311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MCP Protocol &amp; LangGraph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MCP Protocol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20611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Ensures robust agent coordination through standardized communication patterns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385548"/>
            <a:ext cx="35818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LangGraph Orchestration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Enables dynamic sequencing of agent activities based on task requirements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6055400"/>
            <a:ext cx="33106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Workflow Management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545818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Supports flexible workflows with built-in error handling and recovery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5356"/>
            <a:ext cx="87591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Architecture: The Three Agents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200394" y="33961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Workday Agent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86557"/>
            <a:ext cx="42418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Manages user information on goals, leaves, and paystubs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48451"/>
            <a:ext cx="42418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User information on goals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90649"/>
            <a:ext cx="42418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Handles leave management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32847"/>
            <a:ext cx="42418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Processes paystub details</a:t>
            </a:r>
            <a:endParaRPr lang="en-US" sz="175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5274231" y="4412456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9F7F7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83" y="4536400"/>
            <a:ext cx="255151" cy="318968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9481304" y="21077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Skill Agent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481304" y="2598182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Performs job-specific tasks and workflows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9481304" y="3097173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Analyzes documents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9481304" y="3539371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Summarizes data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9481304" y="3981569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Generates content</a:t>
            </a:r>
            <a:endParaRPr lang="en-US" sz="1750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7" name="Shape 12"/>
          <p:cNvSpPr/>
          <p:nvPr/>
        </p:nvSpPr>
        <p:spPr>
          <a:xfrm>
            <a:off x="7910393" y="289036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9F7F7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46" y="3014305"/>
            <a:ext cx="255151" cy="31896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9481304" y="46846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Pathway Agent</a:t>
            </a:r>
            <a:endParaRPr lang="en-US" sz="2200" dirty="0"/>
          </a:p>
        </p:txBody>
      </p:sp>
      <p:sp>
        <p:nvSpPr>
          <p:cNvPr id="20" name="Text 14"/>
          <p:cNvSpPr/>
          <p:nvPr/>
        </p:nvSpPr>
        <p:spPr>
          <a:xfrm>
            <a:off x="9481304" y="5175052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Develops personalized learning and development plans</a:t>
            </a:r>
            <a:endParaRPr lang="en-US" sz="1750" dirty="0"/>
          </a:p>
        </p:txBody>
      </p:sp>
      <p:sp>
        <p:nvSpPr>
          <p:cNvPr id="21" name="Text 15"/>
          <p:cNvSpPr/>
          <p:nvPr/>
        </p:nvSpPr>
        <p:spPr>
          <a:xfrm>
            <a:off x="9481304" y="6036945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Tracks goals</a:t>
            </a:r>
            <a:endParaRPr lang="en-US" sz="1750" dirty="0"/>
          </a:p>
        </p:txBody>
      </p:sp>
      <p:sp>
        <p:nvSpPr>
          <p:cNvPr id="22" name="Text 16"/>
          <p:cNvSpPr/>
          <p:nvPr/>
        </p:nvSpPr>
        <p:spPr>
          <a:xfrm>
            <a:off x="9481304" y="6479143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Recommends resources</a:t>
            </a:r>
            <a:endParaRPr lang="en-US" sz="1750" dirty="0"/>
          </a:p>
        </p:txBody>
      </p:sp>
      <p:sp>
        <p:nvSpPr>
          <p:cNvPr id="23" name="Text 17"/>
          <p:cNvSpPr/>
          <p:nvPr/>
        </p:nvSpPr>
        <p:spPr>
          <a:xfrm>
            <a:off x="9481304" y="6921341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Monitors progress</a:t>
            </a:r>
            <a:endParaRPr lang="en-US" sz="1750" dirty="0"/>
          </a:p>
        </p:txBody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25" name="Shape 18"/>
          <p:cNvSpPr/>
          <p:nvPr/>
        </p:nvSpPr>
        <p:spPr>
          <a:xfrm>
            <a:off x="7910393" y="593443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9F7F7"/>
          </a:solidFill>
          <a:ln/>
        </p:spPr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6246" y="6058376"/>
            <a:ext cx="255151" cy="3189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4222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Agent Interaction Flow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User Request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System receives and analyzes user input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LLM Processing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Internal LLM determines required agent actions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Agent Activation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Relevant agents are triggered following MCP guidelines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Response Delivery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985986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Coordinated results presented to user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81950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Demo: Example User Journey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167" y="3076337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849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User Request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3339465"/>
            <a:ext cx="433316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"Create my weekly summary and schedule"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89" y="4496633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Agent Processing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759762"/>
            <a:ext cx="454056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Three agents collaborate on different aspects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11" y="5916930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Final Output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6180058"/>
            <a:ext cx="547544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Complete action plan with scheduling and suggestions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63042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Impact and Next Steps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92" y="3294936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Future Vision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396139"/>
            <a:ext cx="58295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Continuous learning updates and external API integration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Expected Benefits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759762"/>
            <a:ext cx="51444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Increased productivity and personalized assistance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773" y="586025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632966"/>
            <a:ext cx="29847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Call for Collaboration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6123384"/>
            <a:ext cx="29847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We welcome feedback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2025-05-14T04:04:08Z</dcterms:created>
  <dcterms:modified xsi:type="dcterms:W3CDTF">2025-05-14T04:04:08Z</dcterms:modified>
</cp:coreProperties>
</file>