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latsi" charset="1" panose="00000500000000000000"/>
      <p:regular r:id="rId12"/>
    </p:embeddedFont>
    <p:embeddedFont>
      <p:font typeface="Abhaya Libre" charset="1" panose="02000503000000000000"/>
      <p:regular r:id="rId13"/>
    </p:embeddedFont>
    <p:embeddedFont>
      <p:font typeface="Glacial Indifference" charset="1" panose="00000000000000000000"/>
      <p:regular r:id="rId14"/>
    </p:embeddedFont>
    <p:embeddedFont>
      <p:font typeface="Open Sans Bold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hub.com/Veeraraju-E/Secure_Audit_Logger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633952" y="1125449"/>
            <a:ext cx="12191602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SECURE OS AUDIT LOGGER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17079" y="6867179"/>
            <a:ext cx="12625348" cy="978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Group 28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872500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833531" y="5259916"/>
            <a:ext cx="7792442" cy="472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7"/>
              </a:lnSpc>
              <a:spcBef>
                <a:spcPct val="0"/>
              </a:spcBef>
            </a:pPr>
            <a:r>
              <a:rPr lang="en-US" sz="2762" u="sng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  <a:hlinkClick r:id="rId4" tooltip="https://github.com/Veeraraju-E/Secure_Audit_Logger"/>
              </a:rPr>
              <a:t>https://github.com/Veeraraju-E/Secure_Audit_Logger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2673086"/>
            <a:ext cx="14705320" cy="516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598" indent="-397299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C-based application designed for robust event logging and auditing</a:t>
            </a:r>
          </a:p>
          <a:p>
            <a:pPr algn="l" marL="794598" indent="-397299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program comprises multiple umbrella sections of tests, such as initial setup, network and configuration, logging and auditing, and access authentication and authorization.</a:t>
            </a:r>
          </a:p>
          <a:p>
            <a:pPr algn="l" marL="794598" indent="-397299" lvl="1">
              <a:lnSpc>
                <a:spcPts val="5152"/>
              </a:lnSpc>
              <a:buFont typeface="Arial"/>
              <a:buChar char="•"/>
            </a:pPr>
            <a:r>
              <a:rPr lang="en-US" sz="368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Each section consists multiple test cases which test whether certain configurations and permissions are set up on the user’s device, and log all the results in a text file. 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02946" y="8785093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  <p:transition spd="med">
    <p:wipe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BASIC WORKFLOW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02946" y="8785093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72660" y="2552822"/>
            <a:ext cx="13942679" cy="55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System commands are run for each test case using inbuilt call-commands such as access(), system() among others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results of these commands are then compared with expected results using the pattern matching command “grep”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Frameworks such as audit daemon, cron daemon, IPv6, etc. are tested for their existence and desired functionalities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Over 150 system commands are tested in this fashion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“check_command” function is one of the multiple usability functions used for testing, thereby ensuring modularity of the code</a:t>
            </a:r>
          </a:p>
        </p:txBody>
      </p:sp>
    </p:spTree>
  </p:cSld>
  <p:clrMapOvr>
    <a:masterClrMapping/>
  </p:clrMapOvr>
  <p:transition spd="med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SPECIAL FEATURES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72660" y="2552822"/>
            <a:ext cx="13942679" cy="611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Designed tests for all 3 popular operating systems: Ubuntu, Windows and MacOS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Color coded printing of test results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failed test cases are logged into a separate “suggestions.txt” file, which specifies the name of the case, the implications of the failure and also gives suggestions to the user on how to overcome this result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log file is securely stored and is immutable</a:t>
            </a:r>
          </a:p>
          <a:p>
            <a:pPr algn="l" marL="753389" indent="-376695" lvl="1">
              <a:lnSpc>
                <a:spcPts val="4885"/>
              </a:lnSpc>
              <a:buFont typeface="Arial"/>
              <a:buChar char="•"/>
            </a:pPr>
            <a:r>
              <a:rPr lang="en-US" sz="34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Utilizing MySQL database for transferring all logs into a DB as it is being written. Sent the log file as a mail to the desired recipient.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02946" y="8785093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  <p:transition spd="med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866775"/>
            <a:ext cx="104512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CHALLENGES FACED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73194" y="3268672"/>
            <a:ext cx="6651535" cy="1936015"/>
            <a:chOff x="0" y="0"/>
            <a:chExt cx="8868713" cy="258135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868713" cy="2581354"/>
              <a:chOff x="0" y="0"/>
              <a:chExt cx="1751844" cy="50989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751844" cy="509897"/>
              </a:xfrm>
              <a:custGeom>
                <a:avLst/>
                <a:gdLst/>
                <a:ahLst/>
                <a:cxnLst/>
                <a:rect r="r" b="b" t="t" l="l"/>
                <a:pathLst>
                  <a:path h="509897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450537"/>
                    </a:lnTo>
                    <a:cubicBezTo>
                      <a:pt x="1751844" y="466280"/>
                      <a:pt x="1745590" y="481379"/>
                      <a:pt x="1734458" y="492511"/>
                    </a:cubicBezTo>
                    <a:cubicBezTo>
                      <a:pt x="1723326" y="503643"/>
                      <a:pt x="1708227" y="509897"/>
                      <a:pt x="1692484" y="509897"/>
                    </a:cubicBezTo>
                    <a:lnTo>
                      <a:pt x="59360" y="509897"/>
                    </a:lnTo>
                    <a:cubicBezTo>
                      <a:pt x="26577" y="509897"/>
                      <a:pt x="0" y="483320"/>
                      <a:pt x="0" y="450537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751844" cy="5479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95604" y="133350"/>
              <a:ext cx="7735510" cy="2075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Securely storing the log file and ensuring that it remains immutable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550637" y="2620338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#3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673194" y="6685437"/>
            <a:ext cx="6651535" cy="2995673"/>
            <a:chOff x="0" y="0"/>
            <a:chExt cx="8868713" cy="399423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8868713" cy="3994230"/>
              <a:chOff x="0" y="0"/>
              <a:chExt cx="1751844" cy="78898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51844" cy="788984"/>
              </a:xfrm>
              <a:custGeom>
                <a:avLst/>
                <a:gdLst/>
                <a:ahLst/>
                <a:cxnLst/>
                <a:rect r="r" b="b" t="t" l="l"/>
                <a:pathLst>
                  <a:path h="78898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729623"/>
                    </a:lnTo>
                    <a:cubicBezTo>
                      <a:pt x="1751844" y="762407"/>
                      <a:pt x="1725268" y="788984"/>
                      <a:pt x="1692484" y="788984"/>
                    </a:cubicBezTo>
                    <a:lnTo>
                      <a:pt x="59360" y="788984"/>
                    </a:lnTo>
                    <a:cubicBezTo>
                      <a:pt x="26577" y="788984"/>
                      <a:pt x="0" y="762407"/>
                      <a:pt x="0" y="72962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751844" cy="8270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695604" y="133350"/>
              <a:ext cx="7735510" cy="3487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Error handling and debugging was challenging due to our lack of knowledge of expected outputs and the reasons why tests are failing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550637" y="5986928"/>
            <a:ext cx="527672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#4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221972" y="3165499"/>
            <a:ext cx="6651535" cy="1936015"/>
            <a:chOff x="0" y="0"/>
            <a:chExt cx="8868713" cy="2581354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8868713" cy="2581354"/>
              <a:chOff x="0" y="0"/>
              <a:chExt cx="1751844" cy="509897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751844" cy="509897"/>
              </a:xfrm>
              <a:custGeom>
                <a:avLst/>
                <a:gdLst/>
                <a:ahLst/>
                <a:cxnLst/>
                <a:rect r="r" b="b" t="t" l="l"/>
                <a:pathLst>
                  <a:path h="509897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450537"/>
                    </a:lnTo>
                    <a:cubicBezTo>
                      <a:pt x="1751844" y="466280"/>
                      <a:pt x="1745590" y="481379"/>
                      <a:pt x="1734458" y="492511"/>
                    </a:cubicBezTo>
                    <a:cubicBezTo>
                      <a:pt x="1723326" y="503643"/>
                      <a:pt x="1708227" y="509897"/>
                      <a:pt x="1692484" y="509897"/>
                    </a:cubicBezTo>
                    <a:lnTo>
                      <a:pt x="59360" y="509897"/>
                    </a:lnTo>
                    <a:cubicBezTo>
                      <a:pt x="26577" y="509897"/>
                      <a:pt x="0" y="483320"/>
                      <a:pt x="0" y="450537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751844" cy="5479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695604" y="133350"/>
              <a:ext cx="7735510" cy="2075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Learning critical system calls and configurations, and determining the flow of our project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099415" y="2517165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#1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2221972" y="6582264"/>
            <a:ext cx="6651535" cy="2995673"/>
            <a:chOff x="0" y="0"/>
            <a:chExt cx="8868713" cy="399423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8868713" cy="3994230"/>
              <a:chOff x="0" y="0"/>
              <a:chExt cx="1751844" cy="788984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751844" cy="788984"/>
              </a:xfrm>
              <a:custGeom>
                <a:avLst/>
                <a:gdLst/>
                <a:ahLst/>
                <a:cxnLst/>
                <a:rect r="r" b="b" t="t" l="l"/>
                <a:pathLst>
                  <a:path h="78898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729623"/>
                    </a:lnTo>
                    <a:cubicBezTo>
                      <a:pt x="1751844" y="762407"/>
                      <a:pt x="1725268" y="788984"/>
                      <a:pt x="1692484" y="788984"/>
                    </a:cubicBezTo>
                    <a:lnTo>
                      <a:pt x="59360" y="788984"/>
                    </a:lnTo>
                    <a:cubicBezTo>
                      <a:pt x="26577" y="788984"/>
                      <a:pt x="0" y="762407"/>
                      <a:pt x="0" y="729623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1751844" cy="8270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695604" y="133350"/>
              <a:ext cx="7735510" cy="3487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Exploring OS specific commands and modifying system permissions/downloading external packages so as to pass certain cases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2099415" y="5883756"/>
            <a:ext cx="527672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#2</a:t>
            </a:r>
          </a:p>
        </p:txBody>
      </p:sp>
      <p:sp>
        <p:nvSpPr>
          <p:cNvPr name="TextBox 36" id="36"/>
          <p:cNvSpPr txBox="true"/>
          <p:nvPr/>
        </p:nvSpPr>
        <p:spPr>
          <a:xfrm rot="-5400000">
            <a:off x="-2373736" y="487685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IIT Jodhpur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2024</a:t>
            </a:r>
          </a:p>
        </p:txBody>
      </p:sp>
    </p:spTree>
  </p:cSld>
  <p:clrMapOvr>
    <a:masterClrMapping/>
  </p:clrMapOvr>
  <p:transition spd="med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7033" y="3728985"/>
            <a:ext cx="12210368" cy="2645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5"/>
              </a:lnSpc>
            </a:pPr>
            <a:r>
              <a:rPr lang="en-US" sz="1543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DAGWucVhQO0</dc:identifier>
  <dcterms:modified xsi:type="dcterms:W3CDTF">2011-08-01T06:04:30Z</dcterms:modified>
  <cp:revision>1</cp:revision>
  <dc:title>SecureOSAuditLogger_Group28</dc:title>
</cp:coreProperties>
</file>