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5" r:id="rId4"/>
    <p:sldId id="258" r:id="rId5"/>
    <p:sldId id="266" r:id="rId6"/>
    <p:sldId id="259" r:id="rId7"/>
    <p:sldId id="267" r:id="rId8"/>
    <p:sldId id="260" r:id="rId9"/>
    <p:sldId id="268" r:id="rId10"/>
    <p:sldId id="269" r:id="rId11"/>
    <p:sldId id="261" r:id="rId12"/>
    <p:sldId id="270" r:id="rId13"/>
    <p:sldId id="262" r:id="rId14"/>
    <p:sldId id="263"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BAC18B-E085-4CAD-A495-E287B474E423}" v="2" dt="2024-07-24T13:34:19.4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erendra Reddy Ariga" userId="67fa39ae0a06e3ae" providerId="LiveId" clId="{79BAC18B-E085-4CAD-A495-E287B474E423}"/>
    <pc:docChg chg="undo custSel addSld modSld">
      <pc:chgData name="Veerendra Reddy Ariga" userId="67fa39ae0a06e3ae" providerId="LiveId" clId="{79BAC18B-E085-4CAD-A495-E287B474E423}" dt="2024-07-24T14:30:23.672" v="582" actId="255"/>
      <pc:docMkLst>
        <pc:docMk/>
      </pc:docMkLst>
      <pc:sldChg chg="addSp delSp modSp mod">
        <pc:chgData name="Veerendra Reddy Ariga" userId="67fa39ae0a06e3ae" providerId="LiveId" clId="{79BAC18B-E085-4CAD-A495-E287B474E423}" dt="2024-07-24T13:35:35.753" v="54" actId="20577"/>
        <pc:sldMkLst>
          <pc:docMk/>
          <pc:sldMk cId="2570178437" sldId="256"/>
        </pc:sldMkLst>
        <pc:spChg chg="mod">
          <ac:chgData name="Veerendra Reddy Ariga" userId="67fa39ae0a06e3ae" providerId="LiveId" clId="{79BAC18B-E085-4CAD-A495-E287B474E423}" dt="2024-07-24T13:33:46.684" v="9" actId="1076"/>
          <ac:spMkLst>
            <pc:docMk/>
            <pc:sldMk cId="2570178437" sldId="256"/>
            <ac:spMk id="2" creationId="{A3B31876-BAC2-EE36-9EA7-0E692C967893}"/>
          </ac:spMkLst>
        </pc:spChg>
        <pc:spChg chg="add del mod">
          <ac:chgData name="Veerendra Reddy Ariga" userId="67fa39ae0a06e3ae" providerId="LiveId" clId="{79BAC18B-E085-4CAD-A495-E287B474E423}" dt="2024-07-24T13:34:08.015" v="12"/>
          <ac:spMkLst>
            <pc:docMk/>
            <pc:sldMk cId="2570178437" sldId="256"/>
            <ac:spMk id="4" creationId="{F04D07C8-9A01-09F4-C0EC-3788E9F491E8}"/>
          </ac:spMkLst>
        </pc:spChg>
        <pc:spChg chg="add mod">
          <ac:chgData name="Veerendra Reddy Ariga" userId="67fa39ae0a06e3ae" providerId="LiveId" clId="{79BAC18B-E085-4CAD-A495-E287B474E423}" dt="2024-07-24T13:35:35.753" v="54" actId="20577"/>
          <ac:spMkLst>
            <pc:docMk/>
            <pc:sldMk cId="2570178437" sldId="256"/>
            <ac:spMk id="5" creationId="{15EE6F91-C743-247F-1E39-7B6BD050FE5C}"/>
          </ac:spMkLst>
        </pc:spChg>
      </pc:sldChg>
      <pc:sldChg chg="addSp delSp mod">
        <pc:chgData name="Veerendra Reddy Ariga" userId="67fa39ae0a06e3ae" providerId="LiveId" clId="{79BAC18B-E085-4CAD-A495-E287B474E423}" dt="2024-07-24T04:03:28.321" v="2" actId="26606"/>
        <pc:sldMkLst>
          <pc:docMk/>
          <pc:sldMk cId="4269043583" sldId="259"/>
        </pc:sldMkLst>
        <pc:graphicFrameChg chg="add del">
          <ac:chgData name="Veerendra Reddy Ariga" userId="67fa39ae0a06e3ae" providerId="LiveId" clId="{79BAC18B-E085-4CAD-A495-E287B474E423}" dt="2024-07-24T04:03:28.321" v="2" actId="26606"/>
          <ac:graphicFrameMkLst>
            <pc:docMk/>
            <pc:sldMk cId="4269043583" sldId="259"/>
            <ac:graphicFrameMk id="5" creationId="{29E1C5E9-913F-A087-A58E-59C03E549167}"/>
          </ac:graphicFrameMkLst>
        </pc:graphicFrameChg>
        <pc:graphicFrameChg chg="add del">
          <ac:chgData name="Veerendra Reddy Ariga" userId="67fa39ae0a06e3ae" providerId="LiveId" clId="{79BAC18B-E085-4CAD-A495-E287B474E423}" dt="2024-07-24T04:03:28.306" v="1" actId="26606"/>
          <ac:graphicFrameMkLst>
            <pc:docMk/>
            <pc:sldMk cId="4269043583" sldId="259"/>
            <ac:graphicFrameMk id="17" creationId="{3F4D514A-D7B6-30E9-DFA8-D3BD720E61F3}"/>
          </ac:graphicFrameMkLst>
        </pc:graphicFrameChg>
        <pc:graphicFrameChg chg="add">
          <ac:chgData name="Veerendra Reddy Ariga" userId="67fa39ae0a06e3ae" providerId="LiveId" clId="{79BAC18B-E085-4CAD-A495-E287B474E423}" dt="2024-07-24T04:03:28.321" v="2" actId="26606"/>
          <ac:graphicFrameMkLst>
            <pc:docMk/>
            <pc:sldMk cId="4269043583" sldId="259"/>
            <ac:graphicFrameMk id="19" creationId="{4DB32109-E37A-E2F8-761A-AA7E5E8DB921}"/>
          </ac:graphicFrameMkLst>
        </pc:graphicFrameChg>
      </pc:sldChg>
      <pc:sldChg chg="modSp new mod">
        <pc:chgData name="Veerendra Reddy Ariga" userId="67fa39ae0a06e3ae" providerId="LiveId" clId="{79BAC18B-E085-4CAD-A495-E287B474E423}" dt="2024-07-24T14:28:56.741" v="570" actId="255"/>
        <pc:sldMkLst>
          <pc:docMk/>
          <pc:sldMk cId="3563370228" sldId="265"/>
        </pc:sldMkLst>
        <pc:spChg chg="mod">
          <ac:chgData name="Veerendra Reddy Ariga" userId="67fa39ae0a06e3ae" providerId="LiveId" clId="{79BAC18B-E085-4CAD-A495-E287B474E423}" dt="2024-07-24T13:57:02.013" v="70" actId="20577"/>
          <ac:spMkLst>
            <pc:docMk/>
            <pc:sldMk cId="3563370228" sldId="265"/>
            <ac:spMk id="2" creationId="{8B310E88-91AC-4D4B-3579-8BB1238AA25E}"/>
          </ac:spMkLst>
        </pc:spChg>
        <pc:spChg chg="mod">
          <ac:chgData name="Veerendra Reddy Ariga" userId="67fa39ae0a06e3ae" providerId="LiveId" clId="{79BAC18B-E085-4CAD-A495-E287B474E423}" dt="2024-07-24T14:28:56.741" v="570" actId="255"/>
          <ac:spMkLst>
            <pc:docMk/>
            <pc:sldMk cId="3563370228" sldId="265"/>
            <ac:spMk id="3" creationId="{EF0DE6AA-DD4E-3B1F-045E-447F6C003FA3}"/>
          </ac:spMkLst>
        </pc:spChg>
      </pc:sldChg>
      <pc:sldChg chg="modSp new mod">
        <pc:chgData name="Veerendra Reddy Ariga" userId="67fa39ae0a06e3ae" providerId="LiveId" clId="{79BAC18B-E085-4CAD-A495-E287B474E423}" dt="2024-07-24T14:29:33.004" v="574" actId="1076"/>
        <pc:sldMkLst>
          <pc:docMk/>
          <pc:sldMk cId="480117193" sldId="266"/>
        </pc:sldMkLst>
        <pc:spChg chg="mod">
          <ac:chgData name="Veerendra Reddy Ariga" userId="67fa39ae0a06e3ae" providerId="LiveId" clId="{79BAC18B-E085-4CAD-A495-E287B474E423}" dt="2024-07-24T14:29:33.004" v="574" actId="1076"/>
          <ac:spMkLst>
            <pc:docMk/>
            <pc:sldMk cId="480117193" sldId="266"/>
            <ac:spMk id="2" creationId="{535B54EC-6715-2FE6-E8F0-EE883F757228}"/>
          </ac:spMkLst>
        </pc:spChg>
        <pc:spChg chg="mod">
          <ac:chgData name="Veerendra Reddy Ariga" userId="67fa39ae0a06e3ae" providerId="LiveId" clId="{79BAC18B-E085-4CAD-A495-E287B474E423}" dt="2024-07-24T14:29:27.379" v="573" actId="1076"/>
          <ac:spMkLst>
            <pc:docMk/>
            <pc:sldMk cId="480117193" sldId="266"/>
            <ac:spMk id="3" creationId="{53DB8BA7-B3D3-BCE3-1D4B-497799C46D13}"/>
          </ac:spMkLst>
        </pc:spChg>
      </pc:sldChg>
      <pc:sldChg chg="modSp new mod">
        <pc:chgData name="Veerendra Reddy Ariga" userId="67fa39ae0a06e3ae" providerId="LiveId" clId="{79BAC18B-E085-4CAD-A495-E287B474E423}" dt="2024-07-24T14:08:56.732" v="295" actId="255"/>
        <pc:sldMkLst>
          <pc:docMk/>
          <pc:sldMk cId="4180579354" sldId="267"/>
        </pc:sldMkLst>
        <pc:spChg chg="mod">
          <ac:chgData name="Veerendra Reddy Ariga" userId="67fa39ae0a06e3ae" providerId="LiveId" clId="{79BAC18B-E085-4CAD-A495-E287B474E423}" dt="2024-07-24T14:05:31.295" v="207" actId="27636"/>
          <ac:spMkLst>
            <pc:docMk/>
            <pc:sldMk cId="4180579354" sldId="267"/>
            <ac:spMk id="2" creationId="{8961CB61-D9F0-99C5-8A2B-2C200C20B04D}"/>
          </ac:spMkLst>
        </pc:spChg>
        <pc:spChg chg="mod">
          <ac:chgData name="Veerendra Reddy Ariga" userId="67fa39ae0a06e3ae" providerId="LiveId" clId="{79BAC18B-E085-4CAD-A495-E287B474E423}" dt="2024-07-24T14:08:56.732" v="295" actId="255"/>
          <ac:spMkLst>
            <pc:docMk/>
            <pc:sldMk cId="4180579354" sldId="267"/>
            <ac:spMk id="3" creationId="{878DA7AE-8B66-F876-8CED-EC337FD04B40}"/>
          </ac:spMkLst>
        </pc:spChg>
      </pc:sldChg>
      <pc:sldChg chg="modSp new mod">
        <pc:chgData name="Veerendra Reddy Ariga" userId="67fa39ae0a06e3ae" providerId="LiveId" clId="{79BAC18B-E085-4CAD-A495-E287B474E423}" dt="2024-07-24T14:29:50.311" v="576" actId="27636"/>
        <pc:sldMkLst>
          <pc:docMk/>
          <pc:sldMk cId="1246572692" sldId="268"/>
        </pc:sldMkLst>
        <pc:spChg chg="mod">
          <ac:chgData name="Veerendra Reddy Ariga" userId="67fa39ae0a06e3ae" providerId="LiveId" clId="{79BAC18B-E085-4CAD-A495-E287B474E423}" dt="2024-07-24T14:11:07.596" v="309" actId="20577"/>
          <ac:spMkLst>
            <pc:docMk/>
            <pc:sldMk cId="1246572692" sldId="268"/>
            <ac:spMk id="2" creationId="{AE60829A-89B3-8267-3D10-0075CDBD3EE8}"/>
          </ac:spMkLst>
        </pc:spChg>
        <pc:spChg chg="mod">
          <ac:chgData name="Veerendra Reddy Ariga" userId="67fa39ae0a06e3ae" providerId="LiveId" clId="{79BAC18B-E085-4CAD-A495-E287B474E423}" dt="2024-07-24T14:29:50.311" v="576" actId="27636"/>
          <ac:spMkLst>
            <pc:docMk/>
            <pc:sldMk cId="1246572692" sldId="268"/>
            <ac:spMk id="3" creationId="{99338B46-2A04-C8B4-8BA8-427D4F4A0E47}"/>
          </ac:spMkLst>
        </pc:spChg>
      </pc:sldChg>
      <pc:sldChg chg="modSp new mod">
        <pc:chgData name="Veerendra Reddy Ariga" userId="67fa39ae0a06e3ae" providerId="LiveId" clId="{79BAC18B-E085-4CAD-A495-E287B474E423}" dt="2024-07-24T14:30:09.725" v="579" actId="255"/>
        <pc:sldMkLst>
          <pc:docMk/>
          <pc:sldMk cId="4103952905" sldId="269"/>
        </pc:sldMkLst>
        <pc:spChg chg="mod">
          <ac:chgData name="Veerendra Reddy Ariga" userId="67fa39ae0a06e3ae" providerId="LiveId" clId="{79BAC18B-E085-4CAD-A495-E287B474E423}" dt="2024-07-24T14:14:38.240" v="391" actId="20577"/>
          <ac:spMkLst>
            <pc:docMk/>
            <pc:sldMk cId="4103952905" sldId="269"/>
            <ac:spMk id="2" creationId="{6A100415-F31E-12BF-3F40-F0BF4ACA51D9}"/>
          </ac:spMkLst>
        </pc:spChg>
        <pc:spChg chg="mod">
          <ac:chgData name="Veerendra Reddy Ariga" userId="67fa39ae0a06e3ae" providerId="LiveId" clId="{79BAC18B-E085-4CAD-A495-E287B474E423}" dt="2024-07-24T14:30:09.725" v="579" actId="255"/>
          <ac:spMkLst>
            <pc:docMk/>
            <pc:sldMk cId="4103952905" sldId="269"/>
            <ac:spMk id="3" creationId="{920733A9-769D-8972-2677-9A11CE7120C3}"/>
          </ac:spMkLst>
        </pc:spChg>
      </pc:sldChg>
      <pc:sldChg chg="modSp new mod">
        <pc:chgData name="Veerendra Reddy Ariga" userId="67fa39ae0a06e3ae" providerId="LiveId" clId="{79BAC18B-E085-4CAD-A495-E287B474E423}" dt="2024-07-24T14:30:23.672" v="582" actId="255"/>
        <pc:sldMkLst>
          <pc:docMk/>
          <pc:sldMk cId="2513242575" sldId="270"/>
        </pc:sldMkLst>
        <pc:spChg chg="mod">
          <ac:chgData name="Veerendra Reddy Ariga" userId="67fa39ae0a06e3ae" providerId="LiveId" clId="{79BAC18B-E085-4CAD-A495-E287B474E423}" dt="2024-07-24T14:16:35.367" v="444" actId="20577"/>
          <ac:spMkLst>
            <pc:docMk/>
            <pc:sldMk cId="2513242575" sldId="270"/>
            <ac:spMk id="2" creationId="{270ACD97-A7ED-5750-5ED4-8841E4A2BA4F}"/>
          </ac:spMkLst>
        </pc:spChg>
        <pc:spChg chg="mod">
          <ac:chgData name="Veerendra Reddy Ariga" userId="67fa39ae0a06e3ae" providerId="LiveId" clId="{79BAC18B-E085-4CAD-A495-E287B474E423}" dt="2024-07-24T14:30:23.672" v="582" actId="255"/>
          <ac:spMkLst>
            <pc:docMk/>
            <pc:sldMk cId="2513242575" sldId="270"/>
            <ac:spMk id="3" creationId="{3A2DB9C5-E653-8D7B-8843-F41D684B4CC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9AB46A-65CA-424A-9EB9-41EA7269C5F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D28BFCA-CFF9-4BE9-B6C8-30DA6E19CD75}">
      <dgm:prSet/>
      <dgm:spPr/>
      <dgm:t>
        <a:bodyPr/>
        <a:lstStyle/>
        <a:p>
          <a:r>
            <a:rPr lang="en-US"/>
            <a:t>1. High Error Rates</a:t>
          </a:r>
        </a:p>
      </dgm:t>
    </dgm:pt>
    <dgm:pt modelId="{E88CCD5F-80FE-40CA-8147-F8BA91C5AD86}" type="parTrans" cxnId="{7A36C9F2-79C7-49A9-8C15-E4DF691CD75A}">
      <dgm:prSet/>
      <dgm:spPr/>
      <dgm:t>
        <a:bodyPr/>
        <a:lstStyle/>
        <a:p>
          <a:endParaRPr lang="en-US"/>
        </a:p>
      </dgm:t>
    </dgm:pt>
    <dgm:pt modelId="{2D260660-221B-4330-BD86-F213B3199D64}" type="sibTrans" cxnId="{7A36C9F2-79C7-49A9-8C15-E4DF691CD75A}">
      <dgm:prSet/>
      <dgm:spPr/>
      <dgm:t>
        <a:bodyPr/>
        <a:lstStyle/>
        <a:p>
          <a:endParaRPr lang="en-US"/>
        </a:p>
      </dgm:t>
    </dgm:pt>
    <dgm:pt modelId="{E32AC7A7-3D80-4FF8-B5E7-12F971143AE6}">
      <dgm:prSet/>
      <dgm:spPr/>
      <dgm:t>
        <a:bodyPr/>
        <a:lstStyle/>
        <a:p>
          <a:r>
            <a:rPr lang="en-US"/>
            <a:t>2. Overfitting Large</a:t>
          </a:r>
        </a:p>
      </dgm:t>
    </dgm:pt>
    <dgm:pt modelId="{47FC0560-2125-4142-9F5A-7E6036FE0F68}" type="parTrans" cxnId="{5BC8BB18-8B3C-4603-8D6D-4ED225633F48}">
      <dgm:prSet/>
      <dgm:spPr/>
      <dgm:t>
        <a:bodyPr/>
        <a:lstStyle/>
        <a:p>
          <a:endParaRPr lang="en-US"/>
        </a:p>
      </dgm:t>
    </dgm:pt>
    <dgm:pt modelId="{AEC69194-FD00-462A-8A6B-7D5D8882B829}" type="sibTrans" cxnId="{5BC8BB18-8B3C-4603-8D6D-4ED225633F48}">
      <dgm:prSet/>
      <dgm:spPr/>
      <dgm:t>
        <a:bodyPr/>
        <a:lstStyle/>
        <a:p>
          <a:endParaRPr lang="en-US"/>
        </a:p>
      </dgm:t>
    </dgm:pt>
    <dgm:pt modelId="{C17B1694-E3DE-4539-91DB-3C8658D2D9E2}">
      <dgm:prSet/>
      <dgm:spPr/>
      <dgm:t>
        <a:bodyPr/>
        <a:lstStyle/>
        <a:p>
          <a:r>
            <a:rPr lang="en-US"/>
            <a:t>3. Scalability</a:t>
          </a:r>
        </a:p>
      </dgm:t>
    </dgm:pt>
    <dgm:pt modelId="{5A64B8DD-2BD3-47ED-8741-6C09E887A00C}" type="parTrans" cxnId="{7F23B2D6-7D44-4AEA-836F-182A42A45945}">
      <dgm:prSet/>
      <dgm:spPr/>
      <dgm:t>
        <a:bodyPr/>
        <a:lstStyle/>
        <a:p>
          <a:endParaRPr lang="en-US"/>
        </a:p>
      </dgm:t>
    </dgm:pt>
    <dgm:pt modelId="{DB047382-A474-45D3-8ED3-17E9BC3AE3C9}" type="sibTrans" cxnId="{7F23B2D6-7D44-4AEA-836F-182A42A45945}">
      <dgm:prSet/>
      <dgm:spPr/>
      <dgm:t>
        <a:bodyPr/>
        <a:lstStyle/>
        <a:p>
          <a:endParaRPr lang="en-US"/>
        </a:p>
      </dgm:t>
    </dgm:pt>
    <dgm:pt modelId="{28C33860-2B09-4990-9130-0BACF6808346}">
      <dgm:prSet/>
      <dgm:spPr/>
      <dgm:t>
        <a:bodyPr/>
        <a:lstStyle/>
        <a:p>
          <a:r>
            <a:rPr lang="en-US"/>
            <a:t>4. Training Efficiency</a:t>
          </a:r>
        </a:p>
      </dgm:t>
    </dgm:pt>
    <dgm:pt modelId="{63213D8E-9ED7-4EB4-A28A-DAD865A8FC3B}" type="parTrans" cxnId="{50B5DE83-8E99-47E7-A752-6BFF441FE693}">
      <dgm:prSet/>
      <dgm:spPr/>
      <dgm:t>
        <a:bodyPr/>
        <a:lstStyle/>
        <a:p>
          <a:endParaRPr lang="en-US"/>
        </a:p>
      </dgm:t>
    </dgm:pt>
    <dgm:pt modelId="{DE0D1F3F-E1E5-4CE5-BD49-EB566AAA7648}" type="sibTrans" cxnId="{50B5DE83-8E99-47E7-A752-6BFF441FE693}">
      <dgm:prSet/>
      <dgm:spPr/>
      <dgm:t>
        <a:bodyPr/>
        <a:lstStyle/>
        <a:p>
          <a:endParaRPr lang="en-US"/>
        </a:p>
      </dgm:t>
    </dgm:pt>
    <dgm:pt modelId="{CCFF8F29-6387-4D87-8593-A1AF3C172EBC}">
      <dgm:prSet/>
      <dgm:spPr/>
      <dgm:t>
        <a:bodyPr/>
        <a:lstStyle/>
        <a:p>
          <a:r>
            <a:rPr lang="en-US"/>
            <a:t>5. Data Dependence </a:t>
          </a:r>
        </a:p>
      </dgm:t>
    </dgm:pt>
    <dgm:pt modelId="{A98AE8FE-CC82-4849-91CD-0C22347E934F}" type="parTrans" cxnId="{D3F5087F-9106-4C4F-B8F8-D7877BE2141D}">
      <dgm:prSet/>
      <dgm:spPr/>
      <dgm:t>
        <a:bodyPr/>
        <a:lstStyle/>
        <a:p>
          <a:endParaRPr lang="en-US"/>
        </a:p>
      </dgm:t>
    </dgm:pt>
    <dgm:pt modelId="{09EC5190-A8B0-4F9A-84B5-CFC28DE7062C}" type="sibTrans" cxnId="{D3F5087F-9106-4C4F-B8F8-D7877BE2141D}">
      <dgm:prSet/>
      <dgm:spPr/>
      <dgm:t>
        <a:bodyPr/>
        <a:lstStyle/>
        <a:p>
          <a:endParaRPr lang="en-US"/>
        </a:p>
      </dgm:t>
    </dgm:pt>
    <dgm:pt modelId="{42FF2799-4AD1-4D29-84D3-40001537C324}" type="pres">
      <dgm:prSet presAssocID="{D99AB46A-65CA-424A-9EB9-41EA7269C5F3}" presName="linear" presStyleCnt="0">
        <dgm:presLayoutVars>
          <dgm:animLvl val="lvl"/>
          <dgm:resizeHandles val="exact"/>
        </dgm:presLayoutVars>
      </dgm:prSet>
      <dgm:spPr/>
    </dgm:pt>
    <dgm:pt modelId="{2B83568D-BCD0-48A3-8F17-75838EF46805}" type="pres">
      <dgm:prSet presAssocID="{7D28BFCA-CFF9-4BE9-B6C8-30DA6E19CD75}" presName="parentText" presStyleLbl="node1" presStyleIdx="0" presStyleCnt="5">
        <dgm:presLayoutVars>
          <dgm:chMax val="0"/>
          <dgm:bulletEnabled val="1"/>
        </dgm:presLayoutVars>
      </dgm:prSet>
      <dgm:spPr/>
    </dgm:pt>
    <dgm:pt modelId="{78E7CADC-9B17-4275-A887-13A434FD2993}" type="pres">
      <dgm:prSet presAssocID="{2D260660-221B-4330-BD86-F213B3199D64}" presName="spacer" presStyleCnt="0"/>
      <dgm:spPr/>
    </dgm:pt>
    <dgm:pt modelId="{23FDEBDC-99FE-4792-996C-CEEB9D67A427}" type="pres">
      <dgm:prSet presAssocID="{E32AC7A7-3D80-4FF8-B5E7-12F971143AE6}" presName="parentText" presStyleLbl="node1" presStyleIdx="1" presStyleCnt="5">
        <dgm:presLayoutVars>
          <dgm:chMax val="0"/>
          <dgm:bulletEnabled val="1"/>
        </dgm:presLayoutVars>
      </dgm:prSet>
      <dgm:spPr/>
    </dgm:pt>
    <dgm:pt modelId="{500F6E74-ED63-4E5C-815A-D4977B72F03E}" type="pres">
      <dgm:prSet presAssocID="{AEC69194-FD00-462A-8A6B-7D5D8882B829}" presName="spacer" presStyleCnt="0"/>
      <dgm:spPr/>
    </dgm:pt>
    <dgm:pt modelId="{D9FD13B7-CAD1-4BA8-8ABA-CF95744E8F6E}" type="pres">
      <dgm:prSet presAssocID="{C17B1694-E3DE-4539-91DB-3C8658D2D9E2}" presName="parentText" presStyleLbl="node1" presStyleIdx="2" presStyleCnt="5">
        <dgm:presLayoutVars>
          <dgm:chMax val="0"/>
          <dgm:bulletEnabled val="1"/>
        </dgm:presLayoutVars>
      </dgm:prSet>
      <dgm:spPr/>
    </dgm:pt>
    <dgm:pt modelId="{B4D740A0-AEE1-4473-BF6A-61B83A12CED2}" type="pres">
      <dgm:prSet presAssocID="{DB047382-A474-45D3-8ED3-17E9BC3AE3C9}" presName="spacer" presStyleCnt="0"/>
      <dgm:spPr/>
    </dgm:pt>
    <dgm:pt modelId="{517EB84A-B8CC-4568-8CEE-73197944161A}" type="pres">
      <dgm:prSet presAssocID="{28C33860-2B09-4990-9130-0BACF6808346}" presName="parentText" presStyleLbl="node1" presStyleIdx="3" presStyleCnt="5">
        <dgm:presLayoutVars>
          <dgm:chMax val="0"/>
          <dgm:bulletEnabled val="1"/>
        </dgm:presLayoutVars>
      </dgm:prSet>
      <dgm:spPr/>
    </dgm:pt>
    <dgm:pt modelId="{963C2006-F2A9-4950-B6A5-D5AA39E36446}" type="pres">
      <dgm:prSet presAssocID="{DE0D1F3F-E1E5-4CE5-BD49-EB566AAA7648}" presName="spacer" presStyleCnt="0"/>
      <dgm:spPr/>
    </dgm:pt>
    <dgm:pt modelId="{AC33719A-77A7-49EE-A976-B45C655D2025}" type="pres">
      <dgm:prSet presAssocID="{CCFF8F29-6387-4D87-8593-A1AF3C172EBC}" presName="parentText" presStyleLbl="node1" presStyleIdx="4" presStyleCnt="5">
        <dgm:presLayoutVars>
          <dgm:chMax val="0"/>
          <dgm:bulletEnabled val="1"/>
        </dgm:presLayoutVars>
      </dgm:prSet>
      <dgm:spPr/>
    </dgm:pt>
  </dgm:ptLst>
  <dgm:cxnLst>
    <dgm:cxn modelId="{5BC8BB18-8B3C-4603-8D6D-4ED225633F48}" srcId="{D99AB46A-65CA-424A-9EB9-41EA7269C5F3}" destId="{E32AC7A7-3D80-4FF8-B5E7-12F971143AE6}" srcOrd="1" destOrd="0" parTransId="{47FC0560-2125-4142-9F5A-7E6036FE0F68}" sibTransId="{AEC69194-FD00-462A-8A6B-7D5D8882B829}"/>
    <dgm:cxn modelId="{1F14F676-5215-4C31-A4FC-99266508C94B}" type="presOf" srcId="{CCFF8F29-6387-4D87-8593-A1AF3C172EBC}" destId="{AC33719A-77A7-49EE-A976-B45C655D2025}" srcOrd="0" destOrd="0" presId="urn:microsoft.com/office/officeart/2005/8/layout/vList2"/>
    <dgm:cxn modelId="{D3F5087F-9106-4C4F-B8F8-D7877BE2141D}" srcId="{D99AB46A-65CA-424A-9EB9-41EA7269C5F3}" destId="{CCFF8F29-6387-4D87-8593-A1AF3C172EBC}" srcOrd="4" destOrd="0" parTransId="{A98AE8FE-CC82-4849-91CD-0C22347E934F}" sibTransId="{09EC5190-A8B0-4F9A-84B5-CFC28DE7062C}"/>
    <dgm:cxn modelId="{50B5DE83-8E99-47E7-A752-6BFF441FE693}" srcId="{D99AB46A-65CA-424A-9EB9-41EA7269C5F3}" destId="{28C33860-2B09-4990-9130-0BACF6808346}" srcOrd="3" destOrd="0" parTransId="{63213D8E-9ED7-4EB4-A28A-DAD865A8FC3B}" sibTransId="{DE0D1F3F-E1E5-4CE5-BD49-EB566AAA7648}"/>
    <dgm:cxn modelId="{D4DC40B1-EB89-4682-A94B-ED9FD87DC1C4}" type="presOf" srcId="{D99AB46A-65CA-424A-9EB9-41EA7269C5F3}" destId="{42FF2799-4AD1-4D29-84D3-40001537C324}" srcOrd="0" destOrd="0" presId="urn:microsoft.com/office/officeart/2005/8/layout/vList2"/>
    <dgm:cxn modelId="{66158CB6-302E-4D0B-8516-111518647EB8}" type="presOf" srcId="{28C33860-2B09-4990-9130-0BACF6808346}" destId="{517EB84A-B8CC-4568-8CEE-73197944161A}" srcOrd="0" destOrd="0" presId="urn:microsoft.com/office/officeart/2005/8/layout/vList2"/>
    <dgm:cxn modelId="{0BA960B7-C72B-43E4-B9D3-E882052BF2A3}" type="presOf" srcId="{C17B1694-E3DE-4539-91DB-3C8658D2D9E2}" destId="{D9FD13B7-CAD1-4BA8-8ABA-CF95744E8F6E}" srcOrd="0" destOrd="0" presId="urn:microsoft.com/office/officeart/2005/8/layout/vList2"/>
    <dgm:cxn modelId="{7F23B2D6-7D44-4AEA-836F-182A42A45945}" srcId="{D99AB46A-65CA-424A-9EB9-41EA7269C5F3}" destId="{C17B1694-E3DE-4539-91DB-3C8658D2D9E2}" srcOrd="2" destOrd="0" parTransId="{5A64B8DD-2BD3-47ED-8741-6C09E887A00C}" sibTransId="{DB047382-A474-45D3-8ED3-17E9BC3AE3C9}"/>
    <dgm:cxn modelId="{D198E0DC-5121-4B40-98FB-FA321F40FEC6}" type="presOf" srcId="{7D28BFCA-CFF9-4BE9-B6C8-30DA6E19CD75}" destId="{2B83568D-BCD0-48A3-8F17-75838EF46805}" srcOrd="0" destOrd="0" presId="urn:microsoft.com/office/officeart/2005/8/layout/vList2"/>
    <dgm:cxn modelId="{7A36C9F2-79C7-49A9-8C15-E4DF691CD75A}" srcId="{D99AB46A-65CA-424A-9EB9-41EA7269C5F3}" destId="{7D28BFCA-CFF9-4BE9-B6C8-30DA6E19CD75}" srcOrd="0" destOrd="0" parTransId="{E88CCD5F-80FE-40CA-8147-F8BA91C5AD86}" sibTransId="{2D260660-221B-4330-BD86-F213B3199D64}"/>
    <dgm:cxn modelId="{0A5946FD-BB73-4E7C-A2FA-EB376B72305B}" type="presOf" srcId="{E32AC7A7-3D80-4FF8-B5E7-12F971143AE6}" destId="{23FDEBDC-99FE-4792-996C-CEEB9D67A427}" srcOrd="0" destOrd="0" presId="urn:microsoft.com/office/officeart/2005/8/layout/vList2"/>
    <dgm:cxn modelId="{CDAD6B20-9E46-4E92-8D80-E28C67458AF2}" type="presParOf" srcId="{42FF2799-4AD1-4D29-84D3-40001537C324}" destId="{2B83568D-BCD0-48A3-8F17-75838EF46805}" srcOrd="0" destOrd="0" presId="urn:microsoft.com/office/officeart/2005/8/layout/vList2"/>
    <dgm:cxn modelId="{48E9F2CE-88E3-4E3D-AFE5-276E92433AED}" type="presParOf" srcId="{42FF2799-4AD1-4D29-84D3-40001537C324}" destId="{78E7CADC-9B17-4275-A887-13A434FD2993}" srcOrd="1" destOrd="0" presId="urn:microsoft.com/office/officeart/2005/8/layout/vList2"/>
    <dgm:cxn modelId="{D700C8AC-AC40-4A1F-BECB-C65BAB6E472B}" type="presParOf" srcId="{42FF2799-4AD1-4D29-84D3-40001537C324}" destId="{23FDEBDC-99FE-4792-996C-CEEB9D67A427}" srcOrd="2" destOrd="0" presId="urn:microsoft.com/office/officeart/2005/8/layout/vList2"/>
    <dgm:cxn modelId="{01575072-09A7-44FA-B3DE-5714260C8B04}" type="presParOf" srcId="{42FF2799-4AD1-4D29-84D3-40001537C324}" destId="{500F6E74-ED63-4E5C-815A-D4977B72F03E}" srcOrd="3" destOrd="0" presId="urn:microsoft.com/office/officeart/2005/8/layout/vList2"/>
    <dgm:cxn modelId="{FC90793F-A8E6-4920-B512-663E8B09D0EC}" type="presParOf" srcId="{42FF2799-4AD1-4D29-84D3-40001537C324}" destId="{D9FD13B7-CAD1-4BA8-8ABA-CF95744E8F6E}" srcOrd="4" destOrd="0" presId="urn:microsoft.com/office/officeart/2005/8/layout/vList2"/>
    <dgm:cxn modelId="{4F635A67-B515-4E4C-A430-3DB61F7B3162}" type="presParOf" srcId="{42FF2799-4AD1-4D29-84D3-40001537C324}" destId="{B4D740A0-AEE1-4473-BF6A-61B83A12CED2}" srcOrd="5" destOrd="0" presId="urn:microsoft.com/office/officeart/2005/8/layout/vList2"/>
    <dgm:cxn modelId="{FDF06951-1889-4D15-A176-09AA416EB22B}" type="presParOf" srcId="{42FF2799-4AD1-4D29-84D3-40001537C324}" destId="{517EB84A-B8CC-4568-8CEE-73197944161A}" srcOrd="6" destOrd="0" presId="urn:microsoft.com/office/officeart/2005/8/layout/vList2"/>
    <dgm:cxn modelId="{E6064F7E-5F99-4500-AFDC-A16D6BA43D6C}" type="presParOf" srcId="{42FF2799-4AD1-4D29-84D3-40001537C324}" destId="{963C2006-F2A9-4950-B6A5-D5AA39E36446}" srcOrd="7" destOrd="0" presId="urn:microsoft.com/office/officeart/2005/8/layout/vList2"/>
    <dgm:cxn modelId="{75C57063-9CE7-4285-9BF4-ADF24A612ECA}" type="presParOf" srcId="{42FF2799-4AD1-4D29-84D3-40001537C324}" destId="{AC33719A-77A7-49EE-A976-B45C655D202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A47109-733B-47F1-932F-D8D59AC82005}" type="doc">
      <dgm:prSet loTypeId="urn:microsoft.com/office/officeart/2016/7/layout/ChevronBlockProcess" loCatId="process" qsTypeId="urn:microsoft.com/office/officeart/2005/8/quickstyle/simple1" qsCatId="simple" csTypeId="urn:microsoft.com/office/officeart/2005/8/colors/accent1_2" csCatId="accent1"/>
      <dgm:spPr/>
      <dgm:t>
        <a:bodyPr/>
        <a:lstStyle/>
        <a:p>
          <a:endParaRPr lang="en-US"/>
        </a:p>
      </dgm:t>
    </dgm:pt>
    <dgm:pt modelId="{EAFBE67D-9819-458F-A9D5-CF3F861FA5C9}">
      <dgm:prSet/>
      <dgm:spPr/>
      <dgm:t>
        <a:bodyPr/>
        <a:lstStyle/>
        <a:p>
          <a:r>
            <a:rPr lang="en-US"/>
            <a:t>Improve</a:t>
          </a:r>
        </a:p>
      </dgm:t>
    </dgm:pt>
    <dgm:pt modelId="{4E3B9DDF-B1F9-4C56-ABDF-EAF8AF147235}" type="parTrans" cxnId="{4D055626-DE12-4EEA-9E82-215E43C2E523}">
      <dgm:prSet/>
      <dgm:spPr/>
      <dgm:t>
        <a:bodyPr/>
        <a:lstStyle/>
        <a:p>
          <a:endParaRPr lang="en-US"/>
        </a:p>
      </dgm:t>
    </dgm:pt>
    <dgm:pt modelId="{333D4862-1DD7-4468-A8AF-6102823CCF89}" type="sibTrans" cxnId="{4D055626-DE12-4EEA-9E82-215E43C2E523}">
      <dgm:prSet/>
      <dgm:spPr/>
      <dgm:t>
        <a:bodyPr/>
        <a:lstStyle/>
        <a:p>
          <a:endParaRPr lang="en-US"/>
        </a:p>
      </dgm:t>
    </dgm:pt>
    <dgm:pt modelId="{6D710880-2042-40D8-A21F-46E2FF7ADB12}">
      <dgm:prSet/>
      <dgm:spPr/>
      <dgm:t>
        <a:bodyPr/>
        <a:lstStyle/>
        <a:p>
          <a:r>
            <a:rPr lang="en-US"/>
            <a:t>Improve Classification Accuracy</a:t>
          </a:r>
        </a:p>
      </dgm:t>
    </dgm:pt>
    <dgm:pt modelId="{CB038801-4C4F-4696-8883-B33904FBDE8F}" type="parTrans" cxnId="{FEFA246F-4CA8-43CE-AB1A-926342FD30B4}">
      <dgm:prSet/>
      <dgm:spPr/>
      <dgm:t>
        <a:bodyPr/>
        <a:lstStyle/>
        <a:p>
          <a:endParaRPr lang="en-US"/>
        </a:p>
      </dgm:t>
    </dgm:pt>
    <dgm:pt modelId="{7033F0CC-2F8F-4541-9B8D-BE23362D4D21}" type="sibTrans" cxnId="{FEFA246F-4CA8-43CE-AB1A-926342FD30B4}">
      <dgm:prSet/>
      <dgm:spPr/>
      <dgm:t>
        <a:bodyPr/>
        <a:lstStyle/>
        <a:p>
          <a:endParaRPr lang="en-US"/>
        </a:p>
      </dgm:t>
    </dgm:pt>
    <dgm:pt modelId="{937A8EEF-739A-4C10-A3A5-A8A9E67D78AD}">
      <dgm:prSet/>
      <dgm:spPr/>
      <dgm:t>
        <a:bodyPr/>
        <a:lstStyle/>
        <a:p>
          <a:r>
            <a:rPr lang="en-US"/>
            <a:t>Address</a:t>
          </a:r>
        </a:p>
      </dgm:t>
    </dgm:pt>
    <dgm:pt modelId="{3BB719D3-A2DE-42E8-8130-C8C481A24B12}" type="parTrans" cxnId="{4E3DF838-95F2-4C71-B2A6-DF33106C6763}">
      <dgm:prSet/>
      <dgm:spPr/>
      <dgm:t>
        <a:bodyPr/>
        <a:lstStyle/>
        <a:p>
          <a:endParaRPr lang="en-US"/>
        </a:p>
      </dgm:t>
    </dgm:pt>
    <dgm:pt modelId="{B5CC1564-0C3D-48C3-BFDA-5D695B931AF9}" type="sibTrans" cxnId="{4E3DF838-95F2-4C71-B2A6-DF33106C6763}">
      <dgm:prSet/>
      <dgm:spPr/>
      <dgm:t>
        <a:bodyPr/>
        <a:lstStyle/>
        <a:p>
          <a:endParaRPr lang="en-US"/>
        </a:p>
      </dgm:t>
    </dgm:pt>
    <dgm:pt modelId="{13C6AFD9-F210-4DD4-8371-4E62FBE661AB}">
      <dgm:prSet/>
      <dgm:spPr/>
      <dgm:t>
        <a:bodyPr/>
        <a:lstStyle/>
        <a:p>
          <a:r>
            <a:rPr lang="en-US"/>
            <a:t>Address Overfitting</a:t>
          </a:r>
        </a:p>
      </dgm:t>
    </dgm:pt>
    <dgm:pt modelId="{E123EDAB-B4ED-4DB8-8EF4-52225F5D52E8}" type="parTrans" cxnId="{4327932E-39AB-4CC3-A6A4-7979479F2640}">
      <dgm:prSet/>
      <dgm:spPr/>
      <dgm:t>
        <a:bodyPr/>
        <a:lstStyle/>
        <a:p>
          <a:endParaRPr lang="en-US"/>
        </a:p>
      </dgm:t>
    </dgm:pt>
    <dgm:pt modelId="{286F0F22-EB2F-47A3-947A-521E0CA2A38E}" type="sibTrans" cxnId="{4327932E-39AB-4CC3-A6A4-7979479F2640}">
      <dgm:prSet/>
      <dgm:spPr/>
      <dgm:t>
        <a:bodyPr/>
        <a:lstStyle/>
        <a:p>
          <a:endParaRPr lang="en-US"/>
        </a:p>
      </dgm:t>
    </dgm:pt>
    <dgm:pt modelId="{D0C57B03-0E82-4AAA-B74E-F96A08B489B1}">
      <dgm:prSet/>
      <dgm:spPr/>
      <dgm:t>
        <a:bodyPr/>
        <a:lstStyle/>
        <a:p>
          <a:r>
            <a:rPr lang="en-US"/>
            <a:t>Leverage</a:t>
          </a:r>
        </a:p>
      </dgm:t>
    </dgm:pt>
    <dgm:pt modelId="{5220C35F-D8C7-475D-A29C-34B97BC849EC}" type="parTrans" cxnId="{3299C9DD-61C0-4E7A-8871-7C4C5EE0E891}">
      <dgm:prSet/>
      <dgm:spPr/>
      <dgm:t>
        <a:bodyPr/>
        <a:lstStyle/>
        <a:p>
          <a:endParaRPr lang="en-US"/>
        </a:p>
      </dgm:t>
    </dgm:pt>
    <dgm:pt modelId="{53331E6C-EC3B-4413-98E3-7AB03ECB2E53}" type="sibTrans" cxnId="{3299C9DD-61C0-4E7A-8871-7C4C5EE0E891}">
      <dgm:prSet/>
      <dgm:spPr/>
      <dgm:t>
        <a:bodyPr/>
        <a:lstStyle/>
        <a:p>
          <a:endParaRPr lang="en-US"/>
        </a:p>
      </dgm:t>
    </dgm:pt>
    <dgm:pt modelId="{F5C2088B-D5C6-4E91-ACFB-5CB41B8A8379}">
      <dgm:prSet/>
      <dgm:spPr/>
      <dgm:t>
        <a:bodyPr/>
        <a:lstStyle/>
        <a:p>
          <a:r>
            <a:rPr lang="en-US"/>
            <a:t>Leverage Hardware Advancements</a:t>
          </a:r>
        </a:p>
      </dgm:t>
    </dgm:pt>
    <dgm:pt modelId="{A51678EB-38EA-4A01-BA4D-1D8C2D6C340F}" type="parTrans" cxnId="{7EF34BF7-4FD9-4B76-9EFA-C2C9876BC901}">
      <dgm:prSet/>
      <dgm:spPr/>
      <dgm:t>
        <a:bodyPr/>
        <a:lstStyle/>
        <a:p>
          <a:endParaRPr lang="en-US"/>
        </a:p>
      </dgm:t>
    </dgm:pt>
    <dgm:pt modelId="{205207BB-64F5-4D87-B824-ECA9B7DCBC42}" type="sibTrans" cxnId="{7EF34BF7-4FD9-4B76-9EFA-C2C9876BC901}">
      <dgm:prSet/>
      <dgm:spPr/>
      <dgm:t>
        <a:bodyPr/>
        <a:lstStyle/>
        <a:p>
          <a:endParaRPr lang="en-US"/>
        </a:p>
      </dgm:t>
    </dgm:pt>
    <dgm:pt modelId="{0BA7C27C-DB63-483A-88BC-B3E4DB3D1AF6}">
      <dgm:prSet/>
      <dgm:spPr/>
      <dgm:t>
        <a:bodyPr/>
        <a:lstStyle/>
        <a:p>
          <a:r>
            <a:rPr lang="en-US"/>
            <a:t>Optimize</a:t>
          </a:r>
        </a:p>
      </dgm:t>
    </dgm:pt>
    <dgm:pt modelId="{CD377E56-862B-43DE-BCD3-8E73A5F7ED47}" type="parTrans" cxnId="{9958D1B5-3B9E-45C6-9A80-F88E0BF938BB}">
      <dgm:prSet/>
      <dgm:spPr/>
      <dgm:t>
        <a:bodyPr/>
        <a:lstStyle/>
        <a:p>
          <a:endParaRPr lang="en-US"/>
        </a:p>
      </dgm:t>
    </dgm:pt>
    <dgm:pt modelId="{F3FDA004-AF1C-4919-9830-952CB1615885}" type="sibTrans" cxnId="{9958D1B5-3B9E-45C6-9A80-F88E0BF938BB}">
      <dgm:prSet/>
      <dgm:spPr/>
      <dgm:t>
        <a:bodyPr/>
        <a:lstStyle/>
        <a:p>
          <a:endParaRPr lang="en-US"/>
        </a:p>
      </dgm:t>
    </dgm:pt>
    <dgm:pt modelId="{8F66C3F2-61EB-4427-8D0F-A015E774E943}">
      <dgm:prSet/>
      <dgm:spPr/>
      <dgm:t>
        <a:bodyPr/>
        <a:lstStyle/>
        <a:p>
          <a:r>
            <a:rPr lang="en-US"/>
            <a:t>Optimize Training Efficiency</a:t>
          </a:r>
        </a:p>
      </dgm:t>
    </dgm:pt>
    <dgm:pt modelId="{CF5443FF-27D0-436F-9EBB-398D0633B66A}" type="parTrans" cxnId="{B93861D5-A902-4FB6-9468-4F7ACCB4023B}">
      <dgm:prSet/>
      <dgm:spPr/>
      <dgm:t>
        <a:bodyPr/>
        <a:lstStyle/>
        <a:p>
          <a:endParaRPr lang="en-US"/>
        </a:p>
      </dgm:t>
    </dgm:pt>
    <dgm:pt modelId="{B7950335-F746-4861-A88C-5BCC9CFCCC17}" type="sibTrans" cxnId="{B93861D5-A902-4FB6-9468-4F7ACCB4023B}">
      <dgm:prSet/>
      <dgm:spPr/>
      <dgm:t>
        <a:bodyPr/>
        <a:lstStyle/>
        <a:p>
          <a:endParaRPr lang="en-US"/>
        </a:p>
      </dgm:t>
    </dgm:pt>
    <dgm:pt modelId="{57D9EADD-ED55-47B7-BD45-E0E62E0B36AE}">
      <dgm:prSet/>
      <dgm:spPr/>
      <dgm:t>
        <a:bodyPr/>
        <a:lstStyle/>
        <a:p>
          <a:r>
            <a:rPr lang="en-US"/>
            <a:t>Enhance</a:t>
          </a:r>
        </a:p>
      </dgm:t>
    </dgm:pt>
    <dgm:pt modelId="{F98E2EAB-85B2-4754-A229-08BD2385179A}" type="parTrans" cxnId="{DCABBE5C-3A18-4A0C-9B04-08E05DDDE9FB}">
      <dgm:prSet/>
      <dgm:spPr/>
      <dgm:t>
        <a:bodyPr/>
        <a:lstStyle/>
        <a:p>
          <a:endParaRPr lang="en-US"/>
        </a:p>
      </dgm:t>
    </dgm:pt>
    <dgm:pt modelId="{107F2C9C-AA9C-4089-81DC-0557737BD379}" type="sibTrans" cxnId="{DCABBE5C-3A18-4A0C-9B04-08E05DDDE9FB}">
      <dgm:prSet/>
      <dgm:spPr/>
      <dgm:t>
        <a:bodyPr/>
        <a:lstStyle/>
        <a:p>
          <a:endParaRPr lang="en-US"/>
        </a:p>
      </dgm:t>
    </dgm:pt>
    <dgm:pt modelId="{0218DCED-7A58-439D-96FE-4EC5EAC9333E}">
      <dgm:prSet/>
      <dgm:spPr/>
      <dgm:t>
        <a:bodyPr/>
        <a:lstStyle/>
        <a:p>
          <a:r>
            <a:rPr lang="en-US"/>
            <a:t>Enhance Model Scalability</a:t>
          </a:r>
        </a:p>
      </dgm:t>
    </dgm:pt>
    <dgm:pt modelId="{3AD01D04-8F0F-4477-992A-2E2A933EEC77}" type="parTrans" cxnId="{FCA637A4-C2AC-4AD2-B8A6-8B71576D7BDC}">
      <dgm:prSet/>
      <dgm:spPr/>
      <dgm:t>
        <a:bodyPr/>
        <a:lstStyle/>
        <a:p>
          <a:endParaRPr lang="en-US"/>
        </a:p>
      </dgm:t>
    </dgm:pt>
    <dgm:pt modelId="{910F0BC9-860D-428A-A305-711C8AA23715}" type="sibTrans" cxnId="{FCA637A4-C2AC-4AD2-B8A6-8B71576D7BDC}">
      <dgm:prSet/>
      <dgm:spPr/>
      <dgm:t>
        <a:bodyPr/>
        <a:lstStyle/>
        <a:p>
          <a:endParaRPr lang="en-US"/>
        </a:p>
      </dgm:t>
    </dgm:pt>
    <dgm:pt modelId="{1A58E992-F73F-44A0-B0B5-558CB43B9E88}">
      <dgm:prSet/>
      <dgm:spPr/>
      <dgm:t>
        <a:bodyPr/>
        <a:lstStyle/>
        <a:p>
          <a:r>
            <a:rPr lang="en-US"/>
            <a:t>Utilize</a:t>
          </a:r>
        </a:p>
      </dgm:t>
    </dgm:pt>
    <dgm:pt modelId="{67281C01-52C9-421B-85F7-40789178F399}" type="parTrans" cxnId="{B118CF68-FA5B-420E-BFEC-6BF8C402C26A}">
      <dgm:prSet/>
      <dgm:spPr/>
      <dgm:t>
        <a:bodyPr/>
        <a:lstStyle/>
        <a:p>
          <a:endParaRPr lang="en-US"/>
        </a:p>
      </dgm:t>
    </dgm:pt>
    <dgm:pt modelId="{D5A4E998-71D3-44E0-A8FA-F0E2E28FB08D}" type="sibTrans" cxnId="{B118CF68-FA5B-420E-BFEC-6BF8C402C26A}">
      <dgm:prSet/>
      <dgm:spPr/>
      <dgm:t>
        <a:bodyPr/>
        <a:lstStyle/>
        <a:p>
          <a:endParaRPr lang="en-US"/>
        </a:p>
      </dgm:t>
    </dgm:pt>
    <dgm:pt modelId="{621FFDCE-AF0A-428F-B7E1-98B38AD438F4}">
      <dgm:prSet/>
      <dgm:spPr/>
      <dgm:t>
        <a:bodyPr/>
        <a:lstStyle/>
        <a:p>
          <a:r>
            <a:rPr lang="en-US"/>
            <a:t>Utilize Data Augmentation</a:t>
          </a:r>
        </a:p>
      </dgm:t>
    </dgm:pt>
    <dgm:pt modelId="{39239F6E-EDBE-4E61-924A-A702731A94C5}" type="parTrans" cxnId="{385960D8-E065-41AF-B66C-3653F73EAF62}">
      <dgm:prSet/>
      <dgm:spPr/>
      <dgm:t>
        <a:bodyPr/>
        <a:lstStyle/>
        <a:p>
          <a:endParaRPr lang="en-US"/>
        </a:p>
      </dgm:t>
    </dgm:pt>
    <dgm:pt modelId="{EA91C6F7-59E0-49C0-9819-1873AA70B984}" type="sibTrans" cxnId="{385960D8-E065-41AF-B66C-3653F73EAF62}">
      <dgm:prSet/>
      <dgm:spPr/>
      <dgm:t>
        <a:bodyPr/>
        <a:lstStyle/>
        <a:p>
          <a:endParaRPr lang="en-US"/>
        </a:p>
      </dgm:t>
    </dgm:pt>
    <dgm:pt modelId="{F7E27386-066E-4FC0-B62D-08B08F4ACFB7}">
      <dgm:prSet/>
      <dgm:spPr/>
      <dgm:t>
        <a:bodyPr/>
        <a:lstStyle/>
        <a:p>
          <a:r>
            <a:rPr lang="en-US"/>
            <a:t>Set</a:t>
          </a:r>
        </a:p>
      </dgm:t>
    </dgm:pt>
    <dgm:pt modelId="{30333BCA-9779-4F3F-8EF9-F51B7A81E1F7}" type="parTrans" cxnId="{27E0D8E4-AB13-4D0C-A381-BD4E98CB68FD}">
      <dgm:prSet/>
      <dgm:spPr/>
      <dgm:t>
        <a:bodyPr/>
        <a:lstStyle/>
        <a:p>
          <a:endParaRPr lang="en-US"/>
        </a:p>
      </dgm:t>
    </dgm:pt>
    <dgm:pt modelId="{660D73F5-D3D2-4BB6-AC4E-7E97B341F92D}" type="sibTrans" cxnId="{27E0D8E4-AB13-4D0C-A381-BD4E98CB68FD}">
      <dgm:prSet/>
      <dgm:spPr/>
      <dgm:t>
        <a:bodyPr/>
        <a:lstStyle/>
        <a:p>
          <a:endParaRPr lang="en-US"/>
        </a:p>
      </dgm:t>
    </dgm:pt>
    <dgm:pt modelId="{62738776-0DB1-4A89-8CF6-2F431980B7E5}">
      <dgm:prSet/>
      <dgm:spPr/>
      <dgm:t>
        <a:bodyPr/>
        <a:lstStyle/>
        <a:p>
          <a:r>
            <a:rPr lang="en-US"/>
            <a:t>Set a New Benchmark</a:t>
          </a:r>
        </a:p>
      </dgm:t>
    </dgm:pt>
    <dgm:pt modelId="{E53A3281-D5F5-4E3D-BE8A-F4F19D68B042}" type="parTrans" cxnId="{BEFE55C7-F71E-4CF1-812F-4ABAAFC9338B}">
      <dgm:prSet/>
      <dgm:spPr/>
      <dgm:t>
        <a:bodyPr/>
        <a:lstStyle/>
        <a:p>
          <a:endParaRPr lang="en-US"/>
        </a:p>
      </dgm:t>
    </dgm:pt>
    <dgm:pt modelId="{F84BF93D-8079-4D4F-95CC-7BB8E35E3599}" type="sibTrans" cxnId="{BEFE55C7-F71E-4CF1-812F-4ABAAFC9338B}">
      <dgm:prSet/>
      <dgm:spPr/>
      <dgm:t>
        <a:bodyPr/>
        <a:lstStyle/>
        <a:p>
          <a:endParaRPr lang="en-US"/>
        </a:p>
      </dgm:t>
    </dgm:pt>
    <dgm:pt modelId="{D340CE18-18B3-440C-BB92-D20BA3E7C7F6}" type="pres">
      <dgm:prSet presAssocID="{6CA47109-733B-47F1-932F-D8D59AC82005}" presName="Name0" presStyleCnt="0">
        <dgm:presLayoutVars>
          <dgm:dir/>
          <dgm:animLvl val="lvl"/>
          <dgm:resizeHandles val="exact"/>
        </dgm:presLayoutVars>
      </dgm:prSet>
      <dgm:spPr/>
    </dgm:pt>
    <dgm:pt modelId="{33D7B8F5-8127-4173-9E2F-79EB4F766855}" type="pres">
      <dgm:prSet presAssocID="{EAFBE67D-9819-458F-A9D5-CF3F861FA5C9}" presName="composite" presStyleCnt="0"/>
      <dgm:spPr/>
    </dgm:pt>
    <dgm:pt modelId="{9B1D9CB8-7284-4334-9861-C7CDFA8E5BD5}" type="pres">
      <dgm:prSet presAssocID="{EAFBE67D-9819-458F-A9D5-CF3F861FA5C9}" presName="parTx" presStyleLbl="alignNode1" presStyleIdx="0" presStyleCnt="7">
        <dgm:presLayoutVars>
          <dgm:chMax val="0"/>
          <dgm:chPref val="0"/>
        </dgm:presLayoutVars>
      </dgm:prSet>
      <dgm:spPr/>
    </dgm:pt>
    <dgm:pt modelId="{E0415C54-17CF-4500-ABA4-3960AFEBA8FB}" type="pres">
      <dgm:prSet presAssocID="{EAFBE67D-9819-458F-A9D5-CF3F861FA5C9}" presName="desTx" presStyleLbl="alignAccFollowNode1" presStyleIdx="0" presStyleCnt="7">
        <dgm:presLayoutVars/>
      </dgm:prSet>
      <dgm:spPr/>
    </dgm:pt>
    <dgm:pt modelId="{25BDE5C9-C01B-4CF8-8216-10E8D1E22E42}" type="pres">
      <dgm:prSet presAssocID="{333D4862-1DD7-4468-A8AF-6102823CCF89}" presName="space" presStyleCnt="0"/>
      <dgm:spPr/>
    </dgm:pt>
    <dgm:pt modelId="{74BEE190-8552-4BB9-A21C-C34E401B953C}" type="pres">
      <dgm:prSet presAssocID="{937A8EEF-739A-4C10-A3A5-A8A9E67D78AD}" presName="composite" presStyleCnt="0"/>
      <dgm:spPr/>
    </dgm:pt>
    <dgm:pt modelId="{0377DDC0-9D83-4A75-8C1E-31CA7A2E2616}" type="pres">
      <dgm:prSet presAssocID="{937A8EEF-739A-4C10-A3A5-A8A9E67D78AD}" presName="parTx" presStyleLbl="alignNode1" presStyleIdx="1" presStyleCnt="7">
        <dgm:presLayoutVars>
          <dgm:chMax val="0"/>
          <dgm:chPref val="0"/>
        </dgm:presLayoutVars>
      </dgm:prSet>
      <dgm:spPr/>
    </dgm:pt>
    <dgm:pt modelId="{FA41CE0F-8EA8-4F78-BC43-FF24364718E1}" type="pres">
      <dgm:prSet presAssocID="{937A8EEF-739A-4C10-A3A5-A8A9E67D78AD}" presName="desTx" presStyleLbl="alignAccFollowNode1" presStyleIdx="1" presStyleCnt="7">
        <dgm:presLayoutVars/>
      </dgm:prSet>
      <dgm:spPr/>
    </dgm:pt>
    <dgm:pt modelId="{F9F3E881-2F8B-4D96-8449-4B0BB40EE198}" type="pres">
      <dgm:prSet presAssocID="{B5CC1564-0C3D-48C3-BFDA-5D695B931AF9}" presName="space" presStyleCnt="0"/>
      <dgm:spPr/>
    </dgm:pt>
    <dgm:pt modelId="{0075F527-F70B-4DE2-A7E7-4BDE58A9A807}" type="pres">
      <dgm:prSet presAssocID="{D0C57B03-0E82-4AAA-B74E-F96A08B489B1}" presName="composite" presStyleCnt="0"/>
      <dgm:spPr/>
    </dgm:pt>
    <dgm:pt modelId="{3CC71281-F8E8-4D2B-9E54-C6F81B5E5846}" type="pres">
      <dgm:prSet presAssocID="{D0C57B03-0E82-4AAA-B74E-F96A08B489B1}" presName="parTx" presStyleLbl="alignNode1" presStyleIdx="2" presStyleCnt="7">
        <dgm:presLayoutVars>
          <dgm:chMax val="0"/>
          <dgm:chPref val="0"/>
        </dgm:presLayoutVars>
      </dgm:prSet>
      <dgm:spPr/>
    </dgm:pt>
    <dgm:pt modelId="{01FEDEE6-699E-4433-9515-E2505F6ACC74}" type="pres">
      <dgm:prSet presAssocID="{D0C57B03-0E82-4AAA-B74E-F96A08B489B1}" presName="desTx" presStyleLbl="alignAccFollowNode1" presStyleIdx="2" presStyleCnt="7">
        <dgm:presLayoutVars/>
      </dgm:prSet>
      <dgm:spPr/>
    </dgm:pt>
    <dgm:pt modelId="{3380878E-0CED-4E02-B85E-09597E1675E4}" type="pres">
      <dgm:prSet presAssocID="{53331E6C-EC3B-4413-98E3-7AB03ECB2E53}" presName="space" presStyleCnt="0"/>
      <dgm:spPr/>
    </dgm:pt>
    <dgm:pt modelId="{F7280553-6E5E-4994-9379-D020F4C73713}" type="pres">
      <dgm:prSet presAssocID="{0BA7C27C-DB63-483A-88BC-B3E4DB3D1AF6}" presName="composite" presStyleCnt="0"/>
      <dgm:spPr/>
    </dgm:pt>
    <dgm:pt modelId="{FF0204EF-1E3E-4E96-B1C2-24B7456677F4}" type="pres">
      <dgm:prSet presAssocID="{0BA7C27C-DB63-483A-88BC-B3E4DB3D1AF6}" presName="parTx" presStyleLbl="alignNode1" presStyleIdx="3" presStyleCnt="7">
        <dgm:presLayoutVars>
          <dgm:chMax val="0"/>
          <dgm:chPref val="0"/>
        </dgm:presLayoutVars>
      </dgm:prSet>
      <dgm:spPr/>
    </dgm:pt>
    <dgm:pt modelId="{781C172D-D0C5-4114-BB25-CAEAE175732A}" type="pres">
      <dgm:prSet presAssocID="{0BA7C27C-DB63-483A-88BC-B3E4DB3D1AF6}" presName="desTx" presStyleLbl="alignAccFollowNode1" presStyleIdx="3" presStyleCnt="7">
        <dgm:presLayoutVars/>
      </dgm:prSet>
      <dgm:spPr/>
    </dgm:pt>
    <dgm:pt modelId="{F53EC08A-715B-4399-B3AF-C7ED867D1322}" type="pres">
      <dgm:prSet presAssocID="{F3FDA004-AF1C-4919-9830-952CB1615885}" presName="space" presStyleCnt="0"/>
      <dgm:spPr/>
    </dgm:pt>
    <dgm:pt modelId="{E40B87FF-C60D-44FC-966C-40D86BF06B97}" type="pres">
      <dgm:prSet presAssocID="{57D9EADD-ED55-47B7-BD45-E0E62E0B36AE}" presName="composite" presStyleCnt="0"/>
      <dgm:spPr/>
    </dgm:pt>
    <dgm:pt modelId="{41279BFC-493D-4DB1-83AE-02FE32458458}" type="pres">
      <dgm:prSet presAssocID="{57D9EADD-ED55-47B7-BD45-E0E62E0B36AE}" presName="parTx" presStyleLbl="alignNode1" presStyleIdx="4" presStyleCnt="7">
        <dgm:presLayoutVars>
          <dgm:chMax val="0"/>
          <dgm:chPref val="0"/>
        </dgm:presLayoutVars>
      </dgm:prSet>
      <dgm:spPr/>
    </dgm:pt>
    <dgm:pt modelId="{DDB48511-0FA7-4CC8-8E63-146AF0255B37}" type="pres">
      <dgm:prSet presAssocID="{57D9EADD-ED55-47B7-BD45-E0E62E0B36AE}" presName="desTx" presStyleLbl="alignAccFollowNode1" presStyleIdx="4" presStyleCnt="7">
        <dgm:presLayoutVars/>
      </dgm:prSet>
      <dgm:spPr/>
    </dgm:pt>
    <dgm:pt modelId="{70ADAAC5-3753-434D-BF78-76681938E92F}" type="pres">
      <dgm:prSet presAssocID="{107F2C9C-AA9C-4089-81DC-0557737BD379}" presName="space" presStyleCnt="0"/>
      <dgm:spPr/>
    </dgm:pt>
    <dgm:pt modelId="{D85B0F35-F522-492F-B2B3-BFA9D2DF5D2C}" type="pres">
      <dgm:prSet presAssocID="{1A58E992-F73F-44A0-B0B5-558CB43B9E88}" presName="composite" presStyleCnt="0"/>
      <dgm:spPr/>
    </dgm:pt>
    <dgm:pt modelId="{83761C0E-C7B9-4F19-8D0B-E437933F6F3F}" type="pres">
      <dgm:prSet presAssocID="{1A58E992-F73F-44A0-B0B5-558CB43B9E88}" presName="parTx" presStyleLbl="alignNode1" presStyleIdx="5" presStyleCnt="7">
        <dgm:presLayoutVars>
          <dgm:chMax val="0"/>
          <dgm:chPref val="0"/>
        </dgm:presLayoutVars>
      </dgm:prSet>
      <dgm:spPr/>
    </dgm:pt>
    <dgm:pt modelId="{C8D8ED5B-15D7-446F-B6A0-6B1D7FD59DAD}" type="pres">
      <dgm:prSet presAssocID="{1A58E992-F73F-44A0-B0B5-558CB43B9E88}" presName="desTx" presStyleLbl="alignAccFollowNode1" presStyleIdx="5" presStyleCnt="7">
        <dgm:presLayoutVars/>
      </dgm:prSet>
      <dgm:spPr/>
    </dgm:pt>
    <dgm:pt modelId="{10BD0964-A304-42BE-B260-66B47D60C706}" type="pres">
      <dgm:prSet presAssocID="{D5A4E998-71D3-44E0-A8FA-F0E2E28FB08D}" presName="space" presStyleCnt="0"/>
      <dgm:spPr/>
    </dgm:pt>
    <dgm:pt modelId="{28B197BD-CF5F-4277-B052-A3FBCDEBBCD1}" type="pres">
      <dgm:prSet presAssocID="{F7E27386-066E-4FC0-B62D-08B08F4ACFB7}" presName="composite" presStyleCnt="0"/>
      <dgm:spPr/>
    </dgm:pt>
    <dgm:pt modelId="{287B9312-A1FE-435D-A3CA-759A470BED49}" type="pres">
      <dgm:prSet presAssocID="{F7E27386-066E-4FC0-B62D-08B08F4ACFB7}" presName="parTx" presStyleLbl="alignNode1" presStyleIdx="6" presStyleCnt="7">
        <dgm:presLayoutVars>
          <dgm:chMax val="0"/>
          <dgm:chPref val="0"/>
        </dgm:presLayoutVars>
      </dgm:prSet>
      <dgm:spPr/>
    </dgm:pt>
    <dgm:pt modelId="{202CD28F-F5E1-43C7-B116-F549060FA0A2}" type="pres">
      <dgm:prSet presAssocID="{F7E27386-066E-4FC0-B62D-08B08F4ACFB7}" presName="desTx" presStyleLbl="alignAccFollowNode1" presStyleIdx="6" presStyleCnt="7">
        <dgm:presLayoutVars/>
      </dgm:prSet>
      <dgm:spPr/>
    </dgm:pt>
  </dgm:ptLst>
  <dgm:cxnLst>
    <dgm:cxn modelId="{DDE45A1F-FE37-42C9-897F-AD90100CADD3}" type="presOf" srcId="{D0C57B03-0E82-4AAA-B74E-F96A08B489B1}" destId="{3CC71281-F8E8-4D2B-9E54-C6F81B5E5846}" srcOrd="0" destOrd="0" presId="urn:microsoft.com/office/officeart/2016/7/layout/ChevronBlockProcess"/>
    <dgm:cxn modelId="{4D055626-DE12-4EEA-9E82-215E43C2E523}" srcId="{6CA47109-733B-47F1-932F-D8D59AC82005}" destId="{EAFBE67D-9819-458F-A9D5-CF3F861FA5C9}" srcOrd="0" destOrd="0" parTransId="{4E3B9DDF-B1F9-4C56-ABDF-EAF8AF147235}" sibTransId="{333D4862-1DD7-4468-A8AF-6102823CCF89}"/>
    <dgm:cxn modelId="{90C48828-E40F-4F36-A4D8-AD4CFED22FC7}" type="presOf" srcId="{621FFDCE-AF0A-428F-B7E1-98B38AD438F4}" destId="{C8D8ED5B-15D7-446F-B6A0-6B1D7FD59DAD}" srcOrd="0" destOrd="0" presId="urn:microsoft.com/office/officeart/2016/7/layout/ChevronBlockProcess"/>
    <dgm:cxn modelId="{4327932E-39AB-4CC3-A6A4-7979479F2640}" srcId="{937A8EEF-739A-4C10-A3A5-A8A9E67D78AD}" destId="{13C6AFD9-F210-4DD4-8371-4E62FBE661AB}" srcOrd="0" destOrd="0" parTransId="{E123EDAB-B4ED-4DB8-8EF4-52225F5D52E8}" sibTransId="{286F0F22-EB2F-47A3-947A-521E0CA2A38E}"/>
    <dgm:cxn modelId="{4E3DF838-95F2-4C71-B2A6-DF33106C6763}" srcId="{6CA47109-733B-47F1-932F-D8D59AC82005}" destId="{937A8EEF-739A-4C10-A3A5-A8A9E67D78AD}" srcOrd="1" destOrd="0" parTransId="{3BB719D3-A2DE-42E8-8130-C8C481A24B12}" sibTransId="{B5CC1564-0C3D-48C3-BFDA-5D695B931AF9}"/>
    <dgm:cxn modelId="{CB31DA3C-7A25-4053-897F-35E7ABEE3482}" type="presOf" srcId="{0BA7C27C-DB63-483A-88BC-B3E4DB3D1AF6}" destId="{FF0204EF-1E3E-4E96-B1C2-24B7456677F4}" srcOrd="0" destOrd="0" presId="urn:microsoft.com/office/officeart/2016/7/layout/ChevronBlockProcess"/>
    <dgm:cxn modelId="{245D403E-6E10-44A3-A3CC-997C465ABA25}" type="presOf" srcId="{8F66C3F2-61EB-4427-8D0F-A015E774E943}" destId="{781C172D-D0C5-4114-BB25-CAEAE175732A}" srcOrd="0" destOrd="0" presId="urn:microsoft.com/office/officeart/2016/7/layout/ChevronBlockProcess"/>
    <dgm:cxn modelId="{DCABBE5C-3A18-4A0C-9B04-08E05DDDE9FB}" srcId="{6CA47109-733B-47F1-932F-D8D59AC82005}" destId="{57D9EADD-ED55-47B7-BD45-E0E62E0B36AE}" srcOrd="4" destOrd="0" parTransId="{F98E2EAB-85B2-4754-A229-08BD2385179A}" sibTransId="{107F2C9C-AA9C-4089-81DC-0557737BD379}"/>
    <dgm:cxn modelId="{B9ABE466-1A6E-494F-B246-AB77159B2625}" type="presOf" srcId="{6D710880-2042-40D8-A21F-46E2FF7ADB12}" destId="{E0415C54-17CF-4500-ABA4-3960AFEBA8FB}" srcOrd="0" destOrd="0" presId="urn:microsoft.com/office/officeart/2016/7/layout/ChevronBlockProcess"/>
    <dgm:cxn modelId="{B118CF68-FA5B-420E-BFEC-6BF8C402C26A}" srcId="{6CA47109-733B-47F1-932F-D8D59AC82005}" destId="{1A58E992-F73F-44A0-B0B5-558CB43B9E88}" srcOrd="5" destOrd="0" parTransId="{67281C01-52C9-421B-85F7-40789178F399}" sibTransId="{D5A4E998-71D3-44E0-A8FA-F0E2E28FB08D}"/>
    <dgm:cxn modelId="{C176134D-D563-4FDF-B93D-2B5C3D6A18FD}" type="presOf" srcId="{F5C2088B-D5C6-4E91-ACFB-5CB41B8A8379}" destId="{01FEDEE6-699E-4433-9515-E2505F6ACC74}" srcOrd="0" destOrd="0" presId="urn:microsoft.com/office/officeart/2016/7/layout/ChevronBlockProcess"/>
    <dgm:cxn modelId="{FEFA246F-4CA8-43CE-AB1A-926342FD30B4}" srcId="{EAFBE67D-9819-458F-A9D5-CF3F861FA5C9}" destId="{6D710880-2042-40D8-A21F-46E2FF7ADB12}" srcOrd="0" destOrd="0" parTransId="{CB038801-4C4F-4696-8883-B33904FBDE8F}" sibTransId="{7033F0CC-2F8F-4541-9B8D-BE23362D4D21}"/>
    <dgm:cxn modelId="{446EDF7F-24D6-45E6-9D2E-3A953C2B66B8}" type="presOf" srcId="{6CA47109-733B-47F1-932F-D8D59AC82005}" destId="{D340CE18-18B3-440C-BB92-D20BA3E7C7F6}" srcOrd="0" destOrd="0" presId="urn:microsoft.com/office/officeart/2016/7/layout/ChevronBlockProcess"/>
    <dgm:cxn modelId="{9B2F1797-C0EA-4F6D-B712-A8F4525C91D0}" type="presOf" srcId="{1A58E992-F73F-44A0-B0B5-558CB43B9E88}" destId="{83761C0E-C7B9-4F19-8D0B-E437933F6F3F}" srcOrd="0" destOrd="0" presId="urn:microsoft.com/office/officeart/2016/7/layout/ChevronBlockProcess"/>
    <dgm:cxn modelId="{FCA637A4-C2AC-4AD2-B8A6-8B71576D7BDC}" srcId="{57D9EADD-ED55-47B7-BD45-E0E62E0B36AE}" destId="{0218DCED-7A58-439D-96FE-4EC5EAC9333E}" srcOrd="0" destOrd="0" parTransId="{3AD01D04-8F0F-4477-992A-2E2A933EEC77}" sibTransId="{910F0BC9-860D-428A-A305-711C8AA23715}"/>
    <dgm:cxn modelId="{9958D1B5-3B9E-45C6-9A80-F88E0BF938BB}" srcId="{6CA47109-733B-47F1-932F-D8D59AC82005}" destId="{0BA7C27C-DB63-483A-88BC-B3E4DB3D1AF6}" srcOrd="3" destOrd="0" parTransId="{CD377E56-862B-43DE-BCD3-8E73A5F7ED47}" sibTransId="{F3FDA004-AF1C-4919-9830-952CB1615885}"/>
    <dgm:cxn modelId="{1AC6FBB7-4F7F-44FA-A9BF-CB33B5DA3EFD}" type="presOf" srcId="{937A8EEF-739A-4C10-A3A5-A8A9E67D78AD}" destId="{0377DDC0-9D83-4A75-8C1E-31CA7A2E2616}" srcOrd="0" destOrd="0" presId="urn:microsoft.com/office/officeart/2016/7/layout/ChevronBlockProcess"/>
    <dgm:cxn modelId="{7EB26CC0-0F57-4EBA-A400-502589F2DE65}" type="presOf" srcId="{F7E27386-066E-4FC0-B62D-08B08F4ACFB7}" destId="{287B9312-A1FE-435D-A3CA-759A470BED49}" srcOrd="0" destOrd="0" presId="urn:microsoft.com/office/officeart/2016/7/layout/ChevronBlockProcess"/>
    <dgm:cxn modelId="{A2F4E6C4-FAE5-469F-93D3-1CBD9399BC26}" type="presOf" srcId="{57D9EADD-ED55-47B7-BD45-E0E62E0B36AE}" destId="{41279BFC-493D-4DB1-83AE-02FE32458458}" srcOrd="0" destOrd="0" presId="urn:microsoft.com/office/officeart/2016/7/layout/ChevronBlockProcess"/>
    <dgm:cxn modelId="{BEFE55C7-F71E-4CF1-812F-4ABAAFC9338B}" srcId="{F7E27386-066E-4FC0-B62D-08B08F4ACFB7}" destId="{62738776-0DB1-4A89-8CF6-2F431980B7E5}" srcOrd="0" destOrd="0" parTransId="{E53A3281-D5F5-4E3D-BE8A-F4F19D68B042}" sibTransId="{F84BF93D-8079-4D4F-95CC-7BB8E35E3599}"/>
    <dgm:cxn modelId="{B93861D5-A902-4FB6-9468-4F7ACCB4023B}" srcId="{0BA7C27C-DB63-483A-88BC-B3E4DB3D1AF6}" destId="{8F66C3F2-61EB-4427-8D0F-A015E774E943}" srcOrd="0" destOrd="0" parTransId="{CF5443FF-27D0-436F-9EBB-398D0633B66A}" sibTransId="{B7950335-F746-4861-A88C-5BCC9CFCCC17}"/>
    <dgm:cxn modelId="{1B31F1D7-F26D-41B1-B8F3-2F73BC9760E9}" type="presOf" srcId="{0218DCED-7A58-439D-96FE-4EC5EAC9333E}" destId="{DDB48511-0FA7-4CC8-8E63-146AF0255B37}" srcOrd="0" destOrd="0" presId="urn:microsoft.com/office/officeart/2016/7/layout/ChevronBlockProcess"/>
    <dgm:cxn modelId="{385960D8-E065-41AF-B66C-3653F73EAF62}" srcId="{1A58E992-F73F-44A0-B0B5-558CB43B9E88}" destId="{621FFDCE-AF0A-428F-B7E1-98B38AD438F4}" srcOrd="0" destOrd="0" parTransId="{39239F6E-EDBE-4E61-924A-A702731A94C5}" sibTransId="{EA91C6F7-59E0-49C0-9819-1873AA70B984}"/>
    <dgm:cxn modelId="{3299C9DD-61C0-4E7A-8871-7C4C5EE0E891}" srcId="{6CA47109-733B-47F1-932F-D8D59AC82005}" destId="{D0C57B03-0E82-4AAA-B74E-F96A08B489B1}" srcOrd="2" destOrd="0" parTransId="{5220C35F-D8C7-475D-A29C-34B97BC849EC}" sibTransId="{53331E6C-EC3B-4413-98E3-7AB03ECB2E53}"/>
    <dgm:cxn modelId="{61B545E3-6CE3-4B09-A7BE-FC7AEECA3911}" type="presOf" srcId="{62738776-0DB1-4A89-8CF6-2F431980B7E5}" destId="{202CD28F-F5E1-43C7-B116-F549060FA0A2}" srcOrd="0" destOrd="0" presId="urn:microsoft.com/office/officeart/2016/7/layout/ChevronBlockProcess"/>
    <dgm:cxn modelId="{27E0D8E4-AB13-4D0C-A381-BD4E98CB68FD}" srcId="{6CA47109-733B-47F1-932F-D8D59AC82005}" destId="{F7E27386-066E-4FC0-B62D-08B08F4ACFB7}" srcOrd="6" destOrd="0" parTransId="{30333BCA-9779-4F3F-8EF9-F51B7A81E1F7}" sibTransId="{660D73F5-D3D2-4BB6-AC4E-7E97B341F92D}"/>
    <dgm:cxn modelId="{8E9074ED-0DF3-4869-A862-CACAAFBEA65A}" type="presOf" srcId="{EAFBE67D-9819-458F-A9D5-CF3F861FA5C9}" destId="{9B1D9CB8-7284-4334-9861-C7CDFA8E5BD5}" srcOrd="0" destOrd="0" presId="urn:microsoft.com/office/officeart/2016/7/layout/ChevronBlockProcess"/>
    <dgm:cxn modelId="{984D03F6-951D-4B75-BBFC-6AD2D7BFEDAF}" type="presOf" srcId="{13C6AFD9-F210-4DD4-8371-4E62FBE661AB}" destId="{FA41CE0F-8EA8-4F78-BC43-FF24364718E1}" srcOrd="0" destOrd="0" presId="urn:microsoft.com/office/officeart/2016/7/layout/ChevronBlockProcess"/>
    <dgm:cxn modelId="{7EF34BF7-4FD9-4B76-9EFA-C2C9876BC901}" srcId="{D0C57B03-0E82-4AAA-B74E-F96A08B489B1}" destId="{F5C2088B-D5C6-4E91-ACFB-5CB41B8A8379}" srcOrd="0" destOrd="0" parTransId="{A51678EB-38EA-4A01-BA4D-1D8C2D6C340F}" sibTransId="{205207BB-64F5-4D87-B824-ECA9B7DCBC42}"/>
    <dgm:cxn modelId="{3A939266-068C-4201-8608-19EED5480305}" type="presParOf" srcId="{D340CE18-18B3-440C-BB92-D20BA3E7C7F6}" destId="{33D7B8F5-8127-4173-9E2F-79EB4F766855}" srcOrd="0" destOrd="0" presId="urn:microsoft.com/office/officeart/2016/7/layout/ChevronBlockProcess"/>
    <dgm:cxn modelId="{F35E8550-401A-491A-B89D-7EDAF714626D}" type="presParOf" srcId="{33D7B8F5-8127-4173-9E2F-79EB4F766855}" destId="{9B1D9CB8-7284-4334-9861-C7CDFA8E5BD5}" srcOrd="0" destOrd="0" presId="urn:microsoft.com/office/officeart/2016/7/layout/ChevronBlockProcess"/>
    <dgm:cxn modelId="{65C9765E-CAA1-410C-BA8F-B39C41AD058F}" type="presParOf" srcId="{33D7B8F5-8127-4173-9E2F-79EB4F766855}" destId="{E0415C54-17CF-4500-ABA4-3960AFEBA8FB}" srcOrd="1" destOrd="0" presId="urn:microsoft.com/office/officeart/2016/7/layout/ChevronBlockProcess"/>
    <dgm:cxn modelId="{2F3692A8-9F1E-47B6-A492-8496B8C3CC16}" type="presParOf" srcId="{D340CE18-18B3-440C-BB92-D20BA3E7C7F6}" destId="{25BDE5C9-C01B-4CF8-8216-10E8D1E22E42}" srcOrd="1" destOrd="0" presId="urn:microsoft.com/office/officeart/2016/7/layout/ChevronBlockProcess"/>
    <dgm:cxn modelId="{F2E1C79F-16E5-4CCE-B1B3-BA1282A738F1}" type="presParOf" srcId="{D340CE18-18B3-440C-BB92-D20BA3E7C7F6}" destId="{74BEE190-8552-4BB9-A21C-C34E401B953C}" srcOrd="2" destOrd="0" presId="urn:microsoft.com/office/officeart/2016/7/layout/ChevronBlockProcess"/>
    <dgm:cxn modelId="{231657F2-9D16-452E-99C7-2C37B9EEEDEE}" type="presParOf" srcId="{74BEE190-8552-4BB9-A21C-C34E401B953C}" destId="{0377DDC0-9D83-4A75-8C1E-31CA7A2E2616}" srcOrd="0" destOrd="0" presId="urn:microsoft.com/office/officeart/2016/7/layout/ChevronBlockProcess"/>
    <dgm:cxn modelId="{F392F2D7-1438-4509-9FDD-2AD776B9DE56}" type="presParOf" srcId="{74BEE190-8552-4BB9-A21C-C34E401B953C}" destId="{FA41CE0F-8EA8-4F78-BC43-FF24364718E1}" srcOrd="1" destOrd="0" presId="urn:microsoft.com/office/officeart/2016/7/layout/ChevronBlockProcess"/>
    <dgm:cxn modelId="{BD7DE697-629C-4C3E-8BE4-0E2EFC9CC988}" type="presParOf" srcId="{D340CE18-18B3-440C-BB92-D20BA3E7C7F6}" destId="{F9F3E881-2F8B-4D96-8449-4B0BB40EE198}" srcOrd="3" destOrd="0" presId="urn:microsoft.com/office/officeart/2016/7/layout/ChevronBlockProcess"/>
    <dgm:cxn modelId="{0DCCB62D-B2D3-4D2A-846E-CDD66E39E657}" type="presParOf" srcId="{D340CE18-18B3-440C-BB92-D20BA3E7C7F6}" destId="{0075F527-F70B-4DE2-A7E7-4BDE58A9A807}" srcOrd="4" destOrd="0" presId="urn:microsoft.com/office/officeart/2016/7/layout/ChevronBlockProcess"/>
    <dgm:cxn modelId="{CA886DAD-B6A8-4989-97C2-1DAEEC15D9AE}" type="presParOf" srcId="{0075F527-F70B-4DE2-A7E7-4BDE58A9A807}" destId="{3CC71281-F8E8-4D2B-9E54-C6F81B5E5846}" srcOrd="0" destOrd="0" presId="urn:microsoft.com/office/officeart/2016/7/layout/ChevronBlockProcess"/>
    <dgm:cxn modelId="{FE4B6A75-E390-4934-BAD2-891088BEDD65}" type="presParOf" srcId="{0075F527-F70B-4DE2-A7E7-4BDE58A9A807}" destId="{01FEDEE6-699E-4433-9515-E2505F6ACC74}" srcOrd="1" destOrd="0" presId="urn:microsoft.com/office/officeart/2016/7/layout/ChevronBlockProcess"/>
    <dgm:cxn modelId="{D6545A5C-6F4B-460A-B2CB-7078E135C1CE}" type="presParOf" srcId="{D340CE18-18B3-440C-BB92-D20BA3E7C7F6}" destId="{3380878E-0CED-4E02-B85E-09597E1675E4}" srcOrd="5" destOrd="0" presId="urn:microsoft.com/office/officeart/2016/7/layout/ChevronBlockProcess"/>
    <dgm:cxn modelId="{27570F3D-D39D-4082-AE34-9D616F55E686}" type="presParOf" srcId="{D340CE18-18B3-440C-BB92-D20BA3E7C7F6}" destId="{F7280553-6E5E-4994-9379-D020F4C73713}" srcOrd="6" destOrd="0" presId="urn:microsoft.com/office/officeart/2016/7/layout/ChevronBlockProcess"/>
    <dgm:cxn modelId="{88D89FE6-0445-46E3-B737-C3597CA77DEF}" type="presParOf" srcId="{F7280553-6E5E-4994-9379-D020F4C73713}" destId="{FF0204EF-1E3E-4E96-B1C2-24B7456677F4}" srcOrd="0" destOrd="0" presId="urn:microsoft.com/office/officeart/2016/7/layout/ChevronBlockProcess"/>
    <dgm:cxn modelId="{2E3C4361-BF6A-49D8-97D5-632F399616A0}" type="presParOf" srcId="{F7280553-6E5E-4994-9379-D020F4C73713}" destId="{781C172D-D0C5-4114-BB25-CAEAE175732A}" srcOrd="1" destOrd="0" presId="urn:microsoft.com/office/officeart/2016/7/layout/ChevronBlockProcess"/>
    <dgm:cxn modelId="{395891F4-0955-429C-8322-A7E59ED9CC8D}" type="presParOf" srcId="{D340CE18-18B3-440C-BB92-D20BA3E7C7F6}" destId="{F53EC08A-715B-4399-B3AF-C7ED867D1322}" srcOrd="7" destOrd="0" presId="urn:microsoft.com/office/officeart/2016/7/layout/ChevronBlockProcess"/>
    <dgm:cxn modelId="{D3CC44DE-C5F6-470B-B6DB-DBEBF0EE8316}" type="presParOf" srcId="{D340CE18-18B3-440C-BB92-D20BA3E7C7F6}" destId="{E40B87FF-C60D-44FC-966C-40D86BF06B97}" srcOrd="8" destOrd="0" presId="urn:microsoft.com/office/officeart/2016/7/layout/ChevronBlockProcess"/>
    <dgm:cxn modelId="{894F1100-80AE-497F-904D-9717FB8B1914}" type="presParOf" srcId="{E40B87FF-C60D-44FC-966C-40D86BF06B97}" destId="{41279BFC-493D-4DB1-83AE-02FE32458458}" srcOrd="0" destOrd="0" presId="urn:microsoft.com/office/officeart/2016/7/layout/ChevronBlockProcess"/>
    <dgm:cxn modelId="{080292E9-B50D-442A-BB8D-D7AF311BD2F0}" type="presParOf" srcId="{E40B87FF-C60D-44FC-966C-40D86BF06B97}" destId="{DDB48511-0FA7-4CC8-8E63-146AF0255B37}" srcOrd="1" destOrd="0" presId="urn:microsoft.com/office/officeart/2016/7/layout/ChevronBlockProcess"/>
    <dgm:cxn modelId="{FD09265B-462C-48EB-A852-9696EB1642DA}" type="presParOf" srcId="{D340CE18-18B3-440C-BB92-D20BA3E7C7F6}" destId="{70ADAAC5-3753-434D-BF78-76681938E92F}" srcOrd="9" destOrd="0" presId="urn:microsoft.com/office/officeart/2016/7/layout/ChevronBlockProcess"/>
    <dgm:cxn modelId="{8BB9C109-F72A-428D-AAE6-0A57D3818140}" type="presParOf" srcId="{D340CE18-18B3-440C-BB92-D20BA3E7C7F6}" destId="{D85B0F35-F522-492F-B2B3-BFA9D2DF5D2C}" srcOrd="10" destOrd="0" presId="urn:microsoft.com/office/officeart/2016/7/layout/ChevronBlockProcess"/>
    <dgm:cxn modelId="{DC30D5F2-E03B-42E8-A7E6-EA77709951F1}" type="presParOf" srcId="{D85B0F35-F522-492F-B2B3-BFA9D2DF5D2C}" destId="{83761C0E-C7B9-4F19-8D0B-E437933F6F3F}" srcOrd="0" destOrd="0" presId="urn:microsoft.com/office/officeart/2016/7/layout/ChevronBlockProcess"/>
    <dgm:cxn modelId="{9EDA1B0A-35CF-4214-9342-FE6313D4C8AF}" type="presParOf" srcId="{D85B0F35-F522-492F-B2B3-BFA9D2DF5D2C}" destId="{C8D8ED5B-15D7-446F-B6A0-6B1D7FD59DAD}" srcOrd="1" destOrd="0" presId="urn:microsoft.com/office/officeart/2016/7/layout/ChevronBlockProcess"/>
    <dgm:cxn modelId="{16747E11-B01F-490C-97B4-85965845E2DE}" type="presParOf" srcId="{D340CE18-18B3-440C-BB92-D20BA3E7C7F6}" destId="{10BD0964-A304-42BE-B260-66B47D60C706}" srcOrd="11" destOrd="0" presId="urn:microsoft.com/office/officeart/2016/7/layout/ChevronBlockProcess"/>
    <dgm:cxn modelId="{DA248591-851C-4564-8A02-E6C56CB9D318}" type="presParOf" srcId="{D340CE18-18B3-440C-BB92-D20BA3E7C7F6}" destId="{28B197BD-CF5F-4277-B052-A3FBCDEBBCD1}" srcOrd="12" destOrd="0" presId="urn:microsoft.com/office/officeart/2016/7/layout/ChevronBlockProcess"/>
    <dgm:cxn modelId="{0A37D728-68FE-4056-A7D9-6EB58E37B4DD}" type="presParOf" srcId="{28B197BD-CF5F-4277-B052-A3FBCDEBBCD1}" destId="{287B9312-A1FE-435D-A3CA-759A470BED49}" srcOrd="0" destOrd="0" presId="urn:microsoft.com/office/officeart/2016/7/layout/ChevronBlockProcess"/>
    <dgm:cxn modelId="{0BE3400E-13C3-48F9-B954-2D007110DC2C}" type="presParOf" srcId="{28B197BD-CF5F-4277-B052-A3FBCDEBBCD1}" destId="{202CD28F-F5E1-43C7-B116-F549060FA0A2}"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8922CC-23E3-4B47-8C2A-2C9C67071014}" type="doc">
      <dgm:prSet loTypeId="urn:microsoft.com/office/officeart/2005/8/layout/vProcess5" loCatId="process" qsTypeId="urn:microsoft.com/office/officeart/2005/8/quickstyle/simple4" qsCatId="simple" csTypeId="urn:microsoft.com/office/officeart/2005/8/colors/colorful1" csCatId="colorful"/>
      <dgm:spPr/>
      <dgm:t>
        <a:bodyPr/>
        <a:lstStyle/>
        <a:p>
          <a:endParaRPr lang="en-US"/>
        </a:p>
      </dgm:t>
    </dgm:pt>
    <dgm:pt modelId="{AB08E7AA-A630-4671-858E-4E8E87CB45BE}">
      <dgm:prSet/>
      <dgm:spPr/>
      <dgm:t>
        <a:bodyPr/>
        <a:lstStyle/>
        <a:p>
          <a:r>
            <a:rPr lang="en-US"/>
            <a:t>1. Innovative Network Design</a:t>
          </a:r>
        </a:p>
      </dgm:t>
    </dgm:pt>
    <dgm:pt modelId="{7C40D85C-D2EF-482B-9E19-4988E0783FED}" type="parTrans" cxnId="{152BE076-26B4-443F-AAA9-036E906F5DF8}">
      <dgm:prSet/>
      <dgm:spPr/>
      <dgm:t>
        <a:bodyPr/>
        <a:lstStyle/>
        <a:p>
          <a:endParaRPr lang="en-US"/>
        </a:p>
      </dgm:t>
    </dgm:pt>
    <dgm:pt modelId="{65DAC9E5-58E7-40F7-921A-2E41FA8CA113}" type="sibTrans" cxnId="{152BE076-26B4-443F-AAA9-036E906F5DF8}">
      <dgm:prSet/>
      <dgm:spPr/>
      <dgm:t>
        <a:bodyPr/>
        <a:lstStyle/>
        <a:p>
          <a:endParaRPr lang="en-US"/>
        </a:p>
      </dgm:t>
    </dgm:pt>
    <dgm:pt modelId="{2DF11AF3-71C7-42EB-BB34-F9E23C9BE573}">
      <dgm:prSet/>
      <dgm:spPr/>
      <dgm:t>
        <a:bodyPr/>
        <a:lstStyle/>
        <a:p>
          <a:r>
            <a:rPr lang="en-US"/>
            <a:t>2. Reduction of Error Rates</a:t>
          </a:r>
        </a:p>
      </dgm:t>
    </dgm:pt>
    <dgm:pt modelId="{C7823787-D58A-403B-A338-1BCC27B4B0A4}" type="parTrans" cxnId="{B585DA31-F0AA-44DB-85C9-7D554CDEABAB}">
      <dgm:prSet/>
      <dgm:spPr/>
      <dgm:t>
        <a:bodyPr/>
        <a:lstStyle/>
        <a:p>
          <a:endParaRPr lang="en-US"/>
        </a:p>
      </dgm:t>
    </dgm:pt>
    <dgm:pt modelId="{BD45CBF7-6762-4A0B-BB89-1E25F276DCC3}" type="sibTrans" cxnId="{B585DA31-F0AA-44DB-85C9-7D554CDEABAB}">
      <dgm:prSet/>
      <dgm:spPr/>
      <dgm:t>
        <a:bodyPr/>
        <a:lstStyle/>
        <a:p>
          <a:endParaRPr lang="en-US"/>
        </a:p>
      </dgm:t>
    </dgm:pt>
    <dgm:pt modelId="{A27A9192-E620-47F7-9507-393969C4900E}">
      <dgm:prSet/>
      <dgm:spPr/>
      <dgm:t>
        <a:bodyPr/>
        <a:lstStyle/>
        <a:p>
          <a:r>
            <a:rPr lang="en-US"/>
            <a:t>3. Dropout Regularization</a:t>
          </a:r>
        </a:p>
      </dgm:t>
    </dgm:pt>
    <dgm:pt modelId="{1A08C7B7-4806-491D-97D4-4516B176FD3B}" type="parTrans" cxnId="{DA6A3C4C-2BBC-460C-9100-1A6F8F5063CF}">
      <dgm:prSet/>
      <dgm:spPr/>
      <dgm:t>
        <a:bodyPr/>
        <a:lstStyle/>
        <a:p>
          <a:endParaRPr lang="en-US"/>
        </a:p>
      </dgm:t>
    </dgm:pt>
    <dgm:pt modelId="{EFE8C756-CC06-4F18-BA46-FECC353473C6}" type="sibTrans" cxnId="{DA6A3C4C-2BBC-460C-9100-1A6F8F5063CF}">
      <dgm:prSet/>
      <dgm:spPr/>
      <dgm:t>
        <a:bodyPr/>
        <a:lstStyle/>
        <a:p>
          <a:endParaRPr lang="en-US"/>
        </a:p>
      </dgm:t>
    </dgm:pt>
    <dgm:pt modelId="{40B472CC-6D58-4462-A364-6AF96414E56E}">
      <dgm:prSet/>
      <dgm:spPr/>
      <dgm:t>
        <a:bodyPr/>
        <a:lstStyle/>
        <a:p>
          <a:r>
            <a:rPr lang="en-US"/>
            <a:t>4. Benchmark Performance</a:t>
          </a:r>
        </a:p>
      </dgm:t>
    </dgm:pt>
    <dgm:pt modelId="{B95CF68C-F491-475C-8B2F-6DB1ECA3D1C7}" type="parTrans" cxnId="{7CB0CDF8-A1E9-4CB3-9D29-D161ABDF1E85}">
      <dgm:prSet/>
      <dgm:spPr/>
      <dgm:t>
        <a:bodyPr/>
        <a:lstStyle/>
        <a:p>
          <a:endParaRPr lang="en-US"/>
        </a:p>
      </dgm:t>
    </dgm:pt>
    <dgm:pt modelId="{E5C64371-BDD8-4198-9966-B6D4248B502F}" type="sibTrans" cxnId="{7CB0CDF8-A1E9-4CB3-9D29-D161ABDF1E85}">
      <dgm:prSet/>
      <dgm:spPr/>
      <dgm:t>
        <a:bodyPr/>
        <a:lstStyle/>
        <a:p>
          <a:endParaRPr lang="en-US"/>
        </a:p>
      </dgm:t>
    </dgm:pt>
    <dgm:pt modelId="{F706B1D6-248C-4625-A080-736F5A0D60EB}">
      <dgm:prSet/>
      <dgm:spPr/>
      <dgm:t>
        <a:bodyPr/>
        <a:lstStyle/>
        <a:p>
          <a:r>
            <a:rPr lang="en-US"/>
            <a:t>5. Future Research Implications</a:t>
          </a:r>
        </a:p>
      </dgm:t>
    </dgm:pt>
    <dgm:pt modelId="{8C3A51A9-DBA2-44D9-9815-0C6BFD3EAC6B}" type="parTrans" cxnId="{5851E717-3A70-423A-96A0-92B725D28B48}">
      <dgm:prSet/>
      <dgm:spPr/>
      <dgm:t>
        <a:bodyPr/>
        <a:lstStyle/>
        <a:p>
          <a:endParaRPr lang="en-US"/>
        </a:p>
      </dgm:t>
    </dgm:pt>
    <dgm:pt modelId="{15ECCA85-81A9-41B8-8412-529E8567349A}" type="sibTrans" cxnId="{5851E717-3A70-423A-96A0-92B725D28B48}">
      <dgm:prSet/>
      <dgm:spPr/>
      <dgm:t>
        <a:bodyPr/>
        <a:lstStyle/>
        <a:p>
          <a:endParaRPr lang="en-US"/>
        </a:p>
      </dgm:t>
    </dgm:pt>
    <dgm:pt modelId="{B7BDD29A-65E8-405D-A04D-3382042C8720}" type="pres">
      <dgm:prSet presAssocID="{AC8922CC-23E3-4B47-8C2A-2C9C67071014}" presName="outerComposite" presStyleCnt="0">
        <dgm:presLayoutVars>
          <dgm:chMax val="5"/>
          <dgm:dir/>
          <dgm:resizeHandles val="exact"/>
        </dgm:presLayoutVars>
      </dgm:prSet>
      <dgm:spPr/>
    </dgm:pt>
    <dgm:pt modelId="{51DDA838-E587-4C74-8D1F-863A403D2D0B}" type="pres">
      <dgm:prSet presAssocID="{AC8922CC-23E3-4B47-8C2A-2C9C67071014}" presName="dummyMaxCanvas" presStyleCnt="0">
        <dgm:presLayoutVars/>
      </dgm:prSet>
      <dgm:spPr/>
    </dgm:pt>
    <dgm:pt modelId="{E1E9A077-6B42-42EA-ABAC-4CB7990F96FD}" type="pres">
      <dgm:prSet presAssocID="{AC8922CC-23E3-4B47-8C2A-2C9C67071014}" presName="FiveNodes_1" presStyleLbl="node1" presStyleIdx="0" presStyleCnt="5">
        <dgm:presLayoutVars>
          <dgm:bulletEnabled val="1"/>
        </dgm:presLayoutVars>
      </dgm:prSet>
      <dgm:spPr/>
    </dgm:pt>
    <dgm:pt modelId="{B05CE557-99F9-47A8-AE8B-FB1A3E42C71D}" type="pres">
      <dgm:prSet presAssocID="{AC8922CC-23E3-4B47-8C2A-2C9C67071014}" presName="FiveNodes_2" presStyleLbl="node1" presStyleIdx="1" presStyleCnt="5">
        <dgm:presLayoutVars>
          <dgm:bulletEnabled val="1"/>
        </dgm:presLayoutVars>
      </dgm:prSet>
      <dgm:spPr/>
    </dgm:pt>
    <dgm:pt modelId="{AFB00EB0-08EE-460E-99A0-5FCDE96BC6A5}" type="pres">
      <dgm:prSet presAssocID="{AC8922CC-23E3-4B47-8C2A-2C9C67071014}" presName="FiveNodes_3" presStyleLbl="node1" presStyleIdx="2" presStyleCnt="5">
        <dgm:presLayoutVars>
          <dgm:bulletEnabled val="1"/>
        </dgm:presLayoutVars>
      </dgm:prSet>
      <dgm:spPr/>
    </dgm:pt>
    <dgm:pt modelId="{803422FA-6DF0-4800-AAAD-B4EC9486B043}" type="pres">
      <dgm:prSet presAssocID="{AC8922CC-23E3-4B47-8C2A-2C9C67071014}" presName="FiveNodes_4" presStyleLbl="node1" presStyleIdx="3" presStyleCnt="5">
        <dgm:presLayoutVars>
          <dgm:bulletEnabled val="1"/>
        </dgm:presLayoutVars>
      </dgm:prSet>
      <dgm:spPr/>
    </dgm:pt>
    <dgm:pt modelId="{D25C6380-A416-4401-8303-5F82DBFCB56A}" type="pres">
      <dgm:prSet presAssocID="{AC8922CC-23E3-4B47-8C2A-2C9C67071014}" presName="FiveNodes_5" presStyleLbl="node1" presStyleIdx="4" presStyleCnt="5">
        <dgm:presLayoutVars>
          <dgm:bulletEnabled val="1"/>
        </dgm:presLayoutVars>
      </dgm:prSet>
      <dgm:spPr/>
    </dgm:pt>
    <dgm:pt modelId="{09CAF304-7B0D-40EF-B746-EFE59DC19B1B}" type="pres">
      <dgm:prSet presAssocID="{AC8922CC-23E3-4B47-8C2A-2C9C67071014}" presName="FiveConn_1-2" presStyleLbl="fgAccFollowNode1" presStyleIdx="0" presStyleCnt="4">
        <dgm:presLayoutVars>
          <dgm:bulletEnabled val="1"/>
        </dgm:presLayoutVars>
      </dgm:prSet>
      <dgm:spPr/>
    </dgm:pt>
    <dgm:pt modelId="{C15AD582-DABD-4A56-A59E-70242A84192C}" type="pres">
      <dgm:prSet presAssocID="{AC8922CC-23E3-4B47-8C2A-2C9C67071014}" presName="FiveConn_2-3" presStyleLbl="fgAccFollowNode1" presStyleIdx="1" presStyleCnt="4">
        <dgm:presLayoutVars>
          <dgm:bulletEnabled val="1"/>
        </dgm:presLayoutVars>
      </dgm:prSet>
      <dgm:spPr/>
    </dgm:pt>
    <dgm:pt modelId="{46792F0F-B96C-4919-9CA9-740BAC7F0C83}" type="pres">
      <dgm:prSet presAssocID="{AC8922CC-23E3-4B47-8C2A-2C9C67071014}" presName="FiveConn_3-4" presStyleLbl="fgAccFollowNode1" presStyleIdx="2" presStyleCnt="4">
        <dgm:presLayoutVars>
          <dgm:bulletEnabled val="1"/>
        </dgm:presLayoutVars>
      </dgm:prSet>
      <dgm:spPr/>
    </dgm:pt>
    <dgm:pt modelId="{D7F111CE-17BA-474D-9010-24088512BB63}" type="pres">
      <dgm:prSet presAssocID="{AC8922CC-23E3-4B47-8C2A-2C9C67071014}" presName="FiveConn_4-5" presStyleLbl="fgAccFollowNode1" presStyleIdx="3" presStyleCnt="4">
        <dgm:presLayoutVars>
          <dgm:bulletEnabled val="1"/>
        </dgm:presLayoutVars>
      </dgm:prSet>
      <dgm:spPr/>
    </dgm:pt>
    <dgm:pt modelId="{EDC9340F-7AF5-4849-8261-FC2EE7AB8FFC}" type="pres">
      <dgm:prSet presAssocID="{AC8922CC-23E3-4B47-8C2A-2C9C67071014}" presName="FiveNodes_1_text" presStyleLbl="node1" presStyleIdx="4" presStyleCnt="5">
        <dgm:presLayoutVars>
          <dgm:bulletEnabled val="1"/>
        </dgm:presLayoutVars>
      </dgm:prSet>
      <dgm:spPr/>
    </dgm:pt>
    <dgm:pt modelId="{6F59449F-BDB9-43AB-A319-D2D57D8100BF}" type="pres">
      <dgm:prSet presAssocID="{AC8922CC-23E3-4B47-8C2A-2C9C67071014}" presName="FiveNodes_2_text" presStyleLbl="node1" presStyleIdx="4" presStyleCnt="5">
        <dgm:presLayoutVars>
          <dgm:bulletEnabled val="1"/>
        </dgm:presLayoutVars>
      </dgm:prSet>
      <dgm:spPr/>
    </dgm:pt>
    <dgm:pt modelId="{2D86B638-D29E-4208-806E-156D7CF52509}" type="pres">
      <dgm:prSet presAssocID="{AC8922CC-23E3-4B47-8C2A-2C9C67071014}" presName="FiveNodes_3_text" presStyleLbl="node1" presStyleIdx="4" presStyleCnt="5">
        <dgm:presLayoutVars>
          <dgm:bulletEnabled val="1"/>
        </dgm:presLayoutVars>
      </dgm:prSet>
      <dgm:spPr/>
    </dgm:pt>
    <dgm:pt modelId="{7EA25D45-540E-476D-B3E7-2B4DF3462C3B}" type="pres">
      <dgm:prSet presAssocID="{AC8922CC-23E3-4B47-8C2A-2C9C67071014}" presName="FiveNodes_4_text" presStyleLbl="node1" presStyleIdx="4" presStyleCnt="5">
        <dgm:presLayoutVars>
          <dgm:bulletEnabled val="1"/>
        </dgm:presLayoutVars>
      </dgm:prSet>
      <dgm:spPr/>
    </dgm:pt>
    <dgm:pt modelId="{6E6AD188-5150-4CBD-9071-346BF1EC0AC4}" type="pres">
      <dgm:prSet presAssocID="{AC8922CC-23E3-4B47-8C2A-2C9C67071014}" presName="FiveNodes_5_text" presStyleLbl="node1" presStyleIdx="4" presStyleCnt="5">
        <dgm:presLayoutVars>
          <dgm:bulletEnabled val="1"/>
        </dgm:presLayoutVars>
      </dgm:prSet>
      <dgm:spPr/>
    </dgm:pt>
  </dgm:ptLst>
  <dgm:cxnLst>
    <dgm:cxn modelId="{82603C0A-57A9-4D07-8B8E-56ED93FB3803}" type="presOf" srcId="{F706B1D6-248C-4625-A080-736F5A0D60EB}" destId="{D25C6380-A416-4401-8303-5F82DBFCB56A}" srcOrd="0" destOrd="0" presId="urn:microsoft.com/office/officeart/2005/8/layout/vProcess5"/>
    <dgm:cxn modelId="{6492430D-4420-4B6F-A47A-515E84C82474}" type="presOf" srcId="{65DAC9E5-58E7-40F7-921A-2E41FA8CA113}" destId="{09CAF304-7B0D-40EF-B746-EFE59DC19B1B}" srcOrd="0" destOrd="0" presId="urn:microsoft.com/office/officeart/2005/8/layout/vProcess5"/>
    <dgm:cxn modelId="{5851E717-3A70-423A-96A0-92B725D28B48}" srcId="{AC8922CC-23E3-4B47-8C2A-2C9C67071014}" destId="{F706B1D6-248C-4625-A080-736F5A0D60EB}" srcOrd="4" destOrd="0" parTransId="{8C3A51A9-DBA2-44D9-9815-0C6BFD3EAC6B}" sibTransId="{15ECCA85-81A9-41B8-8412-529E8567349A}"/>
    <dgm:cxn modelId="{63421B19-5A33-47E8-8F9B-462F80254A7B}" type="presOf" srcId="{BD45CBF7-6762-4A0B-BB89-1E25F276DCC3}" destId="{C15AD582-DABD-4A56-A59E-70242A84192C}" srcOrd="0" destOrd="0" presId="urn:microsoft.com/office/officeart/2005/8/layout/vProcess5"/>
    <dgm:cxn modelId="{B018A025-30D6-4B8A-ADDD-1B7CB8A3B134}" type="presOf" srcId="{40B472CC-6D58-4462-A364-6AF96414E56E}" destId="{7EA25D45-540E-476D-B3E7-2B4DF3462C3B}" srcOrd="1" destOrd="0" presId="urn:microsoft.com/office/officeart/2005/8/layout/vProcess5"/>
    <dgm:cxn modelId="{D8C6E62D-3671-4B66-A236-9AA0A0BC08B5}" type="presOf" srcId="{E5C64371-BDD8-4198-9966-B6D4248B502F}" destId="{D7F111CE-17BA-474D-9010-24088512BB63}" srcOrd="0" destOrd="0" presId="urn:microsoft.com/office/officeart/2005/8/layout/vProcess5"/>
    <dgm:cxn modelId="{B585DA31-F0AA-44DB-85C9-7D554CDEABAB}" srcId="{AC8922CC-23E3-4B47-8C2A-2C9C67071014}" destId="{2DF11AF3-71C7-42EB-BB34-F9E23C9BE573}" srcOrd="1" destOrd="0" parTransId="{C7823787-D58A-403B-A338-1BCC27B4B0A4}" sibTransId="{BD45CBF7-6762-4A0B-BB89-1E25F276DCC3}"/>
    <dgm:cxn modelId="{7E5D905E-7EED-4FC8-BF36-59B239B3A1A7}" type="presOf" srcId="{AB08E7AA-A630-4671-858E-4E8E87CB45BE}" destId="{E1E9A077-6B42-42EA-ABAC-4CB7990F96FD}" srcOrd="0" destOrd="0" presId="urn:microsoft.com/office/officeart/2005/8/layout/vProcess5"/>
    <dgm:cxn modelId="{35124444-C7C0-47C4-86BB-5B76AE7ED008}" type="presOf" srcId="{A27A9192-E620-47F7-9507-393969C4900E}" destId="{2D86B638-D29E-4208-806E-156D7CF52509}" srcOrd="1" destOrd="0" presId="urn:microsoft.com/office/officeart/2005/8/layout/vProcess5"/>
    <dgm:cxn modelId="{DA6A3C4C-2BBC-460C-9100-1A6F8F5063CF}" srcId="{AC8922CC-23E3-4B47-8C2A-2C9C67071014}" destId="{A27A9192-E620-47F7-9507-393969C4900E}" srcOrd="2" destOrd="0" parTransId="{1A08C7B7-4806-491D-97D4-4516B176FD3B}" sibTransId="{EFE8C756-CC06-4F18-BA46-FECC353473C6}"/>
    <dgm:cxn modelId="{152BE076-26B4-443F-AAA9-036E906F5DF8}" srcId="{AC8922CC-23E3-4B47-8C2A-2C9C67071014}" destId="{AB08E7AA-A630-4671-858E-4E8E87CB45BE}" srcOrd="0" destOrd="0" parTransId="{7C40D85C-D2EF-482B-9E19-4988E0783FED}" sibTransId="{65DAC9E5-58E7-40F7-921A-2E41FA8CA113}"/>
    <dgm:cxn modelId="{5E174159-79C4-47F2-9BAA-26B725B03422}" type="presOf" srcId="{AC8922CC-23E3-4B47-8C2A-2C9C67071014}" destId="{B7BDD29A-65E8-405D-A04D-3382042C8720}" srcOrd="0" destOrd="0" presId="urn:microsoft.com/office/officeart/2005/8/layout/vProcess5"/>
    <dgm:cxn modelId="{68559F5A-0D53-44EC-B82F-F34BBF957921}" type="presOf" srcId="{40B472CC-6D58-4462-A364-6AF96414E56E}" destId="{803422FA-6DF0-4800-AAAD-B4EC9486B043}" srcOrd="0" destOrd="0" presId="urn:microsoft.com/office/officeart/2005/8/layout/vProcess5"/>
    <dgm:cxn modelId="{EC11BF9A-D0F4-4AE6-B08A-F1D3CCFB9C62}" type="presOf" srcId="{2DF11AF3-71C7-42EB-BB34-F9E23C9BE573}" destId="{6F59449F-BDB9-43AB-A319-D2D57D8100BF}" srcOrd="1" destOrd="0" presId="urn:microsoft.com/office/officeart/2005/8/layout/vProcess5"/>
    <dgm:cxn modelId="{3C617EB4-E121-4DC8-944B-3BAF1EB47F5A}" type="presOf" srcId="{F706B1D6-248C-4625-A080-736F5A0D60EB}" destId="{6E6AD188-5150-4CBD-9071-346BF1EC0AC4}" srcOrd="1" destOrd="0" presId="urn:microsoft.com/office/officeart/2005/8/layout/vProcess5"/>
    <dgm:cxn modelId="{03B17FCA-E54D-424C-BDAF-ACD1DBCA6314}" type="presOf" srcId="{AB08E7AA-A630-4671-858E-4E8E87CB45BE}" destId="{EDC9340F-7AF5-4849-8261-FC2EE7AB8FFC}" srcOrd="1" destOrd="0" presId="urn:microsoft.com/office/officeart/2005/8/layout/vProcess5"/>
    <dgm:cxn modelId="{DA1A1FD7-79FF-4895-9D79-3EE5D34EA191}" type="presOf" srcId="{2DF11AF3-71C7-42EB-BB34-F9E23C9BE573}" destId="{B05CE557-99F9-47A8-AE8B-FB1A3E42C71D}" srcOrd="0" destOrd="0" presId="urn:microsoft.com/office/officeart/2005/8/layout/vProcess5"/>
    <dgm:cxn modelId="{7CB0CDF8-A1E9-4CB3-9D29-D161ABDF1E85}" srcId="{AC8922CC-23E3-4B47-8C2A-2C9C67071014}" destId="{40B472CC-6D58-4462-A364-6AF96414E56E}" srcOrd="3" destOrd="0" parTransId="{B95CF68C-F491-475C-8B2F-6DB1ECA3D1C7}" sibTransId="{E5C64371-BDD8-4198-9966-B6D4248B502F}"/>
    <dgm:cxn modelId="{89C56EF9-5D93-4B84-8428-CD429A4D09EC}" type="presOf" srcId="{A27A9192-E620-47F7-9507-393969C4900E}" destId="{AFB00EB0-08EE-460E-99A0-5FCDE96BC6A5}" srcOrd="0" destOrd="0" presId="urn:microsoft.com/office/officeart/2005/8/layout/vProcess5"/>
    <dgm:cxn modelId="{2D6DBFFD-92DA-482C-97BC-033900173507}" type="presOf" srcId="{EFE8C756-CC06-4F18-BA46-FECC353473C6}" destId="{46792F0F-B96C-4919-9CA9-740BAC7F0C83}" srcOrd="0" destOrd="0" presId="urn:microsoft.com/office/officeart/2005/8/layout/vProcess5"/>
    <dgm:cxn modelId="{5B0DDE7F-6909-4EB5-B907-9EE7314AE430}" type="presParOf" srcId="{B7BDD29A-65E8-405D-A04D-3382042C8720}" destId="{51DDA838-E587-4C74-8D1F-863A403D2D0B}" srcOrd="0" destOrd="0" presId="urn:microsoft.com/office/officeart/2005/8/layout/vProcess5"/>
    <dgm:cxn modelId="{E9D9CEDF-1121-4604-B849-0CFDA502909D}" type="presParOf" srcId="{B7BDD29A-65E8-405D-A04D-3382042C8720}" destId="{E1E9A077-6B42-42EA-ABAC-4CB7990F96FD}" srcOrd="1" destOrd="0" presId="urn:microsoft.com/office/officeart/2005/8/layout/vProcess5"/>
    <dgm:cxn modelId="{18339044-0472-4395-A1AC-8A1AB788ADFC}" type="presParOf" srcId="{B7BDD29A-65E8-405D-A04D-3382042C8720}" destId="{B05CE557-99F9-47A8-AE8B-FB1A3E42C71D}" srcOrd="2" destOrd="0" presId="urn:microsoft.com/office/officeart/2005/8/layout/vProcess5"/>
    <dgm:cxn modelId="{8F8B749E-55F4-47CC-83BB-D5D9058E7CBB}" type="presParOf" srcId="{B7BDD29A-65E8-405D-A04D-3382042C8720}" destId="{AFB00EB0-08EE-460E-99A0-5FCDE96BC6A5}" srcOrd="3" destOrd="0" presId="urn:microsoft.com/office/officeart/2005/8/layout/vProcess5"/>
    <dgm:cxn modelId="{1ACABA90-0145-4AA6-BE5F-D56E39AAD504}" type="presParOf" srcId="{B7BDD29A-65E8-405D-A04D-3382042C8720}" destId="{803422FA-6DF0-4800-AAAD-B4EC9486B043}" srcOrd="4" destOrd="0" presId="urn:microsoft.com/office/officeart/2005/8/layout/vProcess5"/>
    <dgm:cxn modelId="{D0D63544-D029-4FB9-9EBA-6BB12EB53F23}" type="presParOf" srcId="{B7BDD29A-65E8-405D-A04D-3382042C8720}" destId="{D25C6380-A416-4401-8303-5F82DBFCB56A}" srcOrd="5" destOrd="0" presId="urn:microsoft.com/office/officeart/2005/8/layout/vProcess5"/>
    <dgm:cxn modelId="{4D2C1BDD-F37F-4019-BC43-CADE75E4C61F}" type="presParOf" srcId="{B7BDD29A-65E8-405D-A04D-3382042C8720}" destId="{09CAF304-7B0D-40EF-B746-EFE59DC19B1B}" srcOrd="6" destOrd="0" presId="urn:microsoft.com/office/officeart/2005/8/layout/vProcess5"/>
    <dgm:cxn modelId="{243303DB-4EAC-4D24-B774-CDB7A20EF030}" type="presParOf" srcId="{B7BDD29A-65E8-405D-A04D-3382042C8720}" destId="{C15AD582-DABD-4A56-A59E-70242A84192C}" srcOrd="7" destOrd="0" presId="urn:microsoft.com/office/officeart/2005/8/layout/vProcess5"/>
    <dgm:cxn modelId="{5FEB6EE2-57E1-4096-8534-B17A71A7C32C}" type="presParOf" srcId="{B7BDD29A-65E8-405D-A04D-3382042C8720}" destId="{46792F0F-B96C-4919-9CA9-740BAC7F0C83}" srcOrd="8" destOrd="0" presId="urn:microsoft.com/office/officeart/2005/8/layout/vProcess5"/>
    <dgm:cxn modelId="{BDBA84D2-8264-4C4E-A6F5-8D5C6D404ED9}" type="presParOf" srcId="{B7BDD29A-65E8-405D-A04D-3382042C8720}" destId="{D7F111CE-17BA-474D-9010-24088512BB63}" srcOrd="9" destOrd="0" presId="urn:microsoft.com/office/officeart/2005/8/layout/vProcess5"/>
    <dgm:cxn modelId="{9522022F-0A17-48EB-8EB0-4995BD47443E}" type="presParOf" srcId="{B7BDD29A-65E8-405D-A04D-3382042C8720}" destId="{EDC9340F-7AF5-4849-8261-FC2EE7AB8FFC}" srcOrd="10" destOrd="0" presId="urn:microsoft.com/office/officeart/2005/8/layout/vProcess5"/>
    <dgm:cxn modelId="{841AC220-91B4-4CF1-8856-6A590662D2DC}" type="presParOf" srcId="{B7BDD29A-65E8-405D-A04D-3382042C8720}" destId="{6F59449F-BDB9-43AB-A319-D2D57D8100BF}" srcOrd="11" destOrd="0" presId="urn:microsoft.com/office/officeart/2005/8/layout/vProcess5"/>
    <dgm:cxn modelId="{56260B54-85D3-445A-AF12-39377F2EAF3C}" type="presParOf" srcId="{B7BDD29A-65E8-405D-A04D-3382042C8720}" destId="{2D86B638-D29E-4208-806E-156D7CF52509}" srcOrd="12" destOrd="0" presId="urn:microsoft.com/office/officeart/2005/8/layout/vProcess5"/>
    <dgm:cxn modelId="{3FDF8464-6B50-4660-93D4-A166317CF26D}" type="presParOf" srcId="{B7BDD29A-65E8-405D-A04D-3382042C8720}" destId="{7EA25D45-540E-476D-B3E7-2B4DF3462C3B}" srcOrd="13" destOrd="0" presId="urn:microsoft.com/office/officeart/2005/8/layout/vProcess5"/>
    <dgm:cxn modelId="{87D023E3-7705-4352-93CA-6CF9B4EDDD1A}" type="presParOf" srcId="{B7BDD29A-65E8-405D-A04D-3382042C8720}" destId="{6E6AD188-5150-4CBD-9071-346BF1EC0AC4}"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E8B460-B93B-4A3E-A671-354CF22D180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12F27A0B-A096-4AF9-B8E1-2A347ED613F7}">
      <dgm:prSet/>
      <dgm:spPr/>
      <dgm:t>
        <a:bodyPr/>
        <a:lstStyle/>
        <a:p>
          <a:r>
            <a:rPr lang="en-US"/>
            <a:t>1. Error Rates on ImageNet LSVRC-2010</a:t>
          </a:r>
        </a:p>
      </dgm:t>
    </dgm:pt>
    <dgm:pt modelId="{B5BE7B8E-13F0-4A99-B9A9-A813E7C9DDB1}" type="parTrans" cxnId="{957CEEFB-DAE9-4E62-A7E6-E8211B50306E}">
      <dgm:prSet/>
      <dgm:spPr/>
      <dgm:t>
        <a:bodyPr/>
        <a:lstStyle/>
        <a:p>
          <a:endParaRPr lang="en-US"/>
        </a:p>
      </dgm:t>
    </dgm:pt>
    <dgm:pt modelId="{E6A9868A-F1BF-49E5-A9E1-7AF47492027B}" type="sibTrans" cxnId="{957CEEFB-DAE9-4E62-A7E6-E8211B50306E}">
      <dgm:prSet/>
      <dgm:spPr/>
      <dgm:t>
        <a:bodyPr/>
        <a:lstStyle/>
        <a:p>
          <a:endParaRPr lang="en-US"/>
        </a:p>
      </dgm:t>
    </dgm:pt>
    <dgm:pt modelId="{63153AD8-24DD-40A8-A474-87EB1DE16A6B}">
      <dgm:prSet/>
      <dgm:spPr/>
      <dgm:t>
        <a:bodyPr/>
        <a:lstStyle/>
        <a:p>
          <a:r>
            <a:rPr lang="en-US"/>
            <a:t>2. Error Rate on ILSVRC-2012</a:t>
          </a:r>
        </a:p>
      </dgm:t>
    </dgm:pt>
    <dgm:pt modelId="{1562D160-67B8-4F40-8A6B-E6CFFDE41DA8}" type="parTrans" cxnId="{5E885A75-F37A-4F8D-B100-B8DA2A934D66}">
      <dgm:prSet/>
      <dgm:spPr/>
      <dgm:t>
        <a:bodyPr/>
        <a:lstStyle/>
        <a:p>
          <a:endParaRPr lang="en-US"/>
        </a:p>
      </dgm:t>
    </dgm:pt>
    <dgm:pt modelId="{4E89CFB3-BF1A-49C3-8FE3-0960945ECDF7}" type="sibTrans" cxnId="{5E885A75-F37A-4F8D-B100-B8DA2A934D66}">
      <dgm:prSet/>
      <dgm:spPr/>
      <dgm:t>
        <a:bodyPr/>
        <a:lstStyle/>
        <a:p>
          <a:endParaRPr lang="en-US"/>
        </a:p>
      </dgm:t>
    </dgm:pt>
    <dgm:pt modelId="{ABBD0BAE-C9C1-4B41-9F9D-D7811342BCE0}">
      <dgm:prSet/>
      <dgm:spPr/>
      <dgm:t>
        <a:bodyPr/>
        <a:lstStyle/>
        <a:p>
          <a:r>
            <a:rPr lang="en-US"/>
            <a:t>3. Impact of ReLU Activation</a:t>
          </a:r>
        </a:p>
      </dgm:t>
    </dgm:pt>
    <dgm:pt modelId="{67B934B9-4FD0-4504-877C-16E88F63F598}" type="parTrans" cxnId="{7B0DCFA8-0862-48C8-A5A0-AA2AD36BD1EC}">
      <dgm:prSet/>
      <dgm:spPr/>
      <dgm:t>
        <a:bodyPr/>
        <a:lstStyle/>
        <a:p>
          <a:endParaRPr lang="en-US"/>
        </a:p>
      </dgm:t>
    </dgm:pt>
    <dgm:pt modelId="{FCCB2FF1-8A2D-4F62-94EF-1AB13C1D0C06}" type="sibTrans" cxnId="{7B0DCFA8-0862-48C8-A5A0-AA2AD36BD1EC}">
      <dgm:prSet/>
      <dgm:spPr/>
      <dgm:t>
        <a:bodyPr/>
        <a:lstStyle/>
        <a:p>
          <a:endParaRPr lang="en-US"/>
        </a:p>
      </dgm:t>
    </dgm:pt>
    <dgm:pt modelId="{BC490004-A880-4802-8623-B047B0115C20}">
      <dgm:prSet/>
      <dgm:spPr/>
      <dgm:t>
        <a:bodyPr/>
        <a:lstStyle/>
        <a:p>
          <a:r>
            <a:rPr lang="en-US"/>
            <a:t>4. Effectiveness of Dropout</a:t>
          </a:r>
        </a:p>
      </dgm:t>
    </dgm:pt>
    <dgm:pt modelId="{506C98A5-697D-4408-B2FC-12D91235C0A8}" type="parTrans" cxnId="{3B3D91A6-453C-443B-981F-5485BACDF648}">
      <dgm:prSet/>
      <dgm:spPr/>
      <dgm:t>
        <a:bodyPr/>
        <a:lstStyle/>
        <a:p>
          <a:endParaRPr lang="en-US"/>
        </a:p>
      </dgm:t>
    </dgm:pt>
    <dgm:pt modelId="{61A4F4BA-CA7D-4D29-A5B0-08845E9245F6}" type="sibTrans" cxnId="{3B3D91A6-453C-443B-981F-5485BACDF648}">
      <dgm:prSet/>
      <dgm:spPr/>
      <dgm:t>
        <a:bodyPr/>
        <a:lstStyle/>
        <a:p>
          <a:endParaRPr lang="en-US"/>
        </a:p>
      </dgm:t>
    </dgm:pt>
    <dgm:pt modelId="{231D1FCA-4125-4ECE-A709-D9C51042D6DD}">
      <dgm:prSet/>
      <dgm:spPr/>
      <dgm:t>
        <a:bodyPr/>
        <a:lstStyle/>
        <a:p>
          <a:r>
            <a:rPr lang="en-US"/>
            <a:t>5. GPU Training Efficiency</a:t>
          </a:r>
        </a:p>
      </dgm:t>
    </dgm:pt>
    <dgm:pt modelId="{0BB034A2-2E90-404F-8D67-403A2628FBBB}" type="parTrans" cxnId="{C8400677-D43D-42BF-BD21-970B4577A77E}">
      <dgm:prSet/>
      <dgm:spPr/>
      <dgm:t>
        <a:bodyPr/>
        <a:lstStyle/>
        <a:p>
          <a:endParaRPr lang="en-US"/>
        </a:p>
      </dgm:t>
    </dgm:pt>
    <dgm:pt modelId="{5ACEED78-4640-4367-8BCD-A91BBF396797}" type="sibTrans" cxnId="{C8400677-D43D-42BF-BD21-970B4577A77E}">
      <dgm:prSet/>
      <dgm:spPr/>
      <dgm:t>
        <a:bodyPr/>
        <a:lstStyle/>
        <a:p>
          <a:endParaRPr lang="en-US"/>
        </a:p>
      </dgm:t>
    </dgm:pt>
    <dgm:pt modelId="{F2DE763A-4329-4205-A5DC-A1622A2C0A1B}">
      <dgm:prSet/>
      <dgm:spPr/>
      <dgm:t>
        <a:bodyPr/>
        <a:lstStyle/>
        <a:p>
          <a:r>
            <a:rPr lang="en-US"/>
            <a:t>6. Scalability and Practicality</a:t>
          </a:r>
        </a:p>
      </dgm:t>
    </dgm:pt>
    <dgm:pt modelId="{FC47E5DB-B61D-4536-9442-9BD52DF3D6E2}" type="parTrans" cxnId="{735088A2-65C7-408D-B8D8-03DA917D7648}">
      <dgm:prSet/>
      <dgm:spPr/>
      <dgm:t>
        <a:bodyPr/>
        <a:lstStyle/>
        <a:p>
          <a:endParaRPr lang="en-US"/>
        </a:p>
      </dgm:t>
    </dgm:pt>
    <dgm:pt modelId="{83C48C1E-C936-410A-9793-0A61BDB9EEA1}" type="sibTrans" cxnId="{735088A2-65C7-408D-B8D8-03DA917D7648}">
      <dgm:prSet/>
      <dgm:spPr/>
      <dgm:t>
        <a:bodyPr/>
        <a:lstStyle/>
        <a:p>
          <a:endParaRPr lang="en-US"/>
        </a:p>
      </dgm:t>
    </dgm:pt>
    <dgm:pt modelId="{D99815F1-E5E4-410F-BE33-71C2B1614D47}">
      <dgm:prSet/>
      <dgm:spPr/>
      <dgm:t>
        <a:bodyPr/>
        <a:lstStyle/>
        <a:p>
          <a:r>
            <a:rPr lang="en-US"/>
            <a:t>7. Benchmark Achievement</a:t>
          </a:r>
        </a:p>
      </dgm:t>
    </dgm:pt>
    <dgm:pt modelId="{54087018-D2F5-47CA-9FE0-6370C25F06A7}" type="parTrans" cxnId="{BA1CEFD8-A61A-46C1-A473-B540E19B1F57}">
      <dgm:prSet/>
      <dgm:spPr/>
      <dgm:t>
        <a:bodyPr/>
        <a:lstStyle/>
        <a:p>
          <a:endParaRPr lang="en-US"/>
        </a:p>
      </dgm:t>
    </dgm:pt>
    <dgm:pt modelId="{7FB56641-F956-403A-8083-741675AE96B0}" type="sibTrans" cxnId="{BA1CEFD8-A61A-46C1-A473-B540E19B1F57}">
      <dgm:prSet/>
      <dgm:spPr/>
      <dgm:t>
        <a:bodyPr/>
        <a:lstStyle/>
        <a:p>
          <a:endParaRPr lang="en-US"/>
        </a:p>
      </dgm:t>
    </dgm:pt>
    <dgm:pt modelId="{A73F4369-3576-4721-989C-DFB319E0F2F1}" type="pres">
      <dgm:prSet presAssocID="{89E8B460-B93B-4A3E-A671-354CF22D180F}" presName="Name0" presStyleCnt="0">
        <dgm:presLayoutVars>
          <dgm:dir/>
          <dgm:animLvl val="lvl"/>
          <dgm:resizeHandles val="exact"/>
        </dgm:presLayoutVars>
      </dgm:prSet>
      <dgm:spPr/>
    </dgm:pt>
    <dgm:pt modelId="{A67F2EF0-75DD-45C6-AA3D-C7FAC04DC1A6}" type="pres">
      <dgm:prSet presAssocID="{12F27A0B-A096-4AF9-B8E1-2A347ED613F7}" presName="linNode" presStyleCnt="0"/>
      <dgm:spPr/>
    </dgm:pt>
    <dgm:pt modelId="{CAE46657-5ADB-4E3E-AB28-9C59F6151FB3}" type="pres">
      <dgm:prSet presAssocID="{12F27A0B-A096-4AF9-B8E1-2A347ED613F7}" presName="parentText" presStyleLbl="node1" presStyleIdx="0" presStyleCnt="7">
        <dgm:presLayoutVars>
          <dgm:chMax val="1"/>
          <dgm:bulletEnabled val="1"/>
        </dgm:presLayoutVars>
      </dgm:prSet>
      <dgm:spPr/>
    </dgm:pt>
    <dgm:pt modelId="{33ED6A95-6D6F-4DDA-B665-C53B0AAFDF41}" type="pres">
      <dgm:prSet presAssocID="{E6A9868A-F1BF-49E5-A9E1-7AF47492027B}" presName="sp" presStyleCnt="0"/>
      <dgm:spPr/>
    </dgm:pt>
    <dgm:pt modelId="{BBC887BA-5995-4693-BD93-A556B9B07966}" type="pres">
      <dgm:prSet presAssocID="{63153AD8-24DD-40A8-A474-87EB1DE16A6B}" presName="linNode" presStyleCnt="0"/>
      <dgm:spPr/>
    </dgm:pt>
    <dgm:pt modelId="{E2930B2D-55C5-4F57-A4DF-46919A0B6527}" type="pres">
      <dgm:prSet presAssocID="{63153AD8-24DD-40A8-A474-87EB1DE16A6B}" presName="parentText" presStyleLbl="node1" presStyleIdx="1" presStyleCnt="7">
        <dgm:presLayoutVars>
          <dgm:chMax val="1"/>
          <dgm:bulletEnabled val="1"/>
        </dgm:presLayoutVars>
      </dgm:prSet>
      <dgm:spPr/>
    </dgm:pt>
    <dgm:pt modelId="{BDEF7ED8-C212-4A9F-BA21-BC7A769800B8}" type="pres">
      <dgm:prSet presAssocID="{4E89CFB3-BF1A-49C3-8FE3-0960945ECDF7}" presName="sp" presStyleCnt="0"/>
      <dgm:spPr/>
    </dgm:pt>
    <dgm:pt modelId="{1C28BBD7-B5D5-457C-9823-69544217F9E8}" type="pres">
      <dgm:prSet presAssocID="{ABBD0BAE-C9C1-4B41-9F9D-D7811342BCE0}" presName="linNode" presStyleCnt="0"/>
      <dgm:spPr/>
    </dgm:pt>
    <dgm:pt modelId="{DFC06CCD-1023-4C66-8331-980D148091ED}" type="pres">
      <dgm:prSet presAssocID="{ABBD0BAE-C9C1-4B41-9F9D-D7811342BCE0}" presName="parentText" presStyleLbl="node1" presStyleIdx="2" presStyleCnt="7">
        <dgm:presLayoutVars>
          <dgm:chMax val="1"/>
          <dgm:bulletEnabled val="1"/>
        </dgm:presLayoutVars>
      </dgm:prSet>
      <dgm:spPr/>
    </dgm:pt>
    <dgm:pt modelId="{7A1A045B-873A-4522-9A6A-A318A7DCF366}" type="pres">
      <dgm:prSet presAssocID="{FCCB2FF1-8A2D-4F62-94EF-1AB13C1D0C06}" presName="sp" presStyleCnt="0"/>
      <dgm:spPr/>
    </dgm:pt>
    <dgm:pt modelId="{94275602-050F-43F5-AEEA-679CF851CB79}" type="pres">
      <dgm:prSet presAssocID="{BC490004-A880-4802-8623-B047B0115C20}" presName="linNode" presStyleCnt="0"/>
      <dgm:spPr/>
    </dgm:pt>
    <dgm:pt modelId="{B32B09D4-CBB3-486D-832E-AD4A4F9F8E0A}" type="pres">
      <dgm:prSet presAssocID="{BC490004-A880-4802-8623-B047B0115C20}" presName="parentText" presStyleLbl="node1" presStyleIdx="3" presStyleCnt="7">
        <dgm:presLayoutVars>
          <dgm:chMax val="1"/>
          <dgm:bulletEnabled val="1"/>
        </dgm:presLayoutVars>
      </dgm:prSet>
      <dgm:spPr/>
    </dgm:pt>
    <dgm:pt modelId="{EA125371-C89A-42AD-8662-56670FF2984D}" type="pres">
      <dgm:prSet presAssocID="{61A4F4BA-CA7D-4D29-A5B0-08845E9245F6}" presName="sp" presStyleCnt="0"/>
      <dgm:spPr/>
    </dgm:pt>
    <dgm:pt modelId="{D92D589D-6358-4B0B-A90F-AAAB8C12FFEB}" type="pres">
      <dgm:prSet presAssocID="{231D1FCA-4125-4ECE-A709-D9C51042D6DD}" presName="linNode" presStyleCnt="0"/>
      <dgm:spPr/>
    </dgm:pt>
    <dgm:pt modelId="{820A68EF-0CA6-45A6-9DDC-CDC3524B43E7}" type="pres">
      <dgm:prSet presAssocID="{231D1FCA-4125-4ECE-A709-D9C51042D6DD}" presName="parentText" presStyleLbl="node1" presStyleIdx="4" presStyleCnt="7">
        <dgm:presLayoutVars>
          <dgm:chMax val="1"/>
          <dgm:bulletEnabled val="1"/>
        </dgm:presLayoutVars>
      </dgm:prSet>
      <dgm:spPr/>
    </dgm:pt>
    <dgm:pt modelId="{B0F0C049-4E2F-467C-87A7-A35E65BEB93C}" type="pres">
      <dgm:prSet presAssocID="{5ACEED78-4640-4367-8BCD-A91BBF396797}" presName="sp" presStyleCnt="0"/>
      <dgm:spPr/>
    </dgm:pt>
    <dgm:pt modelId="{3DBF4FAD-0CCA-4BE2-9A3B-9E8CD6E45952}" type="pres">
      <dgm:prSet presAssocID="{F2DE763A-4329-4205-A5DC-A1622A2C0A1B}" presName="linNode" presStyleCnt="0"/>
      <dgm:spPr/>
    </dgm:pt>
    <dgm:pt modelId="{82389244-9790-4162-824E-5EDBBD903A22}" type="pres">
      <dgm:prSet presAssocID="{F2DE763A-4329-4205-A5DC-A1622A2C0A1B}" presName="parentText" presStyleLbl="node1" presStyleIdx="5" presStyleCnt="7">
        <dgm:presLayoutVars>
          <dgm:chMax val="1"/>
          <dgm:bulletEnabled val="1"/>
        </dgm:presLayoutVars>
      </dgm:prSet>
      <dgm:spPr/>
    </dgm:pt>
    <dgm:pt modelId="{C1C3C3F1-9D47-442D-8B7A-CFB7AC7B2668}" type="pres">
      <dgm:prSet presAssocID="{83C48C1E-C936-410A-9793-0A61BDB9EEA1}" presName="sp" presStyleCnt="0"/>
      <dgm:spPr/>
    </dgm:pt>
    <dgm:pt modelId="{7B0C6DD7-3A34-43C7-BAD9-7AEA3FB9B70C}" type="pres">
      <dgm:prSet presAssocID="{D99815F1-E5E4-410F-BE33-71C2B1614D47}" presName="linNode" presStyleCnt="0"/>
      <dgm:spPr/>
    </dgm:pt>
    <dgm:pt modelId="{E25E3587-6FDA-4665-BB78-9BAA0CD3B96A}" type="pres">
      <dgm:prSet presAssocID="{D99815F1-E5E4-410F-BE33-71C2B1614D47}" presName="parentText" presStyleLbl="node1" presStyleIdx="6" presStyleCnt="7">
        <dgm:presLayoutVars>
          <dgm:chMax val="1"/>
          <dgm:bulletEnabled val="1"/>
        </dgm:presLayoutVars>
      </dgm:prSet>
      <dgm:spPr/>
    </dgm:pt>
  </dgm:ptLst>
  <dgm:cxnLst>
    <dgm:cxn modelId="{C7AC5716-1CD6-4BB6-9876-E43E8589807E}" type="presOf" srcId="{BC490004-A880-4802-8623-B047B0115C20}" destId="{B32B09D4-CBB3-486D-832E-AD4A4F9F8E0A}" srcOrd="0" destOrd="0" presId="urn:microsoft.com/office/officeart/2005/8/layout/vList5"/>
    <dgm:cxn modelId="{83073E52-EA6B-4531-81B7-3E8FB0ECB8B0}" type="presOf" srcId="{F2DE763A-4329-4205-A5DC-A1622A2C0A1B}" destId="{82389244-9790-4162-824E-5EDBBD903A22}" srcOrd="0" destOrd="0" presId="urn:microsoft.com/office/officeart/2005/8/layout/vList5"/>
    <dgm:cxn modelId="{42934475-2DE4-4AB0-8A82-7DD7302B356A}" type="presOf" srcId="{D99815F1-E5E4-410F-BE33-71C2B1614D47}" destId="{E25E3587-6FDA-4665-BB78-9BAA0CD3B96A}" srcOrd="0" destOrd="0" presId="urn:microsoft.com/office/officeart/2005/8/layout/vList5"/>
    <dgm:cxn modelId="{5E885A75-F37A-4F8D-B100-B8DA2A934D66}" srcId="{89E8B460-B93B-4A3E-A671-354CF22D180F}" destId="{63153AD8-24DD-40A8-A474-87EB1DE16A6B}" srcOrd="1" destOrd="0" parTransId="{1562D160-67B8-4F40-8A6B-E6CFFDE41DA8}" sibTransId="{4E89CFB3-BF1A-49C3-8FE3-0960945ECDF7}"/>
    <dgm:cxn modelId="{C8400677-D43D-42BF-BD21-970B4577A77E}" srcId="{89E8B460-B93B-4A3E-A671-354CF22D180F}" destId="{231D1FCA-4125-4ECE-A709-D9C51042D6DD}" srcOrd="4" destOrd="0" parTransId="{0BB034A2-2E90-404F-8D67-403A2628FBBB}" sibTransId="{5ACEED78-4640-4367-8BCD-A91BBF396797}"/>
    <dgm:cxn modelId="{DB5F9077-7F58-468E-82CE-B275533CDB55}" type="presOf" srcId="{63153AD8-24DD-40A8-A474-87EB1DE16A6B}" destId="{E2930B2D-55C5-4F57-A4DF-46919A0B6527}" srcOrd="0" destOrd="0" presId="urn:microsoft.com/office/officeart/2005/8/layout/vList5"/>
    <dgm:cxn modelId="{7A1A439F-9E63-4552-BF8A-CD8B9FFBE29D}" type="presOf" srcId="{89E8B460-B93B-4A3E-A671-354CF22D180F}" destId="{A73F4369-3576-4721-989C-DFB319E0F2F1}" srcOrd="0" destOrd="0" presId="urn:microsoft.com/office/officeart/2005/8/layout/vList5"/>
    <dgm:cxn modelId="{735088A2-65C7-408D-B8D8-03DA917D7648}" srcId="{89E8B460-B93B-4A3E-A671-354CF22D180F}" destId="{F2DE763A-4329-4205-A5DC-A1622A2C0A1B}" srcOrd="5" destOrd="0" parTransId="{FC47E5DB-B61D-4536-9442-9BD52DF3D6E2}" sibTransId="{83C48C1E-C936-410A-9793-0A61BDB9EEA1}"/>
    <dgm:cxn modelId="{3B3D91A6-453C-443B-981F-5485BACDF648}" srcId="{89E8B460-B93B-4A3E-A671-354CF22D180F}" destId="{BC490004-A880-4802-8623-B047B0115C20}" srcOrd="3" destOrd="0" parTransId="{506C98A5-697D-4408-B2FC-12D91235C0A8}" sibTransId="{61A4F4BA-CA7D-4D29-A5B0-08845E9245F6}"/>
    <dgm:cxn modelId="{7B0DCFA8-0862-48C8-A5A0-AA2AD36BD1EC}" srcId="{89E8B460-B93B-4A3E-A671-354CF22D180F}" destId="{ABBD0BAE-C9C1-4B41-9F9D-D7811342BCE0}" srcOrd="2" destOrd="0" parTransId="{67B934B9-4FD0-4504-877C-16E88F63F598}" sibTransId="{FCCB2FF1-8A2D-4F62-94EF-1AB13C1D0C06}"/>
    <dgm:cxn modelId="{66D138AF-05E6-4609-A32C-4E601D2C5263}" type="presOf" srcId="{ABBD0BAE-C9C1-4B41-9F9D-D7811342BCE0}" destId="{DFC06CCD-1023-4C66-8331-980D148091ED}" srcOrd="0" destOrd="0" presId="urn:microsoft.com/office/officeart/2005/8/layout/vList5"/>
    <dgm:cxn modelId="{FB060EB2-50BB-4F38-A734-790263258BC1}" type="presOf" srcId="{12F27A0B-A096-4AF9-B8E1-2A347ED613F7}" destId="{CAE46657-5ADB-4E3E-AB28-9C59F6151FB3}" srcOrd="0" destOrd="0" presId="urn:microsoft.com/office/officeart/2005/8/layout/vList5"/>
    <dgm:cxn modelId="{BA1CEFD8-A61A-46C1-A473-B540E19B1F57}" srcId="{89E8B460-B93B-4A3E-A671-354CF22D180F}" destId="{D99815F1-E5E4-410F-BE33-71C2B1614D47}" srcOrd="6" destOrd="0" parTransId="{54087018-D2F5-47CA-9FE0-6370C25F06A7}" sibTransId="{7FB56641-F956-403A-8083-741675AE96B0}"/>
    <dgm:cxn modelId="{F87F6FEC-EC70-4B76-BDF2-0D14A610BDB6}" type="presOf" srcId="{231D1FCA-4125-4ECE-A709-D9C51042D6DD}" destId="{820A68EF-0CA6-45A6-9DDC-CDC3524B43E7}" srcOrd="0" destOrd="0" presId="urn:microsoft.com/office/officeart/2005/8/layout/vList5"/>
    <dgm:cxn modelId="{957CEEFB-DAE9-4E62-A7E6-E8211B50306E}" srcId="{89E8B460-B93B-4A3E-A671-354CF22D180F}" destId="{12F27A0B-A096-4AF9-B8E1-2A347ED613F7}" srcOrd="0" destOrd="0" parTransId="{B5BE7B8E-13F0-4A99-B9A9-A813E7C9DDB1}" sibTransId="{E6A9868A-F1BF-49E5-A9E1-7AF47492027B}"/>
    <dgm:cxn modelId="{32700F9D-9A3C-4E75-9009-21C263EC85F0}" type="presParOf" srcId="{A73F4369-3576-4721-989C-DFB319E0F2F1}" destId="{A67F2EF0-75DD-45C6-AA3D-C7FAC04DC1A6}" srcOrd="0" destOrd="0" presId="urn:microsoft.com/office/officeart/2005/8/layout/vList5"/>
    <dgm:cxn modelId="{9AE0C174-0AF7-4B23-85CE-C0A5A55CD38D}" type="presParOf" srcId="{A67F2EF0-75DD-45C6-AA3D-C7FAC04DC1A6}" destId="{CAE46657-5ADB-4E3E-AB28-9C59F6151FB3}" srcOrd="0" destOrd="0" presId="urn:microsoft.com/office/officeart/2005/8/layout/vList5"/>
    <dgm:cxn modelId="{0048D1F4-AD4F-4F62-B46C-97271CBED4BD}" type="presParOf" srcId="{A73F4369-3576-4721-989C-DFB319E0F2F1}" destId="{33ED6A95-6D6F-4DDA-B665-C53B0AAFDF41}" srcOrd="1" destOrd="0" presId="urn:microsoft.com/office/officeart/2005/8/layout/vList5"/>
    <dgm:cxn modelId="{69B46B1F-EB87-4BF3-9A95-6B183E193B79}" type="presParOf" srcId="{A73F4369-3576-4721-989C-DFB319E0F2F1}" destId="{BBC887BA-5995-4693-BD93-A556B9B07966}" srcOrd="2" destOrd="0" presId="urn:microsoft.com/office/officeart/2005/8/layout/vList5"/>
    <dgm:cxn modelId="{4F98E982-38CB-4633-9C17-A828644E9767}" type="presParOf" srcId="{BBC887BA-5995-4693-BD93-A556B9B07966}" destId="{E2930B2D-55C5-4F57-A4DF-46919A0B6527}" srcOrd="0" destOrd="0" presId="urn:microsoft.com/office/officeart/2005/8/layout/vList5"/>
    <dgm:cxn modelId="{CF627C71-7E4F-4662-9EA9-F589D32943A4}" type="presParOf" srcId="{A73F4369-3576-4721-989C-DFB319E0F2F1}" destId="{BDEF7ED8-C212-4A9F-BA21-BC7A769800B8}" srcOrd="3" destOrd="0" presId="urn:microsoft.com/office/officeart/2005/8/layout/vList5"/>
    <dgm:cxn modelId="{CE2FBE28-618C-4BCC-99CF-F4A780DFED7E}" type="presParOf" srcId="{A73F4369-3576-4721-989C-DFB319E0F2F1}" destId="{1C28BBD7-B5D5-457C-9823-69544217F9E8}" srcOrd="4" destOrd="0" presId="urn:microsoft.com/office/officeart/2005/8/layout/vList5"/>
    <dgm:cxn modelId="{ED6BF74F-33E4-43BA-9CF2-9B0F0C7902A6}" type="presParOf" srcId="{1C28BBD7-B5D5-457C-9823-69544217F9E8}" destId="{DFC06CCD-1023-4C66-8331-980D148091ED}" srcOrd="0" destOrd="0" presId="urn:microsoft.com/office/officeart/2005/8/layout/vList5"/>
    <dgm:cxn modelId="{5A9591D8-36BA-4A0D-8DF0-D4E376DBCA67}" type="presParOf" srcId="{A73F4369-3576-4721-989C-DFB319E0F2F1}" destId="{7A1A045B-873A-4522-9A6A-A318A7DCF366}" srcOrd="5" destOrd="0" presId="urn:microsoft.com/office/officeart/2005/8/layout/vList5"/>
    <dgm:cxn modelId="{0E4A12E8-BACE-4761-ADCD-B1B0C07CC02E}" type="presParOf" srcId="{A73F4369-3576-4721-989C-DFB319E0F2F1}" destId="{94275602-050F-43F5-AEEA-679CF851CB79}" srcOrd="6" destOrd="0" presId="urn:microsoft.com/office/officeart/2005/8/layout/vList5"/>
    <dgm:cxn modelId="{DAC1AD46-94CF-4ADE-9E86-88FDF1193EF8}" type="presParOf" srcId="{94275602-050F-43F5-AEEA-679CF851CB79}" destId="{B32B09D4-CBB3-486D-832E-AD4A4F9F8E0A}" srcOrd="0" destOrd="0" presId="urn:microsoft.com/office/officeart/2005/8/layout/vList5"/>
    <dgm:cxn modelId="{16F4A699-5583-43D8-9D37-608CC33908AA}" type="presParOf" srcId="{A73F4369-3576-4721-989C-DFB319E0F2F1}" destId="{EA125371-C89A-42AD-8662-56670FF2984D}" srcOrd="7" destOrd="0" presId="urn:microsoft.com/office/officeart/2005/8/layout/vList5"/>
    <dgm:cxn modelId="{7CD30241-DB2E-4626-992F-12E961BD6015}" type="presParOf" srcId="{A73F4369-3576-4721-989C-DFB319E0F2F1}" destId="{D92D589D-6358-4B0B-A90F-AAAB8C12FFEB}" srcOrd="8" destOrd="0" presId="urn:microsoft.com/office/officeart/2005/8/layout/vList5"/>
    <dgm:cxn modelId="{52675E64-6723-47F6-8BC4-6D5A3735E878}" type="presParOf" srcId="{D92D589D-6358-4B0B-A90F-AAAB8C12FFEB}" destId="{820A68EF-0CA6-45A6-9DDC-CDC3524B43E7}" srcOrd="0" destOrd="0" presId="urn:microsoft.com/office/officeart/2005/8/layout/vList5"/>
    <dgm:cxn modelId="{1FBE3A43-6998-4944-A627-3451A6BCDC68}" type="presParOf" srcId="{A73F4369-3576-4721-989C-DFB319E0F2F1}" destId="{B0F0C049-4E2F-467C-87A7-A35E65BEB93C}" srcOrd="9" destOrd="0" presId="urn:microsoft.com/office/officeart/2005/8/layout/vList5"/>
    <dgm:cxn modelId="{D1D28079-F908-460F-A3B3-0F1750C97432}" type="presParOf" srcId="{A73F4369-3576-4721-989C-DFB319E0F2F1}" destId="{3DBF4FAD-0CCA-4BE2-9A3B-9E8CD6E45952}" srcOrd="10" destOrd="0" presId="urn:microsoft.com/office/officeart/2005/8/layout/vList5"/>
    <dgm:cxn modelId="{AF9107A1-8282-4CDA-AC79-F6266880067D}" type="presParOf" srcId="{3DBF4FAD-0CCA-4BE2-9A3B-9E8CD6E45952}" destId="{82389244-9790-4162-824E-5EDBBD903A22}" srcOrd="0" destOrd="0" presId="urn:microsoft.com/office/officeart/2005/8/layout/vList5"/>
    <dgm:cxn modelId="{786C01C6-A301-44B5-8AF0-B7523E5A139F}" type="presParOf" srcId="{A73F4369-3576-4721-989C-DFB319E0F2F1}" destId="{C1C3C3F1-9D47-442D-8B7A-CFB7AC7B2668}" srcOrd="11" destOrd="0" presId="urn:microsoft.com/office/officeart/2005/8/layout/vList5"/>
    <dgm:cxn modelId="{5851E63F-732C-49C5-AF6E-7E2A6E9457F9}" type="presParOf" srcId="{A73F4369-3576-4721-989C-DFB319E0F2F1}" destId="{7B0C6DD7-3A34-43C7-BAD9-7AEA3FB9B70C}" srcOrd="12" destOrd="0" presId="urn:microsoft.com/office/officeart/2005/8/layout/vList5"/>
    <dgm:cxn modelId="{215ACA24-C8AE-45F2-88B3-2F1840E1389F}" type="presParOf" srcId="{7B0C6DD7-3A34-43C7-BAD9-7AEA3FB9B70C}" destId="{E25E3587-6FDA-4665-BB78-9BAA0CD3B96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3B5D9D-7520-4A73-A780-F14CBE3E5F28}"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52C8136C-CE12-44CB-983A-9DA934126657}">
      <dgm:prSet/>
      <dgm:spPr/>
      <dgm:t>
        <a:bodyPr/>
        <a:lstStyle/>
        <a:p>
          <a:r>
            <a:rPr lang="en-US" b="1"/>
            <a:t>Opportunities</a:t>
          </a:r>
          <a:endParaRPr lang="en-US"/>
        </a:p>
      </dgm:t>
    </dgm:pt>
    <dgm:pt modelId="{DD3A6A04-3B32-4690-9600-590418D25F6F}" type="parTrans" cxnId="{3D059C79-F112-412C-995A-98F53C361E5C}">
      <dgm:prSet/>
      <dgm:spPr/>
      <dgm:t>
        <a:bodyPr/>
        <a:lstStyle/>
        <a:p>
          <a:endParaRPr lang="en-US"/>
        </a:p>
      </dgm:t>
    </dgm:pt>
    <dgm:pt modelId="{EE9AB8AA-6BC3-4F74-99E6-DC4CFC18FEA9}" type="sibTrans" cxnId="{3D059C79-F112-412C-995A-98F53C361E5C}">
      <dgm:prSet/>
      <dgm:spPr/>
      <dgm:t>
        <a:bodyPr/>
        <a:lstStyle/>
        <a:p>
          <a:endParaRPr lang="en-US"/>
        </a:p>
      </dgm:t>
    </dgm:pt>
    <dgm:pt modelId="{A318C86A-14C5-4118-8603-0B0E06E90D37}">
      <dgm:prSet/>
      <dgm:spPr/>
      <dgm:t>
        <a:bodyPr/>
        <a:lstStyle/>
        <a:p>
          <a:r>
            <a:rPr lang="en-US"/>
            <a:t>- Future Hardware Improvements: Faster training with advancing GPU technology.</a:t>
          </a:r>
        </a:p>
      </dgm:t>
    </dgm:pt>
    <dgm:pt modelId="{810BD00B-FB04-49E2-B283-BE14DB5481A1}" type="parTrans" cxnId="{E145B2CA-DC99-420B-8103-2212E84A3F7E}">
      <dgm:prSet/>
      <dgm:spPr/>
      <dgm:t>
        <a:bodyPr/>
        <a:lstStyle/>
        <a:p>
          <a:endParaRPr lang="en-US"/>
        </a:p>
      </dgm:t>
    </dgm:pt>
    <dgm:pt modelId="{FFDC0AD6-9A7E-4540-A316-1D12C8A1704B}" type="sibTrans" cxnId="{E145B2CA-DC99-420B-8103-2212E84A3F7E}">
      <dgm:prSet/>
      <dgm:spPr/>
      <dgm:t>
        <a:bodyPr/>
        <a:lstStyle/>
        <a:p>
          <a:endParaRPr lang="en-US"/>
        </a:p>
      </dgm:t>
    </dgm:pt>
    <dgm:pt modelId="{952B015E-DB5C-49BB-8120-F84DEAE5011F}">
      <dgm:prSet/>
      <dgm:spPr/>
      <dgm:t>
        <a:bodyPr/>
        <a:lstStyle/>
        <a:p>
          <a:r>
            <a:rPr lang="en-US"/>
            <a:t>- Transfer Learning: Pretrained models can be adapted for other tasks.</a:t>
          </a:r>
        </a:p>
      </dgm:t>
    </dgm:pt>
    <dgm:pt modelId="{8622000D-A53D-46A1-8C69-7A3682AB1C28}" type="parTrans" cxnId="{D2796AC3-57A6-4889-9717-9FCF5511EA52}">
      <dgm:prSet/>
      <dgm:spPr/>
      <dgm:t>
        <a:bodyPr/>
        <a:lstStyle/>
        <a:p>
          <a:endParaRPr lang="en-US"/>
        </a:p>
      </dgm:t>
    </dgm:pt>
    <dgm:pt modelId="{BB6370ED-1248-403F-84C3-6C8DA1B6CEF9}" type="sibTrans" cxnId="{D2796AC3-57A6-4889-9717-9FCF5511EA52}">
      <dgm:prSet/>
      <dgm:spPr/>
      <dgm:t>
        <a:bodyPr/>
        <a:lstStyle/>
        <a:p>
          <a:endParaRPr lang="en-US"/>
        </a:p>
      </dgm:t>
    </dgm:pt>
    <dgm:pt modelId="{9F8F6E4F-8F7C-488C-941B-2FC106269FB0}">
      <dgm:prSet/>
      <dgm:spPr/>
      <dgm:t>
        <a:bodyPr/>
        <a:lstStyle/>
        <a:p>
          <a:r>
            <a:rPr lang="en-US"/>
            <a:t>- Broader Applications: Techniques can inspire advancements in other AI fields.</a:t>
          </a:r>
        </a:p>
      </dgm:t>
    </dgm:pt>
    <dgm:pt modelId="{0BDC6FE6-7D30-4D57-AC1F-0743A9C8A3E3}" type="parTrans" cxnId="{A779F53D-6A89-40A5-9845-9F763DC73EE4}">
      <dgm:prSet/>
      <dgm:spPr/>
      <dgm:t>
        <a:bodyPr/>
        <a:lstStyle/>
        <a:p>
          <a:endParaRPr lang="en-US"/>
        </a:p>
      </dgm:t>
    </dgm:pt>
    <dgm:pt modelId="{5B2F6577-EF31-4273-AC38-B3D066D97537}" type="sibTrans" cxnId="{A779F53D-6A89-40A5-9845-9F763DC73EE4}">
      <dgm:prSet/>
      <dgm:spPr/>
      <dgm:t>
        <a:bodyPr/>
        <a:lstStyle/>
        <a:p>
          <a:endParaRPr lang="en-US"/>
        </a:p>
      </dgm:t>
    </dgm:pt>
    <dgm:pt modelId="{D8DAD6D9-71C7-4253-92E0-3E4788683750}">
      <dgm:prSet/>
      <dgm:spPr/>
      <dgm:t>
        <a:bodyPr/>
        <a:lstStyle/>
        <a:p>
          <a:r>
            <a:rPr lang="en-US" b="1"/>
            <a:t>Threats  </a:t>
          </a:r>
          <a:r>
            <a:rPr lang="en-US"/>
            <a:t>                            </a:t>
          </a:r>
        </a:p>
      </dgm:t>
    </dgm:pt>
    <dgm:pt modelId="{646615F5-F5E6-4986-AEBA-DA6B3B88E4A0}" type="parTrans" cxnId="{07448B7B-BBD6-49B0-BC54-411486D9F91B}">
      <dgm:prSet/>
      <dgm:spPr/>
      <dgm:t>
        <a:bodyPr/>
        <a:lstStyle/>
        <a:p>
          <a:endParaRPr lang="en-US"/>
        </a:p>
      </dgm:t>
    </dgm:pt>
    <dgm:pt modelId="{64E94374-4F5B-4E7A-9152-825A025ECFE5}" type="sibTrans" cxnId="{07448B7B-BBD6-49B0-BC54-411486D9F91B}">
      <dgm:prSet/>
      <dgm:spPr/>
      <dgm:t>
        <a:bodyPr/>
        <a:lstStyle/>
        <a:p>
          <a:endParaRPr lang="en-US"/>
        </a:p>
      </dgm:t>
    </dgm:pt>
    <dgm:pt modelId="{368E0F6D-EB8C-4EE3-8FBA-4947D1A82558}">
      <dgm:prSet/>
      <dgm:spPr/>
      <dgm:t>
        <a:bodyPr/>
        <a:lstStyle/>
        <a:p>
          <a:r>
            <a:rPr lang="en-US"/>
            <a:t>- Hardware Limitations: High demands may limit adoption in resource-constrained environments.</a:t>
          </a:r>
        </a:p>
      </dgm:t>
    </dgm:pt>
    <dgm:pt modelId="{5E0B3A9C-C922-4C3A-A6B8-418F5EC2530F}" type="parTrans" cxnId="{DF17893B-DCB1-411A-96E0-B0D8373F639D}">
      <dgm:prSet/>
      <dgm:spPr/>
      <dgm:t>
        <a:bodyPr/>
        <a:lstStyle/>
        <a:p>
          <a:endParaRPr lang="en-US"/>
        </a:p>
      </dgm:t>
    </dgm:pt>
    <dgm:pt modelId="{E6092E4D-4DF2-48C0-9B8C-0D69AE0F7801}" type="sibTrans" cxnId="{DF17893B-DCB1-411A-96E0-B0D8373F639D}">
      <dgm:prSet/>
      <dgm:spPr/>
      <dgm:t>
        <a:bodyPr/>
        <a:lstStyle/>
        <a:p>
          <a:endParaRPr lang="en-US"/>
        </a:p>
      </dgm:t>
    </dgm:pt>
    <dgm:pt modelId="{AB5C305F-A5FF-4996-B65C-16EC6244680C}">
      <dgm:prSet/>
      <dgm:spPr/>
      <dgm:t>
        <a:bodyPr/>
        <a:lstStyle/>
        <a:p>
          <a:r>
            <a:rPr lang="en-US"/>
            <a:t>- Data Privacy and Availability: Challenges in accessing large, labeled datasets.</a:t>
          </a:r>
        </a:p>
      </dgm:t>
    </dgm:pt>
    <dgm:pt modelId="{16B24177-CEA2-4286-A92F-CF31444062C1}" type="parTrans" cxnId="{B4635892-E90E-442C-A62D-15DCDD3D5CB8}">
      <dgm:prSet/>
      <dgm:spPr/>
      <dgm:t>
        <a:bodyPr/>
        <a:lstStyle/>
        <a:p>
          <a:endParaRPr lang="en-US"/>
        </a:p>
      </dgm:t>
    </dgm:pt>
    <dgm:pt modelId="{12C9ED26-57D1-4BDD-BC8B-0FC6040F2FE5}" type="sibTrans" cxnId="{B4635892-E90E-442C-A62D-15DCDD3D5CB8}">
      <dgm:prSet/>
      <dgm:spPr/>
      <dgm:t>
        <a:bodyPr/>
        <a:lstStyle/>
        <a:p>
          <a:endParaRPr lang="en-US"/>
        </a:p>
      </dgm:t>
    </dgm:pt>
    <dgm:pt modelId="{C244BF36-A3A4-42F2-84D3-34C44EB59F6B}">
      <dgm:prSet/>
      <dgm:spPr/>
      <dgm:t>
        <a:bodyPr/>
        <a:lstStyle/>
        <a:p>
          <a:r>
            <a:rPr lang="en-US" b="1"/>
            <a:t>Future Research Implications</a:t>
          </a:r>
          <a:endParaRPr lang="en-US"/>
        </a:p>
      </dgm:t>
    </dgm:pt>
    <dgm:pt modelId="{ACC3F755-E43B-469D-9119-4C5B93A0A063}" type="parTrans" cxnId="{A9A89271-C6C6-4CF5-B1FB-325FD6C7DE20}">
      <dgm:prSet/>
      <dgm:spPr/>
      <dgm:t>
        <a:bodyPr/>
        <a:lstStyle/>
        <a:p>
          <a:endParaRPr lang="en-US"/>
        </a:p>
      </dgm:t>
    </dgm:pt>
    <dgm:pt modelId="{B687AA4A-AE53-4E27-A989-45D63B62CD45}" type="sibTrans" cxnId="{A9A89271-C6C6-4CF5-B1FB-325FD6C7DE20}">
      <dgm:prSet/>
      <dgm:spPr/>
      <dgm:t>
        <a:bodyPr/>
        <a:lstStyle/>
        <a:p>
          <a:endParaRPr lang="en-US"/>
        </a:p>
      </dgm:t>
    </dgm:pt>
    <dgm:pt modelId="{35D77707-F054-49F7-8FA9-06DAF19CC0EE}">
      <dgm:prSet/>
      <dgm:spPr/>
      <dgm:t>
        <a:bodyPr/>
        <a:lstStyle/>
        <a:p>
          <a:r>
            <a:rPr lang="en-US"/>
            <a:t>- Scalability and Efficiency: Focus on reducing computational demands.</a:t>
          </a:r>
        </a:p>
      </dgm:t>
    </dgm:pt>
    <dgm:pt modelId="{90A93FB8-B752-47C8-B32A-048BD8B7DA13}" type="parTrans" cxnId="{F6D8D24C-DD43-4043-A970-52A8C4BC14B3}">
      <dgm:prSet/>
      <dgm:spPr/>
      <dgm:t>
        <a:bodyPr/>
        <a:lstStyle/>
        <a:p>
          <a:endParaRPr lang="en-US"/>
        </a:p>
      </dgm:t>
    </dgm:pt>
    <dgm:pt modelId="{6D4C0DF2-FD38-4454-BD85-502C7867CA11}" type="sibTrans" cxnId="{F6D8D24C-DD43-4043-A970-52A8C4BC14B3}">
      <dgm:prSet/>
      <dgm:spPr/>
      <dgm:t>
        <a:bodyPr/>
        <a:lstStyle/>
        <a:p>
          <a:endParaRPr lang="en-US"/>
        </a:p>
      </dgm:t>
    </dgm:pt>
    <dgm:pt modelId="{E791DCA2-BA11-434D-863B-5284705AAF1F}">
      <dgm:prSet/>
      <dgm:spPr/>
      <dgm:t>
        <a:bodyPr/>
        <a:lstStyle/>
        <a:p>
          <a:r>
            <a:rPr lang="en-US"/>
            <a:t>- Broader Dataset Utilization: Develop methods for smaller or less labeled datasets.</a:t>
          </a:r>
        </a:p>
      </dgm:t>
    </dgm:pt>
    <dgm:pt modelId="{C4369E9D-C60E-4643-8E03-2297AEBFF470}" type="parTrans" cxnId="{3A5C3398-65A2-477A-A303-FC2A46B7B74E}">
      <dgm:prSet/>
      <dgm:spPr/>
      <dgm:t>
        <a:bodyPr/>
        <a:lstStyle/>
        <a:p>
          <a:endParaRPr lang="en-US"/>
        </a:p>
      </dgm:t>
    </dgm:pt>
    <dgm:pt modelId="{1642D504-5B47-46B5-A6B6-21D4085990EF}" type="sibTrans" cxnId="{3A5C3398-65A2-477A-A303-FC2A46B7B74E}">
      <dgm:prSet/>
      <dgm:spPr/>
      <dgm:t>
        <a:bodyPr/>
        <a:lstStyle/>
        <a:p>
          <a:endParaRPr lang="en-US"/>
        </a:p>
      </dgm:t>
    </dgm:pt>
    <dgm:pt modelId="{920F74B0-C2C1-4859-A802-8BE12C9F8E76}">
      <dgm:prSet/>
      <dgm:spPr/>
      <dgm:t>
        <a:bodyPr/>
        <a:lstStyle/>
        <a:p>
          <a:r>
            <a:rPr lang="en-US"/>
            <a:t>- Integration of New Techniques: Continue innovating in neural network design and hardware acceleration.</a:t>
          </a:r>
        </a:p>
      </dgm:t>
    </dgm:pt>
    <dgm:pt modelId="{EE361D69-6C2A-4EE2-ACCB-91F26F8E40AC}" type="parTrans" cxnId="{D0ABB16B-CA01-4263-98B0-3B629A26B403}">
      <dgm:prSet/>
      <dgm:spPr/>
      <dgm:t>
        <a:bodyPr/>
        <a:lstStyle/>
        <a:p>
          <a:endParaRPr lang="en-US"/>
        </a:p>
      </dgm:t>
    </dgm:pt>
    <dgm:pt modelId="{12DA5834-8115-4C9D-8F47-96547EE42DCD}" type="sibTrans" cxnId="{D0ABB16B-CA01-4263-98B0-3B629A26B403}">
      <dgm:prSet/>
      <dgm:spPr/>
      <dgm:t>
        <a:bodyPr/>
        <a:lstStyle/>
        <a:p>
          <a:endParaRPr lang="en-US"/>
        </a:p>
      </dgm:t>
    </dgm:pt>
    <dgm:pt modelId="{616300E8-2643-4A15-8261-2D405AC94216}" type="pres">
      <dgm:prSet presAssocID="{6D3B5D9D-7520-4A73-A780-F14CBE3E5F28}" presName="Name0" presStyleCnt="0">
        <dgm:presLayoutVars>
          <dgm:dir/>
          <dgm:resizeHandles val="exact"/>
        </dgm:presLayoutVars>
      </dgm:prSet>
      <dgm:spPr/>
    </dgm:pt>
    <dgm:pt modelId="{F344E040-4A14-4AFA-B213-D0AF30CD3A45}" type="pres">
      <dgm:prSet presAssocID="{52C8136C-CE12-44CB-983A-9DA934126657}" presName="node" presStyleLbl="node1" presStyleIdx="0" presStyleCnt="11">
        <dgm:presLayoutVars>
          <dgm:bulletEnabled val="1"/>
        </dgm:presLayoutVars>
      </dgm:prSet>
      <dgm:spPr/>
    </dgm:pt>
    <dgm:pt modelId="{1F4522A1-A987-4F08-A394-6CE7B7BB7212}" type="pres">
      <dgm:prSet presAssocID="{EE9AB8AA-6BC3-4F74-99E6-DC4CFC18FEA9}" presName="sibTrans" presStyleLbl="sibTrans1D1" presStyleIdx="0" presStyleCnt="10"/>
      <dgm:spPr/>
    </dgm:pt>
    <dgm:pt modelId="{4DF6CCEE-C43E-4766-8C07-2DF2BF703C60}" type="pres">
      <dgm:prSet presAssocID="{EE9AB8AA-6BC3-4F74-99E6-DC4CFC18FEA9}" presName="connectorText" presStyleLbl="sibTrans1D1" presStyleIdx="0" presStyleCnt="10"/>
      <dgm:spPr/>
    </dgm:pt>
    <dgm:pt modelId="{66BF8C72-6245-4F62-89D5-037B030DC766}" type="pres">
      <dgm:prSet presAssocID="{A318C86A-14C5-4118-8603-0B0E06E90D37}" presName="node" presStyleLbl="node1" presStyleIdx="1" presStyleCnt="11">
        <dgm:presLayoutVars>
          <dgm:bulletEnabled val="1"/>
        </dgm:presLayoutVars>
      </dgm:prSet>
      <dgm:spPr/>
    </dgm:pt>
    <dgm:pt modelId="{6D97A33A-50F9-418F-8D39-18608D1AC3D4}" type="pres">
      <dgm:prSet presAssocID="{FFDC0AD6-9A7E-4540-A316-1D12C8A1704B}" presName="sibTrans" presStyleLbl="sibTrans1D1" presStyleIdx="1" presStyleCnt="10"/>
      <dgm:spPr/>
    </dgm:pt>
    <dgm:pt modelId="{6DE9F2FF-8F76-4A1D-87FE-345BB3F05759}" type="pres">
      <dgm:prSet presAssocID="{FFDC0AD6-9A7E-4540-A316-1D12C8A1704B}" presName="connectorText" presStyleLbl="sibTrans1D1" presStyleIdx="1" presStyleCnt="10"/>
      <dgm:spPr/>
    </dgm:pt>
    <dgm:pt modelId="{348EAA9B-A9A5-43E4-A592-4F92280F09A4}" type="pres">
      <dgm:prSet presAssocID="{952B015E-DB5C-49BB-8120-F84DEAE5011F}" presName="node" presStyleLbl="node1" presStyleIdx="2" presStyleCnt="11">
        <dgm:presLayoutVars>
          <dgm:bulletEnabled val="1"/>
        </dgm:presLayoutVars>
      </dgm:prSet>
      <dgm:spPr/>
    </dgm:pt>
    <dgm:pt modelId="{0EC52879-F649-41DA-A7C0-2E970FFAD310}" type="pres">
      <dgm:prSet presAssocID="{BB6370ED-1248-403F-84C3-6C8DA1B6CEF9}" presName="sibTrans" presStyleLbl="sibTrans1D1" presStyleIdx="2" presStyleCnt="10"/>
      <dgm:spPr/>
    </dgm:pt>
    <dgm:pt modelId="{B33882DC-9E5E-4E56-B778-5979890F4DC0}" type="pres">
      <dgm:prSet presAssocID="{BB6370ED-1248-403F-84C3-6C8DA1B6CEF9}" presName="connectorText" presStyleLbl="sibTrans1D1" presStyleIdx="2" presStyleCnt="10"/>
      <dgm:spPr/>
    </dgm:pt>
    <dgm:pt modelId="{A69FCDEF-4A8E-414B-8FA5-B8D4AA4B39C8}" type="pres">
      <dgm:prSet presAssocID="{9F8F6E4F-8F7C-488C-941B-2FC106269FB0}" presName="node" presStyleLbl="node1" presStyleIdx="3" presStyleCnt="11">
        <dgm:presLayoutVars>
          <dgm:bulletEnabled val="1"/>
        </dgm:presLayoutVars>
      </dgm:prSet>
      <dgm:spPr/>
    </dgm:pt>
    <dgm:pt modelId="{80C291B6-D77C-4662-9155-A7097071C53F}" type="pres">
      <dgm:prSet presAssocID="{5B2F6577-EF31-4273-AC38-B3D066D97537}" presName="sibTrans" presStyleLbl="sibTrans1D1" presStyleIdx="3" presStyleCnt="10"/>
      <dgm:spPr/>
    </dgm:pt>
    <dgm:pt modelId="{543BC2DD-8FB9-4F0A-82E3-A2768FFD23BE}" type="pres">
      <dgm:prSet presAssocID="{5B2F6577-EF31-4273-AC38-B3D066D97537}" presName="connectorText" presStyleLbl="sibTrans1D1" presStyleIdx="3" presStyleCnt="10"/>
      <dgm:spPr/>
    </dgm:pt>
    <dgm:pt modelId="{FE9D5665-24B7-4D93-A9B5-9B15109BD5CC}" type="pres">
      <dgm:prSet presAssocID="{D8DAD6D9-71C7-4253-92E0-3E4788683750}" presName="node" presStyleLbl="node1" presStyleIdx="4" presStyleCnt="11">
        <dgm:presLayoutVars>
          <dgm:bulletEnabled val="1"/>
        </dgm:presLayoutVars>
      </dgm:prSet>
      <dgm:spPr/>
    </dgm:pt>
    <dgm:pt modelId="{0531FDC7-BCF4-425A-9F1F-BFE4A2ADD083}" type="pres">
      <dgm:prSet presAssocID="{64E94374-4F5B-4E7A-9152-825A025ECFE5}" presName="sibTrans" presStyleLbl="sibTrans1D1" presStyleIdx="4" presStyleCnt="10"/>
      <dgm:spPr/>
    </dgm:pt>
    <dgm:pt modelId="{1607312C-AC65-47C4-AAB4-73692DDA82A2}" type="pres">
      <dgm:prSet presAssocID="{64E94374-4F5B-4E7A-9152-825A025ECFE5}" presName="connectorText" presStyleLbl="sibTrans1D1" presStyleIdx="4" presStyleCnt="10"/>
      <dgm:spPr/>
    </dgm:pt>
    <dgm:pt modelId="{13771ECD-795A-441F-8F1A-7A20AD8434D3}" type="pres">
      <dgm:prSet presAssocID="{368E0F6D-EB8C-4EE3-8FBA-4947D1A82558}" presName="node" presStyleLbl="node1" presStyleIdx="5" presStyleCnt="11">
        <dgm:presLayoutVars>
          <dgm:bulletEnabled val="1"/>
        </dgm:presLayoutVars>
      </dgm:prSet>
      <dgm:spPr/>
    </dgm:pt>
    <dgm:pt modelId="{D572A318-6359-4578-A1ED-5F8F4274EF3B}" type="pres">
      <dgm:prSet presAssocID="{E6092E4D-4DF2-48C0-9B8C-0D69AE0F7801}" presName="sibTrans" presStyleLbl="sibTrans1D1" presStyleIdx="5" presStyleCnt="10"/>
      <dgm:spPr/>
    </dgm:pt>
    <dgm:pt modelId="{C5D91961-BABE-40DB-8C35-AE790DAABA54}" type="pres">
      <dgm:prSet presAssocID="{E6092E4D-4DF2-48C0-9B8C-0D69AE0F7801}" presName="connectorText" presStyleLbl="sibTrans1D1" presStyleIdx="5" presStyleCnt="10"/>
      <dgm:spPr/>
    </dgm:pt>
    <dgm:pt modelId="{1D5D4E00-0FD9-4CF9-A11C-6EEDC23B0F18}" type="pres">
      <dgm:prSet presAssocID="{AB5C305F-A5FF-4996-B65C-16EC6244680C}" presName="node" presStyleLbl="node1" presStyleIdx="6" presStyleCnt="11">
        <dgm:presLayoutVars>
          <dgm:bulletEnabled val="1"/>
        </dgm:presLayoutVars>
      </dgm:prSet>
      <dgm:spPr/>
    </dgm:pt>
    <dgm:pt modelId="{A10590FC-D162-412E-B03C-ED091479FB1D}" type="pres">
      <dgm:prSet presAssocID="{12C9ED26-57D1-4BDD-BC8B-0FC6040F2FE5}" presName="sibTrans" presStyleLbl="sibTrans1D1" presStyleIdx="6" presStyleCnt="10"/>
      <dgm:spPr/>
    </dgm:pt>
    <dgm:pt modelId="{C3929AF3-C388-4FDF-B97B-CD3AB186D135}" type="pres">
      <dgm:prSet presAssocID="{12C9ED26-57D1-4BDD-BC8B-0FC6040F2FE5}" presName="connectorText" presStyleLbl="sibTrans1D1" presStyleIdx="6" presStyleCnt="10"/>
      <dgm:spPr/>
    </dgm:pt>
    <dgm:pt modelId="{D769274D-3A8E-4ADA-A2C4-201A3FD5288A}" type="pres">
      <dgm:prSet presAssocID="{C244BF36-A3A4-42F2-84D3-34C44EB59F6B}" presName="node" presStyleLbl="node1" presStyleIdx="7" presStyleCnt="11">
        <dgm:presLayoutVars>
          <dgm:bulletEnabled val="1"/>
        </dgm:presLayoutVars>
      </dgm:prSet>
      <dgm:spPr/>
    </dgm:pt>
    <dgm:pt modelId="{A5A2E15E-EF79-4D19-9121-C9A6D4085B5D}" type="pres">
      <dgm:prSet presAssocID="{B687AA4A-AE53-4E27-A989-45D63B62CD45}" presName="sibTrans" presStyleLbl="sibTrans1D1" presStyleIdx="7" presStyleCnt="10"/>
      <dgm:spPr/>
    </dgm:pt>
    <dgm:pt modelId="{C5C3BD2A-E10F-41DF-946D-7F958585C0B8}" type="pres">
      <dgm:prSet presAssocID="{B687AA4A-AE53-4E27-A989-45D63B62CD45}" presName="connectorText" presStyleLbl="sibTrans1D1" presStyleIdx="7" presStyleCnt="10"/>
      <dgm:spPr/>
    </dgm:pt>
    <dgm:pt modelId="{92841E55-F0A0-4D2B-8506-D77F05EBEAC6}" type="pres">
      <dgm:prSet presAssocID="{35D77707-F054-49F7-8FA9-06DAF19CC0EE}" presName="node" presStyleLbl="node1" presStyleIdx="8" presStyleCnt="11">
        <dgm:presLayoutVars>
          <dgm:bulletEnabled val="1"/>
        </dgm:presLayoutVars>
      </dgm:prSet>
      <dgm:spPr/>
    </dgm:pt>
    <dgm:pt modelId="{EFC9B242-4F0E-424E-B267-B915B5BEB834}" type="pres">
      <dgm:prSet presAssocID="{6D4C0DF2-FD38-4454-BD85-502C7867CA11}" presName="sibTrans" presStyleLbl="sibTrans1D1" presStyleIdx="8" presStyleCnt="10"/>
      <dgm:spPr/>
    </dgm:pt>
    <dgm:pt modelId="{AC4D31E3-A632-452E-AE17-54FDC0649F7D}" type="pres">
      <dgm:prSet presAssocID="{6D4C0DF2-FD38-4454-BD85-502C7867CA11}" presName="connectorText" presStyleLbl="sibTrans1D1" presStyleIdx="8" presStyleCnt="10"/>
      <dgm:spPr/>
    </dgm:pt>
    <dgm:pt modelId="{15B4EE1E-017A-4F16-B626-DAE4033F9C87}" type="pres">
      <dgm:prSet presAssocID="{E791DCA2-BA11-434D-863B-5284705AAF1F}" presName="node" presStyleLbl="node1" presStyleIdx="9" presStyleCnt="11">
        <dgm:presLayoutVars>
          <dgm:bulletEnabled val="1"/>
        </dgm:presLayoutVars>
      </dgm:prSet>
      <dgm:spPr/>
    </dgm:pt>
    <dgm:pt modelId="{28C44A71-CCB0-4E3C-B4E7-995FB9BC3653}" type="pres">
      <dgm:prSet presAssocID="{1642D504-5B47-46B5-A6B6-21D4085990EF}" presName="sibTrans" presStyleLbl="sibTrans1D1" presStyleIdx="9" presStyleCnt="10"/>
      <dgm:spPr/>
    </dgm:pt>
    <dgm:pt modelId="{1D9B2235-37DD-4022-8DEA-AE080BCAE550}" type="pres">
      <dgm:prSet presAssocID="{1642D504-5B47-46B5-A6B6-21D4085990EF}" presName="connectorText" presStyleLbl="sibTrans1D1" presStyleIdx="9" presStyleCnt="10"/>
      <dgm:spPr/>
    </dgm:pt>
    <dgm:pt modelId="{C28217BD-1139-4BFE-8DF4-76CEDEE4C74E}" type="pres">
      <dgm:prSet presAssocID="{920F74B0-C2C1-4859-A802-8BE12C9F8E76}" presName="node" presStyleLbl="node1" presStyleIdx="10" presStyleCnt="11">
        <dgm:presLayoutVars>
          <dgm:bulletEnabled val="1"/>
        </dgm:presLayoutVars>
      </dgm:prSet>
      <dgm:spPr/>
    </dgm:pt>
  </dgm:ptLst>
  <dgm:cxnLst>
    <dgm:cxn modelId="{C9E02B04-BCD2-4704-9A67-3B17DDDE7D77}" type="presOf" srcId="{E6092E4D-4DF2-48C0-9B8C-0D69AE0F7801}" destId="{C5D91961-BABE-40DB-8C35-AE790DAABA54}" srcOrd="1" destOrd="0" presId="urn:microsoft.com/office/officeart/2016/7/layout/RepeatingBendingProcessNew"/>
    <dgm:cxn modelId="{8319AD0A-8B6E-4271-BDD8-C3D877C255D0}" type="presOf" srcId="{AB5C305F-A5FF-4996-B65C-16EC6244680C}" destId="{1D5D4E00-0FD9-4CF9-A11C-6EEDC23B0F18}" srcOrd="0" destOrd="0" presId="urn:microsoft.com/office/officeart/2016/7/layout/RepeatingBendingProcessNew"/>
    <dgm:cxn modelId="{3604160B-F0AF-438E-B260-CC24C71D5670}" type="presOf" srcId="{952B015E-DB5C-49BB-8120-F84DEAE5011F}" destId="{348EAA9B-A9A5-43E4-A592-4F92280F09A4}" srcOrd="0" destOrd="0" presId="urn:microsoft.com/office/officeart/2016/7/layout/RepeatingBendingProcessNew"/>
    <dgm:cxn modelId="{A7795015-E8F7-42E5-87E2-C067EEFEAA5C}" type="presOf" srcId="{64E94374-4F5B-4E7A-9152-825A025ECFE5}" destId="{0531FDC7-BCF4-425A-9F1F-BFE4A2ADD083}" srcOrd="0" destOrd="0" presId="urn:microsoft.com/office/officeart/2016/7/layout/RepeatingBendingProcessNew"/>
    <dgm:cxn modelId="{2D0A1020-73F3-4032-B15D-B936130BD882}" type="presOf" srcId="{B687AA4A-AE53-4E27-A989-45D63B62CD45}" destId="{A5A2E15E-EF79-4D19-9121-C9A6D4085B5D}" srcOrd="0" destOrd="0" presId="urn:microsoft.com/office/officeart/2016/7/layout/RepeatingBendingProcessNew"/>
    <dgm:cxn modelId="{DF17893B-DCB1-411A-96E0-B0D8373F639D}" srcId="{6D3B5D9D-7520-4A73-A780-F14CBE3E5F28}" destId="{368E0F6D-EB8C-4EE3-8FBA-4947D1A82558}" srcOrd="5" destOrd="0" parTransId="{5E0B3A9C-C922-4C3A-A6B8-418F5EC2530F}" sibTransId="{E6092E4D-4DF2-48C0-9B8C-0D69AE0F7801}"/>
    <dgm:cxn modelId="{E102E03D-0415-4059-B890-4D9A11BA3A62}" type="presOf" srcId="{EE9AB8AA-6BC3-4F74-99E6-DC4CFC18FEA9}" destId="{4DF6CCEE-C43E-4766-8C07-2DF2BF703C60}" srcOrd="1" destOrd="0" presId="urn:microsoft.com/office/officeart/2016/7/layout/RepeatingBendingProcessNew"/>
    <dgm:cxn modelId="{A779F53D-6A89-40A5-9845-9F763DC73EE4}" srcId="{6D3B5D9D-7520-4A73-A780-F14CBE3E5F28}" destId="{9F8F6E4F-8F7C-488C-941B-2FC106269FB0}" srcOrd="3" destOrd="0" parTransId="{0BDC6FE6-7D30-4D57-AC1F-0743A9C8A3E3}" sibTransId="{5B2F6577-EF31-4273-AC38-B3D066D97537}"/>
    <dgm:cxn modelId="{D9214F5B-3D2C-4D3B-9BD1-CCFBAF4015E2}" type="presOf" srcId="{E791DCA2-BA11-434D-863B-5284705AAF1F}" destId="{15B4EE1E-017A-4F16-B626-DAE4033F9C87}" srcOrd="0" destOrd="0" presId="urn:microsoft.com/office/officeart/2016/7/layout/RepeatingBendingProcessNew"/>
    <dgm:cxn modelId="{50A8175F-FCF8-45F2-AC1A-12C4CE50C299}" type="presOf" srcId="{35D77707-F054-49F7-8FA9-06DAF19CC0EE}" destId="{92841E55-F0A0-4D2B-8506-D77F05EBEAC6}" srcOrd="0" destOrd="0" presId="urn:microsoft.com/office/officeart/2016/7/layout/RepeatingBendingProcessNew"/>
    <dgm:cxn modelId="{F8354E41-CDC1-44F3-8B88-3F24C8029C8C}" type="presOf" srcId="{9F8F6E4F-8F7C-488C-941B-2FC106269FB0}" destId="{A69FCDEF-4A8E-414B-8FA5-B8D4AA4B39C8}" srcOrd="0" destOrd="0" presId="urn:microsoft.com/office/officeart/2016/7/layout/RepeatingBendingProcessNew"/>
    <dgm:cxn modelId="{63152265-85C0-470D-801E-397F0D9051C4}" type="presOf" srcId="{64E94374-4F5B-4E7A-9152-825A025ECFE5}" destId="{1607312C-AC65-47C4-AAB4-73692DDA82A2}" srcOrd="1" destOrd="0" presId="urn:microsoft.com/office/officeart/2016/7/layout/RepeatingBendingProcessNew"/>
    <dgm:cxn modelId="{D0ABB16B-CA01-4263-98B0-3B629A26B403}" srcId="{6D3B5D9D-7520-4A73-A780-F14CBE3E5F28}" destId="{920F74B0-C2C1-4859-A802-8BE12C9F8E76}" srcOrd="10" destOrd="0" parTransId="{EE361D69-6C2A-4EE2-ACCB-91F26F8E40AC}" sibTransId="{12DA5834-8115-4C9D-8F47-96547EE42DCD}"/>
    <dgm:cxn modelId="{F72F156C-56B2-4641-B988-FF87C1D52A64}" type="presOf" srcId="{12C9ED26-57D1-4BDD-BC8B-0FC6040F2FE5}" destId="{C3929AF3-C388-4FDF-B97B-CD3AB186D135}" srcOrd="1" destOrd="0" presId="urn:microsoft.com/office/officeart/2016/7/layout/RepeatingBendingProcessNew"/>
    <dgm:cxn modelId="{F6D8D24C-DD43-4043-A970-52A8C4BC14B3}" srcId="{6D3B5D9D-7520-4A73-A780-F14CBE3E5F28}" destId="{35D77707-F054-49F7-8FA9-06DAF19CC0EE}" srcOrd="8" destOrd="0" parTransId="{90A93FB8-B752-47C8-B32A-048BD8B7DA13}" sibTransId="{6D4C0DF2-FD38-4454-BD85-502C7867CA11}"/>
    <dgm:cxn modelId="{5CFEFB4D-E446-4038-A166-BB0265200387}" type="presOf" srcId="{BB6370ED-1248-403F-84C3-6C8DA1B6CEF9}" destId="{0EC52879-F649-41DA-A7C0-2E970FFAD310}" srcOrd="0" destOrd="0" presId="urn:microsoft.com/office/officeart/2016/7/layout/RepeatingBendingProcessNew"/>
    <dgm:cxn modelId="{A9A89271-C6C6-4CF5-B1FB-325FD6C7DE20}" srcId="{6D3B5D9D-7520-4A73-A780-F14CBE3E5F28}" destId="{C244BF36-A3A4-42F2-84D3-34C44EB59F6B}" srcOrd="7" destOrd="0" parTransId="{ACC3F755-E43B-469D-9119-4C5B93A0A063}" sibTransId="{B687AA4A-AE53-4E27-A989-45D63B62CD45}"/>
    <dgm:cxn modelId="{5A412672-05D6-4C50-B9A0-49A487F4D707}" type="presOf" srcId="{BB6370ED-1248-403F-84C3-6C8DA1B6CEF9}" destId="{B33882DC-9E5E-4E56-B778-5979890F4DC0}" srcOrd="1" destOrd="0" presId="urn:microsoft.com/office/officeart/2016/7/layout/RepeatingBendingProcessNew"/>
    <dgm:cxn modelId="{E9661E77-9FC7-4FD6-B6C1-486896194853}" type="presOf" srcId="{D8DAD6D9-71C7-4253-92E0-3E4788683750}" destId="{FE9D5665-24B7-4D93-A9B5-9B15109BD5CC}" srcOrd="0" destOrd="0" presId="urn:microsoft.com/office/officeart/2016/7/layout/RepeatingBendingProcessNew"/>
    <dgm:cxn modelId="{3D059C79-F112-412C-995A-98F53C361E5C}" srcId="{6D3B5D9D-7520-4A73-A780-F14CBE3E5F28}" destId="{52C8136C-CE12-44CB-983A-9DA934126657}" srcOrd="0" destOrd="0" parTransId="{DD3A6A04-3B32-4690-9600-590418D25F6F}" sibTransId="{EE9AB8AA-6BC3-4F74-99E6-DC4CFC18FEA9}"/>
    <dgm:cxn modelId="{07448B7B-BBD6-49B0-BC54-411486D9F91B}" srcId="{6D3B5D9D-7520-4A73-A780-F14CBE3E5F28}" destId="{D8DAD6D9-71C7-4253-92E0-3E4788683750}" srcOrd="4" destOrd="0" parTransId="{646615F5-F5E6-4986-AEBA-DA6B3B88E4A0}" sibTransId="{64E94374-4F5B-4E7A-9152-825A025ECFE5}"/>
    <dgm:cxn modelId="{45BFDA7C-5223-4ABB-A264-AD9F9283402E}" type="presOf" srcId="{6D3B5D9D-7520-4A73-A780-F14CBE3E5F28}" destId="{616300E8-2643-4A15-8261-2D405AC94216}" srcOrd="0" destOrd="0" presId="urn:microsoft.com/office/officeart/2016/7/layout/RepeatingBendingProcessNew"/>
    <dgm:cxn modelId="{CBF7917E-7ED9-42B0-936B-E83521395FAD}" type="presOf" srcId="{1642D504-5B47-46B5-A6B6-21D4085990EF}" destId="{28C44A71-CCB0-4E3C-B4E7-995FB9BC3653}" srcOrd="0" destOrd="0" presId="urn:microsoft.com/office/officeart/2016/7/layout/RepeatingBendingProcessNew"/>
    <dgm:cxn modelId="{B4635892-E90E-442C-A62D-15DCDD3D5CB8}" srcId="{6D3B5D9D-7520-4A73-A780-F14CBE3E5F28}" destId="{AB5C305F-A5FF-4996-B65C-16EC6244680C}" srcOrd="6" destOrd="0" parTransId="{16B24177-CEA2-4286-A92F-CF31444062C1}" sibTransId="{12C9ED26-57D1-4BDD-BC8B-0FC6040F2FE5}"/>
    <dgm:cxn modelId="{3A5C3398-65A2-477A-A303-FC2A46B7B74E}" srcId="{6D3B5D9D-7520-4A73-A780-F14CBE3E5F28}" destId="{E791DCA2-BA11-434D-863B-5284705AAF1F}" srcOrd="9" destOrd="0" parTransId="{C4369E9D-C60E-4643-8E03-2297AEBFF470}" sibTransId="{1642D504-5B47-46B5-A6B6-21D4085990EF}"/>
    <dgm:cxn modelId="{D355609A-9A9C-447E-B5CE-774AFA418F15}" type="presOf" srcId="{E6092E4D-4DF2-48C0-9B8C-0D69AE0F7801}" destId="{D572A318-6359-4578-A1ED-5F8F4274EF3B}" srcOrd="0" destOrd="0" presId="urn:microsoft.com/office/officeart/2016/7/layout/RepeatingBendingProcessNew"/>
    <dgm:cxn modelId="{A23A7C9C-B604-4D0F-BBAE-E8D619DDE2E7}" type="presOf" srcId="{6D4C0DF2-FD38-4454-BD85-502C7867CA11}" destId="{AC4D31E3-A632-452E-AE17-54FDC0649F7D}" srcOrd="1" destOrd="0" presId="urn:microsoft.com/office/officeart/2016/7/layout/RepeatingBendingProcessNew"/>
    <dgm:cxn modelId="{3A86BFA3-40D6-486A-B3FD-B4F253528510}" type="presOf" srcId="{368E0F6D-EB8C-4EE3-8FBA-4947D1A82558}" destId="{13771ECD-795A-441F-8F1A-7A20AD8434D3}" srcOrd="0" destOrd="0" presId="urn:microsoft.com/office/officeart/2016/7/layout/RepeatingBendingProcessNew"/>
    <dgm:cxn modelId="{B71A62B3-BAEB-476C-8831-186D98B0D7C8}" type="presOf" srcId="{12C9ED26-57D1-4BDD-BC8B-0FC6040F2FE5}" destId="{A10590FC-D162-412E-B03C-ED091479FB1D}" srcOrd="0" destOrd="0" presId="urn:microsoft.com/office/officeart/2016/7/layout/RepeatingBendingProcessNew"/>
    <dgm:cxn modelId="{D0CCE3B5-6EB1-4E75-BE7A-35847EB02F09}" type="presOf" srcId="{6D4C0DF2-FD38-4454-BD85-502C7867CA11}" destId="{EFC9B242-4F0E-424E-B267-B915B5BEB834}" srcOrd="0" destOrd="0" presId="urn:microsoft.com/office/officeart/2016/7/layout/RepeatingBendingProcessNew"/>
    <dgm:cxn modelId="{0E0802B6-2C32-471D-A05E-34A605A2D658}" type="presOf" srcId="{5B2F6577-EF31-4273-AC38-B3D066D97537}" destId="{80C291B6-D77C-4662-9155-A7097071C53F}" srcOrd="0" destOrd="0" presId="urn:microsoft.com/office/officeart/2016/7/layout/RepeatingBendingProcessNew"/>
    <dgm:cxn modelId="{C3483DBB-F30A-4318-8E31-17ACAB888E0F}" type="presOf" srcId="{EE9AB8AA-6BC3-4F74-99E6-DC4CFC18FEA9}" destId="{1F4522A1-A987-4F08-A394-6CE7B7BB7212}" srcOrd="0" destOrd="0" presId="urn:microsoft.com/office/officeart/2016/7/layout/RepeatingBendingProcessNew"/>
    <dgm:cxn modelId="{65B729BE-62E3-42AC-B565-E8A978086DB6}" type="presOf" srcId="{5B2F6577-EF31-4273-AC38-B3D066D97537}" destId="{543BC2DD-8FB9-4F0A-82E3-A2768FFD23BE}" srcOrd="1" destOrd="0" presId="urn:microsoft.com/office/officeart/2016/7/layout/RepeatingBendingProcessNew"/>
    <dgm:cxn modelId="{225DF2C1-8218-4682-9B0E-DC8D507F8296}" type="presOf" srcId="{C244BF36-A3A4-42F2-84D3-34C44EB59F6B}" destId="{D769274D-3A8E-4ADA-A2C4-201A3FD5288A}" srcOrd="0" destOrd="0" presId="urn:microsoft.com/office/officeart/2016/7/layout/RepeatingBendingProcessNew"/>
    <dgm:cxn modelId="{D2796AC3-57A6-4889-9717-9FCF5511EA52}" srcId="{6D3B5D9D-7520-4A73-A780-F14CBE3E5F28}" destId="{952B015E-DB5C-49BB-8120-F84DEAE5011F}" srcOrd="2" destOrd="0" parTransId="{8622000D-A53D-46A1-8C69-7A3682AB1C28}" sibTransId="{BB6370ED-1248-403F-84C3-6C8DA1B6CEF9}"/>
    <dgm:cxn modelId="{A390BEC3-3D18-4F68-BCC8-41C33CCD8285}" type="presOf" srcId="{FFDC0AD6-9A7E-4540-A316-1D12C8A1704B}" destId="{6DE9F2FF-8F76-4A1D-87FE-345BB3F05759}" srcOrd="1" destOrd="0" presId="urn:microsoft.com/office/officeart/2016/7/layout/RepeatingBendingProcessNew"/>
    <dgm:cxn modelId="{C7AEB3C7-52B0-428B-A887-CE16234E2F87}" type="presOf" srcId="{1642D504-5B47-46B5-A6B6-21D4085990EF}" destId="{1D9B2235-37DD-4022-8DEA-AE080BCAE550}" srcOrd="1" destOrd="0" presId="urn:microsoft.com/office/officeart/2016/7/layout/RepeatingBendingProcessNew"/>
    <dgm:cxn modelId="{E145B2CA-DC99-420B-8103-2212E84A3F7E}" srcId="{6D3B5D9D-7520-4A73-A780-F14CBE3E5F28}" destId="{A318C86A-14C5-4118-8603-0B0E06E90D37}" srcOrd="1" destOrd="0" parTransId="{810BD00B-FB04-49E2-B283-BE14DB5481A1}" sibTransId="{FFDC0AD6-9A7E-4540-A316-1D12C8A1704B}"/>
    <dgm:cxn modelId="{DB19FFE0-E409-424F-9387-A9BCD9823B82}" type="presOf" srcId="{FFDC0AD6-9A7E-4540-A316-1D12C8A1704B}" destId="{6D97A33A-50F9-418F-8D39-18608D1AC3D4}" srcOrd="0" destOrd="0" presId="urn:microsoft.com/office/officeart/2016/7/layout/RepeatingBendingProcessNew"/>
    <dgm:cxn modelId="{011980E4-9AE1-41E7-84E8-89B8A0365DE6}" type="presOf" srcId="{52C8136C-CE12-44CB-983A-9DA934126657}" destId="{F344E040-4A14-4AFA-B213-D0AF30CD3A45}" srcOrd="0" destOrd="0" presId="urn:microsoft.com/office/officeart/2016/7/layout/RepeatingBendingProcessNew"/>
    <dgm:cxn modelId="{1A170AF5-76D8-4C30-A797-4E943E68071E}" type="presOf" srcId="{B687AA4A-AE53-4E27-A989-45D63B62CD45}" destId="{C5C3BD2A-E10F-41DF-946D-7F958585C0B8}" srcOrd="1" destOrd="0" presId="urn:microsoft.com/office/officeart/2016/7/layout/RepeatingBendingProcessNew"/>
    <dgm:cxn modelId="{F80350F6-59C0-4128-B825-4F0FFA3047FB}" type="presOf" srcId="{920F74B0-C2C1-4859-A802-8BE12C9F8E76}" destId="{C28217BD-1139-4BFE-8DF4-76CEDEE4C74E}" srcOrd="0" destOrd="0" presId="urn:microsoft.com/office/officeart/2016/7/layout/RepeatingBendingProcessNew"/>
    <dgm:cxn modelId="{B2F092FD-26CC-4AB7-A859-C00815BA7316}" type="presOf" srcId="{A318C86A-14C5-4118-8603-0B0E06E90D37}" destId="{66BF8C72-6245-4F62-89D5-037B030DC766}" srcOrd="0" destOrd="0" presId="urn:microsoft.com/office/officeart/2016/7/layout/RepeatingBendingProcessNew"/>
    <dgm:cxn modelId="{A4BD2421-111D-40A3-ADB3-CB9E0F6BDDC2}" type="presParOf" srcId="{616300E8-2643-4A15-8261-2D405AC94216}" destId="{F344E040-4A14-4AFA-B213-D0AF30CD3A45}" srcOrd="0" destOrd="0" presId="urn:microsoft.com/office/officeart/2016/7/layout/RepeatingBendingProcessNew"/>
    <dgm:cxn modelId="{C8CB5E03-F694-441A-B87B-0F36AADD1E2E}" type="presParOf" srcId="{616300E8-2643-4A15-8261-2D405AC94216}" destId="{1F4522A1-A987-4F08-A394-6CE7B7BB7212}" srcOrd="1" destOrd="0" presId="urn:microsoft.com/office/officeart/2016/7/layout/RepeatingBendingProcessNew"/>
    <dgm:cxn modelId="{9233D8B3-72D9-4D4B-8FBD-38465C9C3A68}" type="presParOf" srcId="{1F4522A1-A987-4F08-A394-6CE7B7BB7212}" destId="{4DF6CCEE-C43E-4766-8C07-2DF2BF703C60}" srcOrd="0" destOrd="0" presId="urn:microsoft.com/office/officeart/2016/7/layout/RepeatingBendingProcessNew"/>
    <dgm:cxn modelId="{8E4C968B-C590-4FAC-ACA1-D600A5AB064B}" type="presParOf" srcId="{616300E8-2643-4A15-8261-2D405AC94216}" destId="{66BF8C72-6245-4F62-89D5-037B030DC766}" srcOrd="2" destOrd="0" presId="urn:microsoft.com/office/officeart/2016/7/layout/RepeatingBendingProcessNew"/>
    <dgm:cxn modelId="{F67DAC0B-C585-40F4-B232-FA5AD974201B}" type="presParOf" srcId="{616300E8-2643-4A15-8261-2D405AC94216}" destId="{6D97A33A-50F9-418F-8D39-18608D1AC3D4}" srcOrd="3" destOrd="0" presId="urn:microsoft.com/office/officeart/2016/7/layout/RepeatingBendingProcessNew"/>
    <dgm:cxn modelId="{D49A2F67-E8FC-4207-8032-40D77C214F6C}" type="presParOf" srcId="{6D97A33A-50F9-418F-8D39-18608D1AC3D4}" destId="{6DE9F2FF-8F76-4A1D-87FE-345BB3F05759}" srcOrd="0" destOrd="0" presId="urn:microsoft.com/office/officeart/2016/7/layout/RepeatingBendingProcessNew"/>
    <dgm:cxn modelId="{5C7ED662-CE59-43D8-8DA7-03C9A179AD89}" type="presParOf" srcId="{616300E8-2643-4A15-8261-2D405AC94216}" destId="{348EAA9B-A9A5-43E4-A592-4F92280F09A4}" srcOrd="4" destOrd="0" presId="urn:microsoft.com/office/officeart/2016/7/layout/RepeatingBendingProcessNew"/>
    <dgm:cxn modelId="{86A8067E-0A7A-4FC2-B502-508D619CC25B}" type="presParOf" srcId="{616300E8-2643-4A15-8261-2D405AC94216}" destId="{0EC52879-F649-41DA-A7C0-2E970FFAD310}" srcOrd="5" destOrd="0" presId="urn:microsoft.com/office/officeart/2016/7/layout/RepeatingBendingProcessNew"/>
    <dgm:cxn modelId="{AEF41679-7640-4B6A-B89B-CA226AF51F21}" type="presParOf" srcId="{0EC52879-F649-41DA-A7C0-2E970FFAD310}" destId="{B33882DC-9E5E-4E56-B778-5979890F4DC0}" srcOrd="0" destOrd="0" presId="urn:microsoft.com/office/officeart/2016/7/layout/RepeatingBendingProcessNew"/>
    <dgm:cxn modelId="{E2D2F515-369C-418B-98EA-59C08F9072A7}" type="presParOf" srcId="{616300E8-2643-4A15-8261-2D405AC94216}" destId="{A69FCDEF-4A8E-414B-8FA5-B8D4AA4B39C8}" srcOrd="6" destOrd="0" presId="urn:microsoft.com/office/officeart/2016/7/layout/RepeatingBendingProcessNew"/>
    <dgm:cxn modelId="{973B2641-2996-4B63-900D-F086ACCBF5C3}" type="presParOf" srcId="{616300E8-2643-4A15-8261-2D405AC94216}" destId="{80C291B6-D77C-4662-9155-A7097071C53F}" srcOrd="7" destOrd="0" presId="urn:microsoft.com/office/officeart/2016/7/layout/RepeatingBendingProcessNew"/>
    <dgm:cxn modelId="{61747559-7C78-4E9D-9535-8F9D0B994C3D}" type="presParOf" srcId="{80C291B6-D77C-4662-9155-A7097071C53F}" destId="{543BC2DD-8FB9-4F0A-82E3-A2768FFD23BE}" srcOrd="0" destOrd="0" presId="urn:microsoft.com/office/officeart/2016/7/layout/RepeatingBendingProcessNew"/>
    <dgm:cxn modelId="{E4923313-9F77-46D5-A42E-86EE389BC2EF}" type="presParOf" srcId="{616300E8-2643-4A15-8261-2D405AC94216}" destId="{FE9D5665-24B7-4D93-A9B5-9B15109BD5CC}" srcOrd="8" destOrd="0" presId="urn:microsoft.com/office/officeart/2016/7/layout/RepeatingBendingProcessNew"/>
    <dgm:cxn modelId="{FF252B7F-DA7C-4582-BF56-20437ADAF080}" type="presParOf" srcId="{616300E8-2643-4A15-8261-2D405AC94216}" destId="{0531FDC7-BCF4-425A-9F1F-BFE4A2ADD083}" srcOrd="9" destOrd="0" presId="urn:microsoft.com/office/officeart/2016/7/layout/RepeatingBendingProcessNew"/>
    <dgm:cxn modelId="{D02ADB3E-45BA-4A69-A811-DB04ADC80442}" type="presParOf" srcId="{0531FDC7-BCF4-425A-9F1F-BFE4A2ADD083}" destId="{1607312C-AC65-47C4-AAB4-73692DDA82A2}" srcOrd="0" destOrd="0" presId="urn:microsoft.com/office/officeart/2016/7/layout/RepeatingBendingProcessNew"/>
    <dgm:cxn modelId="{7BC224EB-D95A-4ADE-B16F-92B31F7FD722}" type="presParOf" srcId="{616300E8-2643-4A15-8261-2D405AC94216}" destId="{13771ECD-795A-441F-8F1A-7A20AD8434D3}" srcOrd="10" destOrd="0" presId="urn:microsoft.com/office/officeart/2016/7/layout/RepeatingBendingProcessNew"/>
    <dgm:cxn modelId="{E68DCE8E-D42B-4DF6-B2E0-F42FB3545B5A}" type="presParOf" srcId="{616300E8-2643-4A15-8261-2D405AC94216}" destId="{D572A318-6359-4578-A1ED-5F8F4274EF3B}" srcOrd="11" destOrd="0" presId="urn:microsoft.com/office/officeart/2016/7/layout/RepeatingBendingProcessNew"/>
    <dgm:cxn modelId="{E81A6B95-2A03-4D80-ADBC-614A5ABE3ADC}" type="presParOf" srcId="{D572A318-6359-4578-A1ED-5F8F4274EF3B}" destId="{C5D91961-BABE-40DB-8C35-AE790DAABA54}" srcOrd="0" destOrd="0" presId="urn:microsoft.com/office/officeart/2016/7/layout/RepeatingBendingProcessNew"/>
    <dgm:cxn modelId="{EA1DCC5D-01B0-4C62-82C7-EDB6A0EEF97C}" type="presParOf" srcId="{616300E8-2643-4A15-8261-2D405AC94216}" destId="{1D5D4E00-0FD9-4CF9-A11C-6EEDC23B0F18}" srcOrd="12" destOrd="0" presId="urn:microsoft.com/office/officeart/2016/7/layout/RepeatingBendingProcessNew"/>
    <dgm:cxn modelId="{5D6E082B-59C5-438E-94E6-BD4B5871BB66}" type="presParOf" srcId="{616300E8-2643-4A15-8261-2D405AC94216}" destId="{A10590FC-D162-412E-B03C-ED091479FB1D}" srcOrd="13" destOrd="0" presId="urn:microsoft.com/office/officeart/2016/7/layout/RepeatingBendingProcessNew"/>
    <dgm:cxn modelId="{D719C4C9-90EF-41B9-9E66-754C7ED69B11}" type="presParOf" srcId="{A10590FC-D162-412E-B03C-ED091479FB1D}" destId="{C3929AF3-C388-4FDF-B97B-CD3AB186D135}" srcOrd="0" destOrd="0" presId="urn:microsoft.com/office/officeart/2016/7/layout/RepeatingBendingProcessNew"/>
    <dgm:cxn modelId="{10B32F4E-E61D-4696-A304-65910D92A4E5}" type="presParOf" srcId="{616300E8-2643-4A15-8261-2D405AC94216}" destId="{D769274D-3A8E-4ADA-A2C4-201A3FD5288A}" srcOrd="14" destOrd="0" presId="urn:microsoft.com/office/officeart/2016/7/layout/RepeatingBendingProcessNew"/>
    <dgm:cxn modelId="{288160CF-52DE-4277-A069-B557303D9EE3}" type="presParOf" srcId="{616300E8-2643-4A15-8261-2D405AC94216}" destId="{A5A2E15E-EF79-4D19-9121-C9A6D4085B5D}" srcOrd="15" destOrd="0" presId="urn:microsoft.com/office/officeart/2016/7/layout/RepeatingBendingProcessNew"/>
    <dgm:cxn modelId="{483F6A36-77B7-448A-A317-9EE76544D113}" type="presParOf" srcId="{A5A2E15E-EF79-4D19-9121-C9A6D4085B5D}" destId="{C5C3BD2A-E10F-41DF-946D-7F958585C0B8}" srcOrd="0" destOrd="0" presId="urn:microsoft.com/office/officeart/2016/7/layout/RepeatingBendingProcessNew"/>
    <dgm:cxn modelId="{870AE128-3AE8-4104-BE01-C0D0647C00FA}" type="presParOf" srcId="{616300E8-2643-4A15-8261-2D405AC94216}" destId="{92841E55-F0A0-4D2B-8506-D77F05EBEAC6}" srcOrd="16" destOrd="0" presId="urn:microsoft.com/office/officeart/2016/7/layout/RepeatingBendingProcessNew"/>
    <dgm:cxn modelId="{C1C440E5-75A1-4F15-9633-7D5FF9D96522}" type="presParOf" srcId="{616300E8-2643-4A15-8261-2D405AC94216}" destId="{EFC9B242-4F0E-424E-B267-B915B5BEB834}" srcOrd="17" destOrd="0" presId="urn:microsoft.com/office/officeart/2016/7/layout/RepeatingBendingProcessNew"/>
    <dgm:cxn modelId="{8D7D8A02-5DDA-49A4-ADD3-D5DCABE994ED}" type="presParOf" srcId="{EFC9B242-4F0E-424E-B267-B915B5BEB834}" destId="{AC4D31E3-A632-452E-AE17-54FDC0649F7D}" srcOrd="0" destOrd="0" presId="urn:microsoft.com/office/officeart/2016/7/layout/RepeatingBendingProcessNew"/>
    <dgm:cxn modelId="{A557B64B-CD7F-436E-AA5C-5DAF2292ED13}" type="presParOf" srcId="{616300E8-2643-4A15-8261-2D405AC94216}" destId="{15B4EE1E-017A-4F16-B626-DAE4033F9C87}" srcOrd="18" destOrd="0" presId="urn:microsoft.com/office/officeart/2016/7/layout/RepeatingBendingProcessNew"/>
    <dgm:cxn modelId="{DCAD18EF-25F3-4E9D-A725-4CC261A28E62}" type="presParOf" srcId="{616300E8-2643-4A15-8261-2D405AC94216}" destId="{28C44A71-CCB0-4E3C-B4E7-995FB9BC3653}" srcOrd="19" destOrd="0" presId="urn:microsoft.com/office/officeart/2016/7/layout/RepeatingBendingProcessNew"/>
    <dgm:cxn modelId="{DC9F6212-E36A-4AD5-A171-8670CB966DAE}" type="presParOf" srcId="{28C44A71-CCB0-4E3C-B4E7-995FB9BC3653}" destId="{1D9B2235-37DD-4022-8DEA-AE080BCAE550}" srcOrd="0" destOrd="0" presId="urn:microsoft.com/office/officeart/2016/7/layout/RepeatingBendingProcessNew"/>
    <dgm:cxn modelId="{966FD898-5F7E-45C0-9848-5AD6036EBDCC}" type="presParOf" srcId="{616300E8-2643-4A15-8261-2D405AC94216}" destId="{C28217BD-1139-4BFE-8DF4-76CEDEE4C74E}" srcOrd="2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83568D-BCD0-48A3-8F17-75838EF46805}">
      <dsp:nvSpPr>
        <dsp:cNvPr id="0" name=""/>
        <dsp:cNvSpPr/>
      </dsp:nvSpPr>
      <dsp:spPr>
        <a:xfrm>
          <a:off x="0" y="1781"/>
          <a:ext cx="6589260" cy="95823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1. High Error Rates</a:t>
          </a:r>
        </a:p>
      </dsp:txBody>
      <dsp:txXfrm>
        <a:off x="46777" y="48558"/>
        <a:ext cx="6495706" cy="864676"/>
      </dsp:txXfrm>
    </dsp:sp>
    <dsp:sp modelId="{23FDEBDC-99FE-4792-996C-CEEB9D67A427}">
      <dsp:nvSpPr>
        <dsp:cNvPr id="0" name=""/>
        <dsp:cNvSpPr/>
      </dsp:nvSpPr>
      <dsp:spPr>
        <a:xfrm>
          <a:off x="0" y="1072331"/>
          <a:ext cx="6589260" cy="958230"/>
        </a:xfrm>
        <a:prstGeom prst="roundRect">
          <a:avLst/>
        </a:prstGeom>
        <a:solidFill>
          <a:schemeClr val="accent5">
            <a:hueOff val="-3038037"/>
            <a:satOff val="-207"/>
            <a:lumOff val="4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2. Overfitting Large</a:t>
          </a:r>
        </a:p>
      </dsp:txBody>
      <dsp:txXfrm>
        <a:off x="46777" y="1119108"/>
        <a:ext cx="6495706" cy="864676"/>
      </dsp:txXfrm>
    </dsp:sp>
    <dsp:sp modelId="{D9FD13B7-CAD1-4BA8-8ABA-CF95744E8F6E}">
      <dsp:nvSpPr>
        <dsp:cNvPr id="0" name=""/>
        <dsp:cNvSpPr/>
      </dsp:nvSpPr>
      <dsp:spPr>
        <a:xfrm>
          <a:off x="0" y="2142881"/>
          <a:ext cx="6589260" cy="958230"/>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3. Scalability</a:t>
          </a:r>
        </a:p>
      </dsp:txBody>
      <dsp:txXfrm>
        <a:off x="46777" y="2189658"/>
        <a:ext cx="6495706" cy="864676"/>
      </dsp:txXfrm>
    </dsp:sp>
    <dsp:sp modelId="{517EB84A-B8CC-4568-8CEE-73197944161A}">
      <dsp:nvSpPr>
        <dsp:cNvPr id="0" name=""/>
        <dsp:cNvSpPr/>
      </dsp:nvSpPr>
      <dsp:spPr>
        <a:xfrm>
          <a:off x="0" y="3213431"/>
          <a:ext cx="6589260" cy="958230"/>
        </a:xfrm>
        <a:prstGeom prst="roundRect">
          <a:avLst/>
        </a:prstGeom>
        <a:solidFill>
          <a:schemeClr val="accent5">
            <a:hueOff val="-9114112"/>
            <a:satOff val="-620"/>
            <a:lumOff val="147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4. Training Efficiency</a:t>
          </a:r>
        </a:p>
      </dsp:txBody>
      <dsp:txXfrm>
        <a:off x="46777" y="3260208"/>
        <a:ext cx="6495706" cy="864676"/>
      </dsp:txXfrm>
    </dsp:sp>
    <dsp:sp modelId="{AC33719A-77A7-49EE-A976-B45C655D2025}">
      <dsp:nvSpPr>
        <dsp:cNvPr id="0" name=""/>
        <dsp:cNvSpPr/>
      </dsp:nvSpPr>
      <dsp:spPr>
        <a:xfrm>
          <a:off x="0" y="4283981"/>
          <a:ext cx="6589260" cy="95823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5. Data Dependence </a:t>
          </a:r>
        </a:p>
      </dsp:txBody>
      <dsp:txXfrm>
        <a:off x="46777" y="4330758"/>
        <a:ext cx="6495706" cy="8646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D9CB8-7284-4334-9861-C7CDFA8E5BD5}">
      <dsp:nvSpPr>
        <dsp:cNvPr id="0" name=""/>
        <dsp:cNvSpPr/>
      </dsp:nvSpPr>
      <dsp:spPr>
        <a:xfrm>
          <a:off x="11839" y="838560"/>
          <a:ext cx="1604523" cy="481357"/>
        </a:xfrm>
        <a:prstGeom prst="chevron">
          <a:avLst>
            <a:gd name="adj" fmla="val 3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434" tIns="59434" rIns="59434" bIns="59434" numCol="1" spcCol="1270" anchor="ctr" anchorCtr="0">
          <a:noAutofit/>
        </a:bodyPr>
        <a:lstStyle/>
        <a:p>
          <a:pPr marL="0" lvl="0" indent="0" algn="ctr" defTabSz="1066800">
            <a:lnSpc>
              <a:spcPct val="90000"/>
            </a:lnSpc>
            <a:spcBef>
              <a:spcPct val="0"/>
            </a:spcBef>
            <a:spcAft>
              <a:spcPct val="35000"/>
            </a:spcAft>
            <a:buNone/>
          </a:pPr>
          <a:r>
            <a:rPr lang="en-US" sz="2400" kern="1200"/>
            <a:t>Improve</a:t>
          </a:r>
        </a:p>
      </dsp:txBody>
      <dsp:txXfrm>
        <a:off x="156246" y="838560"/>
        <a:ext cx="1315709" cy="481357"/>
      </dsp:txXfrm>
    </dsp:sp>
    <dsp:sp modelId="{E0415C54-17CF-4500-ABA4-3960AFEBA8FB}">
      <dsp:nvSpPr>
        <dsp:cNvPr id="0" name=""/>
        <dsp:cNvSpPr/>
      </dsp:nvSpPr>
      <dsp:spPr>
        <a:xfrm>
          <a:off x="11839" y="1319918"/>
          <a:ext cx="1460116" cy="2034325"/>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382" tIns="115382" rIns="115382" bIns="230763" numCol="1" spcCol="1270" anchor="t" anchorCtr="0">
          <a:noAutofit/>
        </a:bodyPr>
        <a:lstStyle/>
        <a:p>
          <a:pPr marL="0" lvl="0" indent="0" algn="l" defTabSz="622300">
            <a:lnSpc>
              <a:spcPct val="90000"/>
            </a:lnSpc>
            <a:spcBef>
              <a:spcPct val="0"/>
            </a:spcBef>
            <a:spcAft>
              <a:spcPct val="35000"/>
            </a:spcAft>
            <a:buNone/>
          </a:pPr>
          <a:r>
            <a:rPr lang="en-US" sz="1400" kern="1200"/>
            <a:t>Improve Classification Accuracy</a:t>
          </a:r>
        </a:p>
      </dsp:txBody>
      <dsp:txXfrm>
        <a:off x="11839" y="1319918"/>
        <a:ext cx="1460116" cy="2034325"/>
      </dsp:txXfrm>
    </dsp:sp>
    <dsp:sp modelId="{0377DDC0-9D83-4A75-8C1E-31CA7A2E2616}">
      <dsp:nvSpPr>
        <dsp:cNvPr id="0" name=""/>
        <dsp:cNvSpPr/>
      </dsp:nvSpPr>
      <dsp:spPr>
        <a:xfrm>
          <a:off x="1561777" y="838560"/>
          <a:ext cx="1604523" cy="481357"/>
        </a:xfrm>
        <a:prstGeom prst="chevron">
          <a:avLst>
            <a:gd name="adj" fmla="val 3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434" tIns="59434" rIns="59434" bIns="59434" numCol="1" spcCol="1270" anchor="ctr" anchorCtr="0">
          <a:noAutofit/>
        </a:bodyPr>
        <a:lstStyle/>
        <a:p>
          <a:pPr marL="0" lvl="0" indent="0" algn="ctr" defTabSz="1066800">
            <a:lnSpc>
              <a:spcPct val="90000"/>
            </a:lnSpc>
            <a:spcBef>
              <a:spcPct val="0"/>
            </a:spcBef>
            <a:spcAft>
              <a:spcPct val="35000"/>
            </a:spcAft>
            <a:buNone/>
          </a:pPr>
          <a:r>
            <a:rPr lang="en-US" sz="2400" kern="1200"/>
            <a:t>Address</a:t>
          </a:r>
        </a:p>
      </dsp:txBody>
      <dsp:txXfrm>
        <a:off x="1706184" y="838560"/>
        <a:ext cx="1315709" cy="481357"/>
      </dsp:txXfrm>
    </dsp:sp>
    <dsp:sp modelId="{FA41CE0F-8EA8-4F78-BC43-FF24364718E1}">
      <dsp:nvSpPr>
        <dsp:cNvPr id="0" name=""/>
        <dsp:cNvSpPr/>
      </dsp:nvSpPr>
      <dsp:spPr>
        <a:xfrm>
          <a:off x="1561777" y="1319918"/>
          <a:ext cx="1460116" cy="2034325"/>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382" tIns="115382" rIns="115382" bIns="230763" numCol="1" spcCol="1270" anchor="t" anchorCtr="0">
          <a:noAutofit/>
        </a:bodyPr>
        <a:lstStyle/>
        <a:p>
          <a:pPr marL="0" lvl="0" indent="0" algn="l" defTabSz="622300">
            <a:lnSpc>
              <a:spcPct val="90000"/>
            </a:lnSpc>
            <a:spcBef>
              <a:spcPct val="0"/>
            </a:spcBef>
            <a:spcAft>
              <a:spcPct val="35000"/>
            </a:spcAft>
            <a:buNone/>
          </a:pPr>
          <a:r>
            <a:rPr lang="en-US" sz="1400" kern="1200"/>
            <a:t>Address Overfitting</a:t>
          </a:r>
        </a:p>
      </dsp:txBody>
      <dsp:txXfrm>
        <a:off x="1561777" y="1319918"/>
        <a:ext cx="1460116" cy="2034325"/>
      </dsp:txXfrm>
    </dsp:sp>
    <dsp:sp modelId="{3CC71281-F8E8-4D2B-9E54-C6F81B5E5846}">
      <dsp:nvSpPr>
        <dsp:cNvPr id="0" name=""/>
        <dsp:cNvSpPr/>
      </dsp:nvSpPr>
      <dsp:spPr>
        <a:xfrm>
          <a:off x="3111714" y="838560"/>
          <a:ext cx="1604523" cy="481357"/>
        </a:xfrm>
        <a:prstGeom prst="chevron">
          <a:avLst>
            <a:gd name="adj" fmla="val 3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434" tIns="59434" rIns="59434" bIns="59434" numCol="1" spcCol="1270" anchor="ctr" anchorCtr="0">
          <a:noAutofit/>
        </a:bodyPr>
        <a:lstStyle/>
        <a:p>
          <a:pPr marL="0" lvl="0" indent="0" algn="ctr" defTabSz="1066800">
            <a:lnSpc>
              <a:spcPct val="90000"/>
            </a:lnSpc>
            <a:spcBef>
              <a:spcPct val="0"/>
            </a:spcBef>
            <a:spcAft>
              <a:spcPct val="35000"/>
            </a:spcAft>
            <a:buNone/>
          </a:pPr>
          <a:r>
            <a:rPr lang="en-US" sz="2400" kern="1200"/>
            <a:t>Leverage</a:t>
          </a:r>
        </a:p>
      </dsp:txBody>
      <dsp:txXfrm>
        <a:off x="3256121" y="838560"/>
        <a:ext cx="1315709" cy="481357"/>
      </dsp:txXfrm>
    </dsp:sp>
    <dsp:sp modelId="{01FEDEE6-699E-4433-9515-E2505F6ACC74}">
      <dsp:nvSpPr>
        <dsp:cNvPr id="0" name=""/>
        <dsp:cNvSpPr/>
      </dsp:nvSpPr>
      <dsp:spPr>
        <a:xfrm>
          <a:off x="3111714" y="1319918"/>
          <a:ext cx="1460116" cy="2034325"/>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382" tIns="115382" rIns="115382" bIns="230763" numCol="1" spcCol="1270" anchor="t" anchorCtr="0">
          <a:noAutofit/>
        </a:bodyPr>
        <a:lstStyle/>
        <a:p>
          <a:pPr marL="0" lvl="0" indent="0" algn="l" defTabSz="622300">
            <a:lnSpc>
              <a:spcPct val="90000"/>
            </a:lnSpc>
            <a:spcBef>
              <a:spcPct val="0"/>
            </a:spcBef>
            <a:spcAft>
              <a:spcPct val="35000"/>
            </a:spcAft>
            <a:buNone/>
          </a:pPr>
          <a:r>
            <a:rPr lang="en-US" sz="1400" kern="1200"/>
            <a:t>Leverage Hardware Advancements</a:t>
          </a:r>
        </a:p>
      </dsp:txBody>
      <dsp:txXfrm>
        <a:off x="3111714" y="1319918"/>
        <a:ext cx="1460116" cy="2034325"/>
      </dsp:txXfrm>
    </dsp:sp>
    <dsp:sp modelId="{FF0204EF-1E3E-4E96-B1C2-24B7456677F4}">
      <dsp:nvSpPr>
        <dsp:cNvPr id="0" name=""/>
        <dsp:cNvSpPr/>
      </dsp:nvSpPr>
      <dsp:spPr>
        <a:xfrm>
          <a:off x="4661652" y="838560"/>
          <a:ext cx="1604523" cy="481357"/>
        </a:xfrm>
        <a:prstGeom prst="chevron">
          <a:avLst>
            <a:gd name="adj" fmla="val 3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434" tIns="59434" rIns="59434" bIns="59434" numCol="1" spcCol="1270" anchor="ctr" anchorCtr="0">
          <a:noAutofit/>
        </a:bodyPr>
        <a:lstStyle/>
        <a:p>
          <a:pPr marL="0" lvl="0" indent="0" algn="ctr" defTabSz="1066800">
            <a:lnSpc>
              <a:spcPct val="90000"/>
            </a:lnSpc>
            <a:spcBef>
              <a:spcPct val="0"/>
            </a:spcBef>
            <a:spcAft>
              <a:spcPct val="35000"/>
            </a:spcAft>
            <a:buNone/>
          </a:pPr>
          <a:r>
            <a:rPr lang="en-US" sz="2400" kern="1200"/>
            <a:t>Optimize</a:t>
          </a:r>
        </a:p>
      </dsp:txBody>
      <dsp:txXfrm>
        <a:off x="4806059" y="838560"/>
        <a:ext cx="1315709" cy="481357"/>
      </dsp:txXfrm>
    </dsp:sp>
    <dsp:sp modelId="{781C172D-D0C5-4114-BB25-CAEAE175732A}">
      <dsp:nvSpPr>
        <dsp:cNvPr id="0" name=""/>
        <dsp:cNvSpPr/>
      </dsp:nvSpPr>
      <dsp:spPr>
        <a:xfrm>
          <a:off x="4661652" y="1319918"/>
          <a:ext cx="1460116" cy="2034325"/>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382" tIns="115382" rIns="115382" bIns="230763" numCol="1" spcCol="1270" anchor="t" anchorCtr="0">
          <a:noAutofit/>
        </a:bodyPr>
        <a:lstStyle/>
        <a:p>
          <a:pPr marL="0" lvl="0" indent="0" algn="l" defTabSz="622300">
            <a:lnSpc>
              <a:spcPct val="90000"/>
            </a:lnSpc>
            <a:spcBef>
              <a:spcPct val="0"/>
            </a:spcBef>
            <a:spcAft>
              <a:spcPct val="35000"/>
            </a:spcAft>
            <a:buNone/>
          </a:pPr>
          <a:r>
            <a:rPr lang="en-US" sz="1400" kern="1200"/>
            <a:t>Optimize Training Efficiency</a:t>
          </a:r>
        </a:p>
      </dsp:txBody>
      <dsp:txXfrm>
        <a:off x="4661652" y="1319918"/>
        <a:ext cx="1460116" cy="2034325"/>
      </dsp:txXfrm>
    </dsp:sp>
    <dsp:sp modelId="{41279BFC-493D-4DB1-83AE-02FE32458458}">
      <dsp:nvSpPr>
        <dsp:cNvPr id="0" name=""/>
        <dsp:cNvSpPr/>
      </dsp:nvSpPr>
      <dsp:spPr>
        <a:xfrm>
          <a:off x="6211590" y="838560"/>
          <a:ext cx="1604523" cy="481357"/>
        </a:xfrm>
        <a:prstGeom prst="chevron">
          <a:avLst>
            <a:gd name="adj" fmla="val 3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434" tIns="59434" rIns="59434" bIns="59434" numCol="1" spcCol="1270" anchor="ctr" anchorCtr="0">
          <a:noAutofit/>
        </a:bodyPr>
        <a:lstStyle/>
        <a:p>
          <a:pPr marL="0" lvl="0" indent="0" algn="ctr" defTabSz="1066800">
            <a:lnSpc>
              <a:spcPct val="90000"/>
            </a:lnSpc>
            <a:spcBef>
              <a:spcPct val="0"/>
            </a:spcBef>
            <a:spcAft>
              <a:spcPct val="35000"/>
            </a:spcAft>
            <a:buNone/>
          </a:pPr>
          <a:r>
            <a:rPr lang="en-US" sz="2400" kern="1200"/>
            <a:t>Enhance</a:t>
          </a:r>
        </a:p>
      </dsp:txBody>
      <dsp:txXfrm>
        <a:off x="6355997" y="838560"/>
        <a:ext cx="1315709" cy="481357"/>
      </dsp:txXfrm>
    </dsp:sp>
    <dsp:sp modelId="{DDB48511-0FA7-4CC8-8E63-146AF0255B37}">
      <dsp:nvSpPr>
        <dsp:cNvPr id="0" name=""/>
        <dsp:cNvSpPr/>
      </dsp:nvSpPr>
      <dsp:spPr>
        <a:xfrm>
          <a:off x="6211590" y="1319918"/>
          <a:ext cx="1460116" cy="2034325"/>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382" tIns="115382" rIns="115382" bIns="230763" numCol="1" spcCol="1270" anchor="t" anchorCtr="0">
          <a:noAutofit/>
        </a:bodyPr>
        <a:lstStyle/>
        <a:p>
          <a:pPr marL="0" lvl="0" indent="0" algn="l" defTabSz="622300">
            <a:lnSpc>
              <a:spcPct val="90000"/>
            </a:lnSpc>
            <a:spcBef>
              <a:spcPct val="0"/>
            </a:spcBef>
            <a:spcAft>
              <a:spcPct val="35000"/>
            </a:spcAft>
            <a:buNone/>
          </a:pPr>
          <a:r>
            <a:rPr lang="en-US" sz="1400" kern="1200"/>
            <a:t>Enhance Model Scalability</a:t>
          </a:r>
        </a:p>
      </dsp:txBody>
      <dsp:txXfrm>
        <a:off x="6211590" y="1319918"/>
        <a:ext cx="1460116" cy="2034325"/>
      </dsp:txXfrm>
    </dsp:sp>
    <dsp:sp modelId="{83761C0E-C7B9-4F19-8D0B-E437933F6F3F}">
      <dsp:nvSpPr>
        <dsp:cNvPr id="0" name=""/>
        <dsp:cNvSpPr/>
      </dsp:nvSpPr>
      <dsp:spPr>
        <a:xfrm>
          <a:off x="7761528" y="838560"/>
          <a:ext cx="1604523" cy="481357"/>
        </a:xfrm>
        <a:prstGeom prst="chevron">
          <a:avLst>
            <a:gd name="adj" fmla="val 3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434" tIns="59434" rIns="59434" bIns="59434" numCol="1" spcCol="1270" anchor="ctr" anchorCtr="0">
          <a:noAutofit/>
        </a:bodyPr>
        <a:lstStyle/>
        <a:p>
          <a:pPr marL="0" lvl="0" indent="0" algn="ctr" defTabSz="1066800">
            <a:lnSpc>
              <a:spcPct val="90000"/>
            </a:lnSpc>
            <a:spcBef>
              <a:spcPct val="0"/>
            </a:spcBef>
            <a:spcAft>
              <a:spcPct val="35000"/>
            </a:spcAft>
            <a:buNone/>
          </a:pPr>
          <a:r>
            <a:rPr lang="en-US" sz="2400" kern="1200"/>
            <a:t>Utilize</a:t>
          </a:r>
        </a:p>
      </dsp:txBody>
      <dsp:txXfrm>
        <a:off x="7905935" y="838560"/>
        <a:ext cx="1315709" cy="481357"/>
      </dsp:txXfrm>
    </dsp:sp>
    <dsp:sp modelId="{C8D8ED5B-15D7-446F-B6A0-6B1D7FD59DAD}">
      <dsp:nvSpPr>
        <dsp:cNvPr id="0" name=""/>
        <dsp:cNvSpPr/>
      </dsp:nvSpPr>
      <dsp:spPr>
        <a:xfrm>
          <a:off x="7761528" y="1319918"/>
          <a:ext cx="1460116" cy="2034325"/>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382" tIns="115382" rIns="115382" bIns="230763" numCol="1" spcCol="1270" anchor="t" anchorCtr="0">
          <a:noAutofit/>
        </a:bodyPr>
        <a:lstStyle/>
        <a:p>
          <a:pPr marL="0" lvl="0" indent="0" algn="l" defTabSz="622300">
            <a:lnSpc>
              <a:spcPct val="90000"/>
            </a:lnSpc>
            <a:spcBef>
              <a:spcPct val="0"/>
            </a:spcBef>
            <a:spcAft>
              <a:spcPct val="35000"/>
            </a:spcAft>
            <a:buNone/>
          </a:pPr>
          <a:r>
            <a:rPr lang="en-US" sz="1400" kern="1200"/>
            <a:t>Utilize Data Augmentation</a:t>
          </a:r>
        </a:p>
      </dsp:txBody>
      <dsp:txXfrm>
        <a:off x="7761528" y="1319918"/>
        <a:ext cx="1460116" cy="2034325"/>
      </dsp:txXfrm>
    </dsp:sp>
    <dsp:sp modelId="{287B9312-A1FE-435D-A3CA-759A470BED49}">
      <dsp:nvSpPr>
        <dsp:cNvPr id="0" name=""/>
        <dsp:cNvSpPr/>
      </dsp:nvSpPr>
      <dsp:spPr>
        <a:xfrm>
          <a:off x="9311466" y="838560"/>
          <a:ext cx="1604523" cy="481357"/>
        </a:xfrm>
        <a:prstGeom prst="chevron">
          <a:avLst>
            <a:gd name="adj" fmla="val 3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434" tIns="59434" rIns="59434" bIns="59434" numCol="1" spcCol="1270" anchor="ctr" anchorCtr="0">
          <a:noAutofit/>
        </a:bodyPr>
        <a:lstStyle/>
        <a:p>
          <a:pPr marL="0" lvl="0" indent="0" algn="ctr" defTabSz="1066800">
            <a:lnSpc>
              <a:spcPct val="90000"/>
            </a:lnSpc>
            <a:spcBef>
              <a:spcPct val="0"/>
            </a:spcBef>
            <a:spcAft>
              <a:spcPct val="35000"/>
            </a:spcAft>
            <a:buNone/>
          </a:pPr>
          <a:r>
            <a:rPr lang="en-US" sz="2400" kern="1200"/>
            <a:t>Set</a:t>
          </a:r>
        </a:p>
      </dsp:txBody>
      <dsp:txXfrm>
        <a:off x="9455873" y="838560"/>
        <a:ext cx="1315709" cy="481357"/>
      </dsp:txXfrm>
    </dsp:sp>
    <dsp:sp modelId="{202CD28F-F5E1-43C7-B116-F549060FA0A2}">
      <dsp:nvSpPr>
        <dsp:cNvPr id="0" name=""/>
        <dsp:cNvSpPr/>
      </dsp:nvSpPr>
      <dsp:spPr>
        <a:xfrm>
          <a:off x="9311466" y="1319918"/>
          <a:ext cx="1460116" cy="2034325"/>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382" tIns="115382" rIns="115382" bIns="230763" numCol="1" spcCol="1270" anchor="t" anchorCtr="0">
          <a:noAutofit/>
        </a:bodyPr>
        <a:lstStyle/>
        <a:p>
          <a:pPr marL="0" lvl="0" indent="0" algn="l" defTabSz="622300">
            <a:lnSpc>
              <a:spcPct val="90000"/>
            </a:lnSpc>
            <a:spcBef>
              <a:spcPct val="0"/>
            </a:spcBef>
            <a:spcAft>
              <a:spcPct val="35000"/>
            </a:spcAft>
            <a:buNone/>
          </a:pPr>
          <a:r>
            <a:rPr lang="en-US" sz="1400" kern="1200"/>
            <a:t>Set a New Benchmark</a:t>
          </a:r>
        </a:p>
      </dsp:txBody>
      <dsp:txXfrm>
        <a:off x="9311466" y="1319918"/>
        <a:ext cx="1460116" cy="20343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E9A077-6B42-42EA-ABAC-4CB7990F96FD}">
      <dsp:nvSpPr>
        <dsp:cNvPr id="0" name=""/>
        <dsp:cNvSpPr/>
      </dsp:nvSpPr>
      <dsp:spPr>
        <a:xfrm>
          <a:off x="0" y="0"/>
          <a:ext cx="8097012" cy="78324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1. Innovative Network Design</a:t>
          </a:r>
        </a:p>
      </dsp:txBody>
      <dsp:txXfrm>
        <a:off x="22940" y="22940"/>
        <a:ext cx="7160195" cy="737360"/>
      </dsp:txXfrm>
    </dsp:sp>
    <dsp:sp modelId="{B05CE557-99F9-47A8-AE8B-FB1A3E42C71D}">
      <dsp:nvSpPr>
        <dsp:cNvPr id="0" name=""/>
        <dsp:cNvSpPr/>
      </dsp:nvSpPr>
      <dsp:spPr>
        <a:xfrm>
          <a:off x="604647" y="892024"/>
          <a:ext cx="8097012" cy="78324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2. Reduction of Error Rates</a:t>
          </a:r>
        </a:p>
      </dsp:txBody>
      <dsp:txXfrm>
        <a:off x="627587" y="914964"/>
        <a:ext cx="6937378" cy="737360"/>
      </dsp:txXfrm>
    </dsp:sp>
    <dsp:sp modelId="{AFB00EB0-08EE-460E-99A0-5FCDE96BC6A5}">
      <dsp:nvSpPr>
        <dsp:cNvPr id="0" name=""/>
        <dsp:cNvSpPr/>
      </dsp:nvSpPr>
      <dsp:spPr>
        <a:xfrm>
          <a:off x="1209293" y="1784048"/>
          <a:ext cx="8097012" cy="78324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3. Dropout Regularization</a:t>
          </a:r>
        </a:p>
      </dsp:txBody>
      <dsp:txXfrm>
        <a:off x="1232233" y="1806988"/>
        <a:ext cx="6937378" cy="737360"/>
      </dsp:txXfrm>
    </dsp:sp>
    <dsp:sp modelId="{803422FA-6DF0-4800-AAAD-B4EC9486B043}">
      <dsp:nvSpPr>
        <dsp:cNvPr id="0" name=""/>
        <dsp:cNvSpPr/>
      </dsp:nvSpPr>
      <dsp:spPr>
        <a:xfrm>
          <a:off x="1813940" y="2676072"/>
          <a:ext cx="8097012" cy="78324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4. Benchmark Performance</a:t>
          </a:r>
        </a:p>
      </dsp:txBody>
      <dsp:txXfrm>
        <a:off x="1836880" y="2699012"/>
        <a:ext cx="6937378" cy="737360"/>
      </dsp:txXfrm>
    </dsp:sp>
    <dsp:sp modelId="{D25C6380-A416-4401-8303-5F82DBFCB56A}">
      <dsp:nvSpPr>
        <dsp:cNvPr id="0" name=""/>
        <dsp:cNvSpPr/>
      </dsp:nvSpPr>
      <dsp:spPr>
        <a:xfrm>
          <a:off x="2418587" y="3568097"/>
          <a:ext cx="8097012" cy="78324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5. Future Research Implications</a:t>
          </a:r>
        </a:p>
      </dsp:txBody>
      <dsp:txXfrm>
        <a:off x="2441527" y="3591037"/>
        <a:ext cx="6937378" cy="737360"/>
      </dsp:txXfrm>
    </dsp:sp>
    <dsp:sp modelId="{09CAF304-7B0D-40EF-B746-EFE59DC19B1B}">
      <dsp:nvSpPr>
        <dsp:cNvPr id="0" name=""/>
        <dsp:cNvSpPr/>
      </dsp:nvSpPr>
      <dsp:spPr>
        <a:xfrm>
          <a:off x="7587905" y="572200"/>
          <a:ext cx="509106" cy="50910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702454" y="572200"/>
        <a:ext cx="280008" cy="383102"/>
      </dsp:txXfrm>
    </dsp:sp>
    <dsp:sp modelId="{C15AD582-DABD-4A56-A59E-70242A84192C}">
      <dsp:nvSpPr>
        <dsp:cNvPr id="0" name=""/>
        <dsp:cNvSpPr/>
      </dsp:nvSpPr>
      <dsp:spPr>
        <a:xfrm>
          <a:off x="8192552" y="1464225"/>
          <a:ext cx="509106" cy="509106"/>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307101" y="1464225"/>
        <a:ext cx="280008" cy="383102"/>
      </dsp:txXfrm>
    </dsp:sp>
    <dsp:sp modelId="{46792F0F-B96C-4919-9CA9-740BAC7F0C83}">
      <dsp:nvSpPr>
        <dsp:cNvPr id="0" name=""/>
        <dsp:cNvSpPr/>
      </dsp:nvSpPr>
      <dsp:spPr>
        <a:xfrm>
          <a:off x="8797199" y="2343195"/>
          <a:ext cx="509106" cy="509106"/>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911748" y="2343195"/>
        <a:ext cx="280008" cy="383102"/>
      </dsp:txXfrm>
    </dsp:sp>
    <dsp:sp modelId="{D7F111CE-17BA-474D-9010-24088512BB63}">
      <dsp:nvSpPr>
        <dsp:cNvPr id="0" name=""/>
        <dsp:cNvSpPr/>
      </dsp:nvSpPr>
      <dsp:spPr>
        <a:xfrm>
          <a:off x="9401846" y="3243922"/>
          <a:ext cx="509106" cy="509106"/>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516395" y="3243922"/>
        <a:ext cx="280008" cy="3831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E46657-5ADB-4E3E-AB28-9C59F6151FB3}">
      <dsp:nvSpPr>
        <dsp:cNvPr id="0" name=""/>
        <dsp:cNvSpPr/>
      </dsp:nvSpPr>
      <dsp:spPr>
        <a:xfrm>
          <a:off x="3364992" y="371"/>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1. Error Rates on ImageNet LSVRC-2010</a:t>
          </a:r>
        </a:p>
      </dsp:txBody>
      <dsp:txXfrm>
        <a:off x="3394085" y="29464"/>
        <a:ext cx="3727430" cy="537785"/>
      </dsp:txXfrm>
    </dsp:sp>
    <dsp:sp modelId="{E2930B2D-55C5-4F57-A4DF-46919A0B6527}">
      <dsp:nvSpPr>
        <dsp:cNvPr id="0" name=""/>
        <dsp:cNvSpPr/>
      </dsp:nvSpPr>
      <dsp:spPr>
        <a:xfrm>
          <a:off x="3364992" y="626142"/>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2. Error Rate on ILSVRC-2012</a:t>
          </a:r>
        </a:p>
      </dsp:txBody>
      <dsp:txXfrm>
        <a:off x="3394085" y="655235"/>
        <a:ext cx="3727430" cy="537785"/>
      </dsp:txXfrm>
    </dsp:sp>
    <dsp:sp modelId="{DFC06CCD-1023-4C66-8331-980D148091ED}">
      <dsp:nvSpPr>
        <dsp:cNvPr id="0" name=""/>
        <dsp:cNvSpPr/>
      </dsp:nvSpPr>
      <dsp:spPr>
        <a:xfrm>
          <a:off x="3364992" y="1251912"/>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3. Impact of ReLU Activation</a:t>
          </a:r>
        </a:p>
      </dsp:txBody>
      <dsp:txXfrm>
        <a:off x="3394085" y="1281005"/>
        <a:ext cx="3727430" cy="537785"/>
      </dsp:txXfrm>
    </dsp:sp>
    <dsp:sp modelId="{B32B09D4-CBB3-486D-832E-AD4A4F9F8E0A}">
      <dsp:nvSpPr>
        <dsp:cNvPr id="0" name=""/>
        <dsp:cNvSpPr/>
      </dsp:nvSpPr>
      <dsp:spPr>
        <a:xfrm>
          <a:off x="3364992" y="1877683"/>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4. Effectiveness of Dropout</a:t>
          </a:r>
        </a:p>
      </dsp:txBody>
      <dsp:txXfrm>
        <a:off x="3394085" y="1906776"/>
        <a:ext cx="3727430" cy="537785"/>
      </dsp:txXfrm>
    </dsp:sp>
    <dsp:sp modelId="{820A68EF-0CA6-45A6-9DDC-CDC3524B43E7}">
      <dsp:nvSpPr>
        <dsp:cNvPr id="0" name=""/>
        <dsp:cNvSpPr/>
      </dsp:nvSpPr>
      <dsp:spPr>
        <a:xfrm>
          <a:off x="3364992" y="2503453"/>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5. GPU Training Efficiency</a:t>
          </a:r>
        </a:p>
      </dsp:txBody>
      <dsp:txXfrm>
        <a:off x="3394085" y="2532546"/>
        <a:ext cx="3727430" cy="537785"/>
      </dsp:txXfrm>
    </dsp:sp>
    <dsp:sp modelId="{82389244-9790-4162-824E-5EDBBD903A22}">
      <dsp:nvSpPr>
        <dsp:cNvPr id="0" name=""/>
        <dsp:cNvSpPr/>
      </dsp:nvSpPr>
      <dsp:spPr>
        <a:xfrm>
          <a:off x="3364992" y="3129223"/>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6. Scalability and Practicality</a:t>
          </a:r>
        </a:p>
      </dsp:txBody>
      <dsp:txXfrm>
        <a:off x="3394085" y="3158316"/>
        <a:ext cx="3727430" cy="537785"/>
      </dsp:txXfrm>
    </dsp:sp>
    <dsp:sp modelId="{E25E3587-6FDA-4665-BB78-9BAA0CD3B96A}">
      <dsp:nvSpPr>
        <dsp:cNvPr id="0" name=""/>
        <dsp:cNvSpPr/>
      </dsp:nvSpPr>
      <dsp:spPr>
        <a:xfrm>
          <a:off x="3364992" y="3754994"/>
          <a:ext cx="3785616" cy="5959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7. Benchmark Achievement</a:t>
          </a:r>
        </a:p>
      </dsp:txBody>
      <dsp:txXfrm>
        <a:off x="3394085" y="3784087"/>
        <a:ext cx="3727430" cy="5377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522A1-A987-4F08-A394-6CE7B7BB7212}">
      <dsp:nvSpPr>
        <dsp:cNvPr id="0" name=""/>
        <dsp:cNvSpPr/>
      </dsp:nvSpPr>
      <dsp:spPr>
        <a:xfrm>
          <a:off x="2669704" y="533944"/>
          <a:ext cx="411666" cy="91440"/>
        </a:xfrm>
        <a:custGeom>
          <a:avLst/>
          <a:gdLst/>
          <a:ahLst/>
          <a:cxnLst/>
          <a:rect l="0" t="0" r="0" b="0"/>
          <a:pathLst>
            <a:path>
              <a:moveTo>
                <a:pt x="0" y="45720"/>
              </a:moveTo>
              <a:lnTo>
                <a:pt x="411666"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577453"/>
        <a:ext cx="22113" cy="4422"/>
      </dsp:txXfrm>
    </dsp:sp>
    <dsp:sp modelId="{F344E040-4A14-4AFA-B213-D0AF30CD3A45}">
      <dsp:nvSpPr>
        <dsp:cNvPr id="0" name=""/>
        <dsp:cNvSpPr/>
      </dsp:nvSpPr>
      <dsp:spPr>
        <a:xfrm>
          <a:off x="748607" y="2795"/>
          <a:ext cx="1922896" cy="115373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577850">
            <a:lnSpc>
              <a:spcPct val="90000"/>
            </a:lnSpc>
            <a:spcBef>
              <a:spcPct val="0"/>
            </a:spcBef>
            <a:spcAft>
              <a:spcPct val="35000"/>
            </a:spcAft>
            <a:buNone/>
          </a:pPr>
          <a:r>
            <a:rPr lang="en-US" sz="1300" b="1" kern="1200"/>
            <a:t>Opportunities</a:t>
          </a:r>
          <a:endParaRPr lang="en-US" sz="1300" kern="1200"/>
        </a:p>
      </dsp:txBody>
      <dsp:txXfrm>
        <a:off x="748607" y="2795"/>
        <a:ext cx="1922896" cy="1153737"/>
      </dsp:txXfrm>
    </dsp:sp>
    <dsp:sp modelId="{6D97A33A-50F9-418F-8D39-18608D1AC3D4}">
      <dsp:nvSpPr>
        <dsp:cNvPr id="0" name=""/>
        <dsp:cNvSpPr/>
      </dsp:nvSpPr>
      <dsp:spPr>
        <a:xfrm>
          <a:off x="5034866" y="533944"/>
          <a:ext cx="411666" cy="91440"/>
        </a:xfrm>
        <a:custGeom>
          <a:avLst/>
          <a:gdLst/>
          <a:ahLst/>
          <a:cxnLst/>
          <a:rect l="0" t="0" r="0" b="0"/>
          <a:pathLst>
            <a:path>
              <a:moveTo>
                <a:pt x="0" y="45720"/>
              </a:moveTo>
              <a:lnTo>
                <a:pt x="411666" y="45720"/>
              </a:lnTo>
            </a:path>
          </a:pathLst>
        </a:custGeom>
        <a:noFill/>
        <a:ln w="12700" cap="flat" cmpd="sng" algn="ctr">
          <a:solidFill>
            <a:schemeClr val="accent2">
              <a:hueOff val="715957"/>
              <a:satOff val="-2055"/>
              <a:lumOff val="-329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577453"/>
        <a:ext cx="22113" cy="4422"/>
      </dsp:txXfrm>
    </dsp:sp>
    <dsp:sp modelId="{66BF8C72-6245-4F62-89D5-037B030DC766}">
      <dsp:nvSpPr>
        <dsp:cNvPr id="0" name=""/>
        <dsp:cNvSpPr/>
      </dsp:nvSpPr>
      <dsp:spPr>
        <a:xfrm>
          <a:off x="3113770" y="2795"/>
          <a:ext cx="1922896" cy="1153737"/>
        </a:xfrm>
        <a:prstGeom prst="rect">
          <a:avLst/>
        </a:prstGeom>
        <a:solidFill>
          <a:schemeClr val="accent2">
            <a:hueOff val="644361"/>
            <a:satOff val="-1849"/>
            <a:lumOff val="-2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577850">
            <a:lnSpc>
              <a:spcPct val="90000"/>
            </a:lnSpc>
            <a:spcBef>
              <a:spcPct val="0"/>
            </a:spcBef>
            <a:spcAft>
              <a:spcPct val="35000"/>
            </a:spcAft>
            <a:buNone/>
          </a:pPr>
          <a:r>
            <a:rPr lang="en-US" sz="1300" kern="1200"/>
            <a:t>- Future Hardware Improvements: Faster training with advancing GPU technology.</a:t>
          </a:r>
        </a:p>
      </dsp:txBody>
      <dsp:txXfrm>
        <a:off x="3113770" y="2795"/>
        <a:ext cx="1922896" cy="1153737"/>
      </dsp:txXfrm>
    </dsp:sp>
    <dsp:sp modelId="{0EC52879-F649-41DA-A7C0-2E970FFAD310}">
      <dsp:nvSpPr>
        <dsp:cNvPr id="0" name=""/>
        <dsp:cNvSpPr/>
      </dsp:nvSpPr>
      <dsp:spPr>
        <a:xfrm>
          <a:off x="7400029" y="533944"/>
          <a:ext cx="411666" cy="91440"/>
        </a:xfrm>
        <a:custGeom>
          <a:avLst/>
          <a:gdLst/>
          <a:ahLst/>
          <a:cxnLst/>
          <a:rect l="0" t="0" r="0" b="0"/>
          <a:pathLst>
            <a:path>
              <a:moveTo>
                <a:pt x="0" y="45720"/>
              </a:moveTo>
              <a:lnTo>
                <a:pt x="411666" y="45720"/>
              </a:lnTo>
            </a:path>
          </a:pathLst>
        </a:custGeom>
        <a:noFill/>
        <a:ln w="12700" cap="flat" cmpd="sng" algn="ctr">
          <a:solidFill>
            <a:schemeClr val="accent2">
              <a:hueOff val="1431914"/>
              <a:satOff val="-4110"/>
              <a:lumOff val="-658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577453"/>
        <a:ext cx="22113" cy="4422"/>
      </dsp:txXfrm>
    </dsp:sp>
    <dsp:sp modelId="{348EAA9B-A9A5-43E4-A592-4F92280F09A4}">
      <dsp:nvSpPr>
        <dsp:cNvPr id="0" name=""/>
        <dsp:cNvSpPr/>
      </dsp:nvSpPr>
      <dsp:spPr>
        <a:xfrm>
          <a:off x="5478933" y="2795"/>
          <a:ext cx="1922896" cy="1153737"/>
        </a:xfrm>
        <a:prstGeom prst="rect">
          <a:avLst/>
        </a:prstGeom>
        <a:solidFill>
          <a:schemeClr val="accent2">
            <a:hueOff val="1288723"/>
            <a:satOff val="-3699"/>
            <a:lumOff val="-592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577850">
            <a:lnSpc>
              <a:spcPct val="90000"/>
            </a:lnSpc>
            <a:spcBef>
              <a:spcPct val="0"/>
            </a:spcBef>
            <a:spcAft>
              <a:spcPct val="35000"/>
            </a:spcAft>
            <a:buNone/>
          </a:pPr>
          <a:r>
            <a:rPr lang="en-US" sz="1300" kern="1200"/>
            <a:t>- Transfer Learning: Pretrained models can be adapted for other tasks.</a:t>
          </a:r>
        </a:p>
      </dsp:txBody>
      <dsp:txXfrm>
        <a:off x="5478933" y="2795"/>
        <a:ext cx="1922896" cy="1153737"/>
      </dsp:txXfrm>
    </dsp:sp>
    <dsp:sp modelId="{80C291B6-D77C-4662-9155-A7097071C53F}">
      <dsp:nvSpPr>
        <dsp:cNvPr id="0" name=""/>
        <dsp:cNvSpPr/>
      </dsp:nvSpPr>
      <dsp:spPr>
        <a:xfrm>
          <a:off x="1710055" y="1154733"/>
          <a:ext cx="7095488" cy="411666"/>
        </a:xfrm>
        <a:custGeom>
          <a:avLst/>
          <a:gdLst/>
          <a:ahLst/>
          <a:cxnLst/>
          <a:rect l="0" t="0" r="0" b="0"/>
          <a:pathLst>
            <a:path>
              <a:moveTo>
                <a:pt x="7095488" y="0"/>
              </a:moveTo>
              <a:lnTo>
                <a:pt x="7095488" y="222933"/>
              </a:lnTo>
              <a:lnTo>
                <a:pt x="0" y="222933"/>
              </a:lnTo>
              <a:lnTo>
                <a:pt x="0" y="411666"/>
              </a:lnTo>
            </a:path>
          </a:pathLst>
        </a:custGeom>
        <a:noFill/>
        <a:ln w="12700" cap="flat" cmpd="sng" algn="ctr">
          <a:solidFill>
            <a:schemeClr val="accent2">
              <a:hueOff val="2147871"/>
              <a:satOff val="-6164"/>
              <a:lumOff val="-987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068" y="1358355"/>
        <a:ext cx="355462" cy="4422"/>
      </dsp:txXfrm>
    </dsp:sp>
    <dsp:sp modelId="{A69FCDEF-4A8E-414B-8FA5-B8D4AA4B39C8}">
      <dsp:nvSpPr>
        <dsp:cNvPr id="0" name=""/>
        <dsp:cNvSpPr/>
      </dsp:nvSpPr>
      <dsp:spPr>
        <a:xfrm>
          <a:off x="7844095" y="2795"/>
          <a:ext cx="1922896" cy="1153737"/>
        </a:xfrm>
        <a:prstGeom prst="rect">
          <a:avLst/>
        </a:prstGeom>
        <a:solidFill>
          <a:schemeClr val="accent2">
            <a:hueOff val="1933084"/>
            <a:satOff val="-5548"/>
            <a:lumOff val="-888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577850">
            <a:lnSpc>
              <a:spcPct val="90000"/>
            </a:lnSpc>
            <a:spcBef>
              <a:spcPct val="0"/>
            </a:spcBef>
            <a:spcAft>
              <a:spcPct val="35000"/>
            </a:spcAft>
            <a:buNone/>
          </a:pPr>
          <a:r>
            <a:rPr lang="en-US" sz="1300" kern="1200"/>
            <a:t>- Broader Applications: Techniques can inspire advancements in other AI fields.</a:t>
          </a:r>
        </a:p>
      </dsp:txBody>
      <dsp:txXfrm>
        <a:off x="7844095" y="2795"/>
        <a:ext cx="1922896" cy="1153737"/>
      </dsp:txXfrm>
    </dsp:sp>
    <dsp:sp modelId="{0531FDC7-BCF4-425A-9F1F-BFE4A2ADD083}">
      <dsp:nvSpPr>
        <dsp:cNvPr id="0" name=""/>
        <dsp:cNvSpPr/>
      </dsp:nvSpPr>
      <dsp:spPr>
        <a:xfrm>
          <a:off x="2669704" y="2129949"/>
          <a:ext cx="411666" cy="91440"/>
        </a:xfrm>
        <a:custGeom>
          <a:avLst/>
          <a:gdLst/>
          <a:ahLst/>
          <a:cxnLst/>
          <a:rect l="0" t="0" r="0" b="0"/>
          <a:pathLst>
            <a:path>
              <a:moveTo>
                <a:pt x="0" y="45720"/>
              </a:moveTo>
              <a:lnTo>
                <a:pt x="411666" y="45720"/>
              </a:lnTo>
            </a:path>
          </a:pathLst>
        </a:custGeom>
        <a:noFill/>
        <a:ln w="12700" cap="flat" cmpd="sng" algn="ctr">
          <a:solidFill>
            <a:schemeClr val="accent2">
              <a:hueOff val="2863828"/>
              <a:satOff val="-8219"/>
              <a:lumOff val="-1316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2173457"/>
        <a:ext cx="22113" cy="4422"/>
      </dsp:txXfrm>
    </dsp:sp>
    <dsp:sp modelId="{FE9D5665-24B7-4D93-A9B5-9B15109BD5CC}">
      <dsp:nvSpPr>
        <dsp:cNvPr id="0" name=""/>
        <dsp:cNvSpPr/>
      </dsp:nvSpPr>
      <dsp:spPr>
        <a:xfrm>
          <a:off x="748607" y="1598800"/>
          <a:ext cx="1922896" cy="1153737"/>
        </a:xfrm>
        <a:prstGeom prst="rect">
          <a:avLst/>
        </a:prstGeom>
        <a:solidFill>
          <a:schemeClr val="accent2">
            <a:hueOff val="2577445"/>
            <a:satOff val="-7397"/>
            <a:lumOff val="-1184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577850">
            <a:lnSpc>
              <a:spcPct val="90000"/>
            </a:lnSpc>
            <a:spcBef>
              <a:spcPct val="0"/>
            </a:spcBef>
            <a:spcAft>
              <a:spcPct val="35000"/>
            </a:spcAft>
            <a:buNone/>
          </a:pPr>
          <a:r>
            <a:rPr lang="en-US" sz="1300" b="1" kern="1200"/>
            <a:t>Threats  </a:t>
          </a:r>
          <a:r>
            <a:rPr lang="en-US" sz="1300" kern="1200"/>
            <a:t>                            </a:t>
          </a:r>
        </a:p>
      </dsp:txBody>
      <dsp:txXfrm>
        <a:off x="748607" y="1598800"/>
        <a:ext cx="1922896" cy="1153737"/>
      </dsp:txXfrm>
    </dsp:sp>
    <dsp:sp modelId="{D572A318-6359-4578-A1ED-5F8F4274EF3B}">
      <dsp:nvSpPr>
        <dsp:cNvPr id="0" name=""/>
        <dsp:cNvSpPr/>
      </dsp:nvSpPr>
      <dsp:spPr>
        <a:xfrm>
          <a:off x="5034866" y="2129949"/>
          <a:ext cx="411666" cy="91440"/>
        </a:xfrm>
        <a:custGeom>
          <a:avLst/>
          <a:gdLst/>
          <a:ahLst/>
          <a:cxnLst/>
          <a:rect l="0" t="0" r="0" b="0"/>
          <a:pathLst>
            <a:path>
              <a:moveTo>
                <a:pt x="0" y="45720"/>
              </a:moveTo>
              <a:lnTo>
                <a:pt x="411666" y="45720"/>
              </a:lnTo>
            </a:path>
          </a:pathLst>
        </a:custGeom>
        <a:noFill/>
        <a:ln w="12700" cap="flat" cmpd="sng" algn="ctr">
          <a:solidFill>
            <a:schemeClr val="accent2">
              <a:hueOff val="3579786"/>
              <a:satOff val="-10274"/>
              <a:lumOff val="-1644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2173457"/>
        <a:ext cx="22113" cy="4422"/>
      </dsp:txXfrm>
    </dsp:sp>
    <dsp:sp modelId="{13771ECD-795A-441F-8F1A-7A20AD8434D3}">
      <dsp:nvSpPr>
        <dsp:cNvPr id="0" name=""/>
        <dsp:cNvSpPr/>
      </dsp:nvSpPr>
      <dsp:spPr>
        <a:xfrm>
          <a:off x="3113770" y="1598800"/>
          <a:ext cx="1922896" cy="1153737"/>
        </a:xfrm>
        <a:prstGeom prst="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577850">
            <a:lnSpc>
              <a:spcPct val="90000"/>
            </a:lnSpc>
            <a:spcBef>
              <a:spcPct val="0"/>
            </a:spcBef>
            <a:spcAft>
              <a:spcPct val="35000"/>
            </a:spcAft>
            <a:buNone/>
          </a:pPr>
          <a:r>
            <a:rPr lang="en-US" sz="1300" kern="1200"/>
            <a:t>- Hardware Limitations: High demands may limit adoption in resource-constrained environments.</a:t>
          </a:r>
        </a:p>
      </dsp:txBody>
      <dsp:txXfrm>
        <a:off x="3113770" y="1598800"/>
        <a:ext cx="1922896" cy="1153737"/>
      </dsp:txXfrm>
    </dsp:sp>
    <dsp:sp modelId="{A10590FC-D162-412E-B03C-ED091479FB1D}">
      <dsp:nvSpPr>
        <dsp:cNvPr id="0" name=""/>
        <dsp:cNvSpPr/>
      </dsp:nvSpPr>
      <dsp:spPr>
        <a:xfrm>
          <a:off x="7400029" y="2129949"/>
          <a:ext cx="411666" cy="91440"/>
        </a:xfrm>
        <a:custGeom>
          <a:avLst/>
          <a:gdLst/>
          <a:ahLst/>
          <a:cxnLst/>
          <a:rect l="0" t="0" r="0" b="0"/>
          <a:pathLst>
            <a:path>
              <a:moveTo>
                <a:pt x="0" y="45720"/>
              </a:moveTo>
              <a:lnTo>
                <a:pt x="411666" y="45720"/>
              </a:lnTo>
            </a:path>
          </a:pathLst>
        </a:custGeom>
        <a:noFill/>
        <a:ln w="12700" cap="flat" cmpd="sng" algn="ctr">
          <a:solidFill>
            <a:schemeClr val="accent2">
              <a:hueOff val="4295743"/>
              <a:satOff val="-12329"/>
              <a:lumOff val="-1973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2173457"/>
        <a:ext cx="22113" cy="4422"/>
      </dsp:txXfrm>
    </dsp:sp>
    <dsp:sp modelId="{1D5D4E00-0FD9-4CF9-A11C-6EEDC23B0F18}">
      <dsp:nvSpPr>
        <dsp:cNvPr id="0" name=""/>
        <dsp:cNvSpPr/>
      </dsp:nvSpPr>
      <dsp:spPr>
        <a:xfrm>
          <a:off x="5478933" y="1598800"/>
          <a:ext cx="1922896" cy="1153737"/>
        </a:xfrm>
        <a:prstGeom prst="rect">
          <a:avLst/>
        </a:prstGeom>
        <a:solidFill>
          <a:schemeClr val="accent2">
            <a:hueOff val="3866169"/>
            <a:satOff val="-11096"/>
            <a:lumOff val="-1776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577850">
            <a:lnSpc>
              <a:spcPct val="90000"/>
            </a:lnSpc>
            <a:spcBef>
              <a:spcPct val="0"/>
            </a:spcBef>
            <a:spcAft>
              <a:spcPct val="35000"/>
            </a:spcAft>
            <a:buNone/>
          </a:pPr>
          <a:r>
            <a:rPr lang="en-US" sz="1300" kern="1200"/>
            <a:t>- Data Privacy and Availability: Challenges in accessing large, labeled datasets.</a:t>
          </a:r>
        </a:p>
      </dsp:txBody>
      <dsp:txXfrm>
        <a:off x="5478933" y="1598800"/>
        <a:ext cx="1922896" cy="1153737"/>
      </dsp:txXfrm>
    </dsp:sp>
    <dsp:sp modelId="{A5A2E15E-EF79-4D19-9121-C9A6D4085B5D}">
      <dsp:nvSpPr>
        <dsp:cNvPr id="0" name=""/>
        <dsp:cNvSpPr/>
      </dsp:nvSpPr>
      <dsp:spPr>
        <a:xfrm>
          <a:off x="1710055" y="2750737"/>
          <a:ext cx="7095488" cy="411666"/>
        </a:xfrm>
        <a:custGeom>
          <a:avLst/>
          <a:gdLst/>
          <a:ahLst/>
          <a:cxnLst/>
          <a:rect l="0" t="0" r="0" b="0"/>
          <a:pathLst>
            <a:path>
              <a:moveTo>
                <a:pt x="7095488" y="0"/>
              </a:moveTo>
              <a:lnTo>
                <a:pt x="7095488" y="222933"/>
              </a:lnTo>
              <a:lnTo>
                <a:pt x="0" y="222933"/>
              </a:lnTo>
              <a:lnTo>
                <a:pt x="0" y="411666"/>
              </a:lnTo>
            </a:path>
          </a:pathLst>
        </a:custGeom>
        <a:noFill/>
        <a:ln w="12700" cap="flat" cmpd="sng" algn="ctr">
          <a:solidFill>
            <a:schemeClr val="accent2">
              <a:hueOff val="5011700"/>
              <a:satOff val="-14383"/>
              <a:lumOff val="-2302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068" y="2954359"/>
        <a:ext cx="355462" cy="4422"/>
      </dsp:txXfrm>
    </dsp:sp>
    <dsp:sp modelId="{D769274D-3A8E-4ADA-A2C4-201A3FD5288A}">
      <dsp:nvSpPr>
        <dsp:cNvPr id="0" name=""/>
        <dsp:cNvSpPr/>
      </dsp:nvSpPr>
      <dsp:spPr>
        <a:xfrm>
          <a:off x="7844095" y="1598800"/>
          <a:ext cx="1922896" cy="1153737"/>
        </a:xfrm>
        <a:prstGeom prst="rect">
          <a:avLst/>
        </a:prstGeom>
        <a:solidFill>
          <a:schemeClr val="accent2">
            <a:hueOff val="4510529"/>
            <a:satOff val="-12945"/>
            <a:lumOff val="-20726"/>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577850">
            <a:lnSpc>
              <a:spcPct val="90000"/>
            </a:lnSpc>
            <a:spcBef>
              <a:spcPct val="0"/>
            </a:spcBef>
            <a:spcAft>
              <a:spcPct val="35000"/>
            </a:spcAft>
            <a:buNone/>
          </a:pPr>
          <a:r>
            <a:rPr lang="en-US" sz="1300" b="1" kern="1200"/>
            <a:t>Future Research Implications</a:t>
          </a:r>
          <a:endParaRPr lang="en-US" sz="1300" kern="1200"/>
        </a:p>
      </dsp:txBody>
      <dsp:txXfrm>
        <a:off x="7844095" y="1598800"/>
        <a:ext cx="1922896" cy="1153737"/>
      </dsp:txXfrm>
    </dsp:sp>
    <dsp:sp modelId="{EFC9B242-4F0E-424E-B267-B915B5BEB834}">
      <dsp:nvSpPr>
        <dsp:cNvPr id="0" name=""/>
        <dsp:cNvSpPr/>
      </dsp:nvSpPr>
      <dsp:spPr>
        <a:xfrm>
          <a:off x="2669704" y="3725953"/>
          <a:ext cx="411666" cy="91440"/>
        </a:xfrm>
        <a:custGeom>
          <a:avLst/>
          <a:gdLst/>
          <a:ahLst/>
          <a:cxnLst/>
          <a:rect l="0" t="0" r="0" b="0"/>
          <a:pathLst>
            <a:path>
              <a:moveTo>
                <a:pt x="0" y="45720"/>
              </a:moveTo>
              <a:lnTo>
                <a:pt x="411666" y="45720"/>
              </a:lnTo>
            </a:path>
          </a:pathLst>
        </a:custGeom>
        <a:noFill/>
        <a:ln w="12700" cap="flat" cmpd="sng" algn="ctr">
          <a:solidFill>
            <a:schemeClr val="accent2">
              <a:hueOff val="5727657"/>
              <a:satOff val="-16438"/>
              <a:lumOff val="-2631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3769461"/>
        <a:ext cx="22113" cy="4422"/>
      </dsp:txXfrm>
    </dsp:sp>
    <dsp:sp modelId="{92841E55-F0A0-4D2B-8506-D77F05EBEAC6}">
      <dsp:nvSpPr>
        <dsp:cNvPr id="0" name=""/>
        <dsp:cNvSpPr/>
      </dsp:nvSpPr>
      <dsp:spPr>
        <a:xfrm>
          <a:off x="748607" y="3194804"/>
          <a:ext cx="1922896" cy="1153737"/>
        </a:xfrm>
        <a:prstGeom prst="rect">
          <a:avLst/>
        </a:prstGeom>
        <a:solidFill>
          <a:schemeClr val="accent2">
            <a:hueOff val="5154891"/>
            <a:satOff val="-14794"/>
            <a:lumOff val="-2368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577850">
            <a:lnSpc>
              <a:spcPct val="90000"/>
            </a:lnSpc>
            <a:spcBef>
              <a:spcPct val="0"/>
            </a:spcBef>
            <a:spcAft>
              <a:spcPct val="35000"/>
            </a:spcAft>
            <a:buNone/>
          </a:pPr>
          <a:r>
            <a:rPr lang="en-US" sz="1300" kern="1200"/>
            <a:t>- Scalability and Efficiency: Focus on reducing computational demands.</a:t>
          </a:r>
        </a:p>
      </dsp:txBody>
      <dsp:txXfrm>
        <a:off x="748607" y="3194804"/>
        <a:ext cx="1922896" cy="1153737"/>
      </dsp:txXfrm>
    </dsp:sp>
    <dsp:sp modelId="{28C44A71-CCB0-4E3C-B4E7-995FB9BC3653}">
      <dsp:nvSpPr>
        <dsp:cNvPr id="0" name=""/>
        <dsp:cNvSpPr/>
      </dsp:nvSpPr>
      <dsp:spPr>
        <a:xfrm>
          <a:off x="5034866" y="3725953"/>
          <a:ext cx="411666" cy="91440"/>
        </a:xfrm>
        <a:custGeom>
          <a:avLst/>
          <a:gdLst/>
          <a:ahLst/>
          <a:cxnLst/>
          <a:rect l="0" t="0" r="0" b="0"/>
          <a:pathLst>
            <a:path>
              <a:moveTo>
                <a:pt x="0" y="45720"/>
              </a:moveTo>
              <a:lnTo>
                <a:pt x="411666"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3769461"/>
        <a:ext cx="22113" cy="4422"/>
      </dsp:txXfrm>
    </dsp:sp>
    <dsp:sp modelId="{15B4EE1E-017A-4F16-B626-DAE4033F9C87}">
      <dsp:nvSpPr>
        <dsp:cNvPr id="0" name=""/>
        <dsp:cNvSpPr/>
      </dsp:nvSpPr>
      <dsp:spPr>
        <a:xfrm>
          <a:off x="3113770" y="3194804"/>
          <a:ext cx="1922896" cy="1153737"/>
        </a:xfrm>
        <a:prstGeom prst="rect">
          <a:avLst/>
        </a:prstGeom>
        <a:solidFill>
          <a:schemeClr val="accent2">
            <a:hueOff val="5799252"/>
            <a:satOff val="-16644"/>
            <a:lumOff val="-26648"/>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577850">
            <a:lnSpc>
              <a:spcPct val="90000"/>
            </a:lnSpc>
            <a:spcBef>
              <a:spcPct val="0"/>
            </a:spcBef>
            <a:spcAft>
              <a:spcPct val="35000"/>
            </a:spcAft>
            <a:buNone/>
          </a:pPr>
          <a:r>
            <a:rPr lang="en-US" sz="1300" kern="1200"/>
            <a:t>- Broader Dataset Utilization: Develop methods for smaller or less labeled datasets.</a:t>
          </a:r>
        </a:p>
      </dsp:txBody>
      <dsp:txXfrm>
        <a:off x="3113770" y="3194804"/>
        <a:ext cx="1922896" cy="1153737"/>
      </dsp:txXfrm>
    </dsp:sp>
    <dsp:sp modelId="{C28217BD-1139-4BFE-8DF4-76CEDEE4C74E}">
      <dsp:nvSpPr>
        <dsp:cNvPr id="0" name=""/>
        <dsp:cNvSpPr/>
      </dsp:nvSpPr>
      <dsp:spPr>
        <a:xfrm>
          <a:off x="5478933" y="3194804"/>
          <a:ext cx="1922896" cy="1153737"/>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577850">
            <a:lnSpc>
              <a:spcPct val="90000"/>
            </a:lnSpc>
            <a:spcBef>
              <a:spcPct val="0"/>
            </a:spcBef>
            <a:spcAft>
              <a:spcPct val="35000"/>
            </a:spcAft>
            <a:buNone/>
          </a:pPr>
          <a:r>
            <a:rPr lang="en-US" sz="1300" kern="1200"/>
            <a:t>- Integration of New Techniques: Continue innovating in neural network design and hardware acceleration.</a:t>
          </a:r>
        </a:p>
      </dsp:txBody>
      <dsp:txXfrm>
        <a:off x="5478933" y="3194804"/>
        <a:ext cx="1922896" cy="11537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32BD52-2FED-4CBB-AD8D-AF4C0D73CDCF}" type="datetimeFigureOut">
              <a:rPr lang="en-US" smtClean="0"/>
              <a:t>7/24/2024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26C88-DA18-4D01-BEBE-1379DEB58918}" type="slidenum">
              <a:rPr lang="en-US" smtClean="0"/>
              <a:t>‹#›</a:t>
            </a:fld>
            <a:endParaRPr lang="en-US"/>
          </a:p>
        </p:txBody>
      </p:sp>
    </p:spTree>
    <p:extLst>
      <p:ext uri="{BB962C8B-B14F-4D97-AF65-F5344CB8AC3E}">
        <p14:creationId xmlns:p14="http://schemas.microsoft.com/office/powerpoint/2010/main" val="72837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626C88-DA18-4D01-BEBE-1379DEB58918}" type="slidenum">
              <a:rPr lang="en-US" smtClean="0"/>
              <a:t>13</a:t>
            </a:fld>
            <a:endParaRPr lang="en-US"/>
          </a:p>
        </p:txBody>
      </p:sp>
    </p:spTree>
    <p:extLst>
      <p:ext uri="{BB962C8B-B14F-4D97-AF65-F5344CB8AC3E}">
        <p14:creationId xmlns:p14="http://schemas.microsoft.com/office/powerpoint/2010/main" val="4024957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0D259-8DD8-79E7-BE3C-B63FDCB218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C69F88-2233-4260-8ABE-DF0BBCBB6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AB54DC-BD9F-9AF4-891B-8724A5A569BA}"/>
              </a:ext>
            </a:extLst>
          </p:cNvPr>
          <p:cNvSpPr>
            <a:spLocks noGrp="1"/>
          </p:cNvSpPr>
          <p:nvPr>
            <p:ph type="dt" sz="half" idx="10"/>
          </p:nvPr>
        </p:nvSpPr>
        <p:spPr/>
        <p:txBody>
          <a:bodyPr/>
          <a:lstStyle/>
          <a:p>
            <a:fld id="{62C18953-50A9-485E-BD54-589DFABE013A}" type="datetimeFigureOut">
              <a:rPr lang="en-US" smtClean="0"/>
              <a:t>7/24/2024</a:t>
            </a:fld>
            <a:endParaRPr lang="en-US"/>
          </a:p>
        </p:txBody>
      </p:sp>
      <p:sp>
        <p:nvSpPr>
          <p:cNvPr id="5" name="Footer Placeholder 4">
            <a:extLst>
              <a:ext uri="{FF2B5EF4-FFF2-40B4-BE49-F238E27FC236}">
                <a16:creationId xmlns:a16="http://schemas.microsoft.com/office/drawing/2014/main" id="{6A26B93B-67E4-B895-CAFB-3709E68A4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E5B22-2460-316E-6245-BE596851CBFB}"/>
              </a:ext>
            </a:extLst>
          </p:cNvPr>
          <p:cNvSpPr>
            <a:spLocks noGrp="1"/>
          </p:cNvSpPr>
          <p:nvPr>
            <p:ph type="sldNum" sz="quarter" idx="12"/>
          </p:nvPr>
        </p:nvSpPr>
        <p:spPr/>
        <p:txBody>
          <a:bodyPr/>
          <a:lstStyle/>
          <a:p>
            <a:fld id="{A0FA6136-01C9-48FE-B1DC-5DA9271ACB61}" type="slidenum">
              <a:rPr lang="en-US" smtClean="0"/>
              <a:t>‹#›</a:t>
            </a:fld>
            <a:endParaRPr lang="en-US"/>
          </a:p>
        </p:txBody>
      </p:sp>
    </p:spTree>
    <p:extLst>
      <p:ext uri="{BB962C8B-B14F-4D97-AF65-F5344CB8AC3E}">
        <p14:creationId xmlns:p14="http://schemas.microsoft.com/office/powerpoint/2010/main" val="4294710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06501-4D42-7937-89AC-DAF8EDEA0C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BFF0CC-45A2-D259-AB54-21C2456E26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B82BC6-81FE-EDA0-A5AA-55804B69D3D7}"/>
              </a:ext>
            </a:extLst>
          </p:cNvPr>
          <p:cNvSpPr>
            <a:spLocks noGrp="1"/>
          </p:cNvSpPr>
          <p:nvPr>
            <p:ph type="dt" sz="half" idx="10"/>
          </p:nvPr>
        </p:nvSpPr>
        <p:spPr/>
        <p:txBody>
          <a:bodyPr/>
          <a:lstStyle/>
          <a:p>
            <a:fld id="{62C18953-50A9-485E-BD54-589DFABE013A}" type="datetimeFigureOut">
              <a:rPr lang="en-US" smtClean="0"/>
              <a:t>7/24/2024</a:t>
            </a:fld>
            <a:endParaRPr lang="en-US"/>
          </a:p>
        </p:txBody>
      </p:sp>
      <p:sp>
        <p:nvSpPr>
          <p:cNvPr id="5" name="Footer Placeholder 4">
            <a:extLst>
              <a:ext uri="{FF2B5EF4-FFF2-40B4-BE49-F238E27FC236}">
                <a16:creationId xmlns:a16="http://schemas.microsoft.com/office/drawing/2014/main" id="{EDABD786-B304-892E-38A5-574F7697FC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DCEB2B-CC3D-D755-B70F-89615FA66329}"/>
              </a:ext>
            </a:extLst>
          </p:cNvPr>
          <p:cNvSpPr>
            <a:spLocks noGrp="1"/>
          </p:cNvSpPr>
          <p:nvPr>
            <p:ph type="sldNum" sz="quarter" idx="12"/>
          </p:nvPr>
        </p:nvSpPr>
        <p:spPr/>
        <p:txBody>
          <a:bodyPr/>
          <a:lstStyle/>
          <a:p>
            <a:fld id="{A0FA6136-01C9-48FE-B1DC-5DA9271ACB61}" type="slidenum">
              <a:rPr lang="en-US" smtClean="0"/>
              <a:t>‹#›</a:t>
            </a:fld>
            <a:endParaRPr lang="en-US"/>
          </a:p>
        </p:txBody>
      </p:sp>
    </p:spTree>
    <p:extLst>
      <p:ext uri="{BB962C8B-B14F-4D97-AF65-F5344CB8AC3E}">
        <p14:creationId xmlns:p14="http://schemas.microsoft.com/office/powerpoint/2010/main" val="3647886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055DC-6A54-E86D-8041-4D6B156EF2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D13763-090E-E120-603D-1A57CE2D40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ED9F46-EB83-253A-F700-28EC5D215721}"/>
              </a:ext>
            </a:extLst>
          </p:cNvPr>
          <p:cNvSpPr>
            <a:spLocks noGrp="1"/>
          </p:cNvSpPr>
          <p:nvPr>
            <p:ph type="dt" sz="half" idx="10"/>
          </p:nvPr>
        </p:nvSpPr>
        <p:spPr/>
        <p:txBody>
          <a:bodyPr/>
          <a:lstStyle/>
          <a:p>
            <a:fld id="{62C18953-50A9-485E-BD54-589DFABE013A}" type="datetimeFigureOut">
              <a:rPr lang="en-US" smtClean="0"/>
              <a:t>7/24/2024</a:t>
            </a:fld>
            <a:endParaRPr lang="en-US"/>
          </a:p>
        </p:txBody>
      </p:sp>
      <p:sp>
        <p:nvSpPr>
          <p:cNvPr id="5" name="Footer Placeholder 4">
            <a:extLst>
              <a:ext uri="{FF2B5EF4-FFF2-40B4-BE49-F238E27FC236}">
                <a16:creationId xmlns:a16="http://schemas.microsoft.com/office/drawing/2014/main" id="{C5CF1A11-9072-99A4-4D2B-FA52CD3269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6EC374-1B9B-24FE-E767-41F0C84F0593}"/>
              </a:ext>
            </a:extLst>
          </p:cNvPr>
          <p:cNvSpPr>
            <a:spLocks noGrp="1"/>
          </p:cNvSpPr>
          <p:nvPr>
            <p:ph type="sldNum" sz="quarter" idx="12"/>
          </p:nvPr>
        </p:nvSpPr>
        <p:spPr/>
        <p:txBody>
          <a:bodyPr/>
          <a:lstStyle/>
          <a:p>
            <a:fld id="{A0FA6136-01C9-48FE-B1DC-5DA9271ACB61}" type="slidenum">
              <a:rPr lang="en-US" smtClean="0"/>
              <a:t>‹#›</a:t>
            </a:fld>
            <a:endParaRPr lang="en-US"/>
          </a:p>
        </p:txBody>
      </p:sp>
    </p:spTree>
    <p:extLst>
      <p:ext uri="{BB962C8B-B14F-4D97-AF65-F5344CB8AC3E}">
        <p14:creationId xmlns:p14="http://schemas.microsoft.com/office/powerpoint/2010/main" val="1144850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03F3A-A00B-B0B9-1BD1-0894DE533F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724BC7-A254-47FE-21FC-F51B47DC39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2CFAA8-FD6B-6A5F-62CC-1D33361A7CE2}"/>
              </a:ext>
            </a:extLst>
          </p:cNvPr>
          <p:cNvSpPr>
            <a:spLocks noGrp="1"/>
          </p:cNvSpPr>
          <p:nvPr>
            <p:ph type="dt" sz="half" idx="10"/>
          </p:nvPr>
        </p:nvSpPr>
        <p:spPr/>
        <p:txBody>
          <a:bodyPr/>
          <a:lstStyle/>
          <a:p>
            <a:fld id="{62C18953-50A9-485E-BD54-589DFABE013A}" type="datetimeFigureOut">
              <a:rPr lang="en-US" smtClean="0"/>
              <a:t>7/24/2024</a:t>
            </a:fld>
            <a:endParaRPr lang="en-US"/>
          </a:p>
        </p:txBody>
      </p:sp>
      <p:sp>
        <p:nvSpPr>
          <p:cNvPr id="5" name="Footer Placeholder 4">
            <a:extLst>
              <a:ext uri="{FF2B5EF4-FFF2-40B4-BE49-F238E27FC236}">
                <a16:creationId xmlns:a16="http://schemas.microsoft.com/office/drawing/2014/main" id="{47E342CB-0ADE-C7E7-092B-8651FC04D6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0FFB6B-91D7-213B-4A23-15453CAF6814}"/>
              </a:ext>
            </a:extLst>
          </p:cNvPr>
          <p:cNvSpPr>
            <a:spLocks noGrp="1"/>
          </p:cNvSpPr>
          <p:nvPr>
            <p:ph type="sldNum" sz="quarter" idx="12"/>
          </p:nvPr>
        </p:nvSpPr>
        <p:spPr/>
        <p:txBody>
          <a:bodyPr/>
          <a:lstStyle/>
          <a:p>
            <a:fld id="{A0FA6136-01C9-48FE-B1DC-5DA9271ACB61}" type="slidenum">
              <a:rPr lang="en-US" smtClean="0"/>
              <a:t>‹#›</a:t>
            </a:fld>
            <a:endParaRPr lang="en-US"/>
          </a:p>
        </p:txBody>
      </p:sp>
    </p:spTree>
    <p:extLst>
      <p:ext uri="{BB962C8B-B14F-4D97-AF65-F5344CB8AC3E}">
        <p14:creationId xmlns:p14="http://schemas.microsoft.com/office/powerpoint/2010/main" val="1025186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5A29-CCF5-5CDA-73CD-E0ED055ACF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1D4B5D-1AA3-81D1-E0DD-A8431A0133E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8D82F9-E0B6-FC84-A986-CC228683A1E6}"/>
              </a:ext>
            </a:extLst>
          </p:cNvPr>
          <p:cNvSpPr>
            <a:spLocks noGrp="1"/>
          </p:cNvSpPr>
          <p:nvPr>
            <p:ph type="dt" sz="half" idx="10"/>
          </p:nvPr>
        </p:nvSpPr>
        <p:spPr/>
        <p:txBody>
          <a:bodyPr/>
          <a:lstStyle/>
          <a:p>
            <a:fld id="{62C18953-50A9-485E-BD54-589DFABE013A}" type="datetimeFigureOut">
              <a:rPr lang="en-US" smtClean="0"/>
              <a:t>7/24/2024</a:t>
            </a:fld>
            <a:endParaRPr lang="en-US"/>
          </a:p>
        </p:txBody>
      </p:sp>
      <p:sp>
        <p:nvSpPr>
          <p:cNvPr id="5" name="Footer Placeholder 4">
            <a:extLst>
              <a:ext uri="{FF2B5EF4-FFF2-40B4-BE49-F238E27FC236}">
                <a16:creationId xmlns:a16="http://schemas.microsoft.com/office/drawing/2014/main" id="{94C25590-3B58-5C2A-BB5E-FFAE11880A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CC60F-04D6-4716-4716-0182AB2AD23D}"/>
              </a:ext>
            </a:extLst>
          </p:cNvPr>
          <p:cNvSpPr>
            <a:spLocks noGrp="1"/>
          </p:cNvSpPr>
          <p:nvPr>
            <p:ph type="sldNum" sz="quarter" idx="12"/>
          </p:nvPr>
        </p:nvSpPr>
        <p:spPr/>
        <p:txBody>
          <a:bodyPr/>
          <a:lstStyle/>
          <a:p>
            <a:fld id="{A0FA6136-01C9-48FE-B1DC-5DA9271ACB61}" type="slidenum">
              <a:rPr lang="en-US" smtClean="0"/>
              <a:t>‹#›</a:t>
            </a:fld>
            <a:endParaRPr lang="en-US"/>
          </a:p>
        </p:txBody>
      </p:sp>
    </p:spTree>
    <p:extLst>
      <p:ext uri="{BB962C8B-B14F-4D97-AF65-F5344CB8AC3E}">
        <p14:creationId xmlns:p14="http://schemas.microsoft.com/office/powerpoint/2010/main" val="929637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3AD85-A2BD-6D1F-6452-AD72610819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7911A6-C9AE-D437-7B72-D16C4F16E6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5E7AAC-FE58-A716-75E5-D8B1B64900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50E95F-9DBD-F002-3046-12E2F667BA0B}"/>
              </a:ext>
            </a:extLst>
          </p:cNvPr>
          <p:cNvSpPr>
            <a:spLocks noGrp="1"/>
          </p:cNvSpPr>
          <p:nvPr>
            <p:ph type="dt" sz="half" idx="10"/>
          </p:nvPr>
        </p:nvSpPr>
        <p:spPr/>
        <p:txBody>
          <a:bodyPr/>
          <a:lstStyle/>
          <a:p>
            <a:fld id="{62C18953-50A9-485E-BD54-589DFABE013A}" type="datetimeFigureOut">
              <a:rPr lang="en-US" smtClean="0"/>
              <a:t>7/24/2024</a:t>
            </a:fld>
            <a:endParaRPr lang="en-US"/>
          </a:p>
        </p:txBody>
      </p:sp>
      <p:sp>
        <p:nvSpPr>
          <p:cNvPr id="6" name="Footer Placeholder 5">
            <a:extLst>
              <a:ext uri="{FF2B5EF4-FFF2-40B4-BE49-F238E27FC236}">
                <a16:creationId xmlns:a16="http://schemas.microsoft.com/office/drawing/2014/main" id="{EE833209-4E33-31A7-676D-F461AC1C7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BDF30A-879F-653D-CA5C-CC10C066CDB4}"/>
              </a:ext>
            </a:extLst>
          </p:cNvPr>
          <p:cNvSpPr>
            <a:spLocks noGrp="1"/>
          </p:cNvSpPr>
          <p:nvPr>
            <p:ph type="sldNum" sz="quarter" idx="12"/>
          </p:nvPr>
        </p:nvSpPr>
        <p:spPr/>
        <p:txBody>
          <a:bodyPr/>
          <a:lstStyle/>
          <a:p>
            <a:fld id="{A0FA6136-01C9-48FE-B1DC-5DA9271ACB61}" type="slidenum">
              <a:rPr lang="en-US" smtClean="0"/>
              <a:t>‹#›</a:t>
            </a:fld>
            <a:endParaRPr lang="en-US"/>
          </a:p>
        </p:txBody>
      </p:sp>
    </p:spTree>
    <p:extLst>
      <p:ext uri="{BB962C8B-B14F-4D97-AF65-F5344CB8AC3E}">
        <p14:creationId xmlns:p14="http://schemas.microsoft.com/office/powerpoint/2010/main" val="2889898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2DD64-66FD-EFBD-76C9-AF21FD1C4B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0E396F-B16A-4197-4B51-BCB6FEE1D5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09F686-8D3C-F6B9-EC31-649AADC38C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408334-EAA6-FB0A-2752-3E5CF521E0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253F3D-B339-A3B3-A700-E41A28DC5B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5CF125-DC9B-3A42-6228-9E65EC76D320}"/>
              </a:ext>
            </a:extLst>
          </p:cNvPr>
          <p:cNvSpPr>
            <a:spLocks noGrp="1"/>
          </p:cNvSpPr>
          <p:nvPr>
            <p:ph type="dt" sz="half" idx="10"/>
          </p:nvPr>
        </p:nvSpPr>
        <p:spPr/>
        <p:txBody>
          <a:bodyPr/>
          <a:lstStyle/>
          <a:p>
            <a:fld id="{62C18953-50A9-485E-BD54-589DFABE013A}" type="datetimeFigureOut">
              <a:rPr lang="en-US" smtClean="0"/>
              <a:t>7/24/2024</a:t>
            </a:fld>
            <a:endParaRPr lang="en-US"/>
          </a:p>
        </p:txBody>
      </p:sp>
      <p:sp>
        <p:nvSpPr>
          <p:cNvPr id="8" name="Footer Placeholder 7">
            <a:extLst>
              <a:ext uri="{FF2B5EF4-FFF2-40B4-BE49-F238E27FC236}">
                <a16:creationId xmlns:a16="http://schemas.microsoft.com/office/drawing/2014/main" id="{86648A7B-6A1C-3AD5-5C7E-9CD364862E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54128A-FCA8-1EB9-F42C-3E8F0EDE4266}"/>
              </a:ext>
            </a:extLst>
          </p:cNvPr>
          <p:cNvSpPr>
            <a:spLocks noGrp="1"/>
          </p:cNvSpPr>
          <p:nvPr>
            <p:ph type="sldNum" sz="quarter" idx="12"/>
          </p:nvPr>
        </p:nvSpPr>
        <p:spPr/>
        <p:txBody>
          <a:bodyPr/>
          <a:lstStyle/>
          <a:p>
            <a:fld id="{A0FA6136-01C9-48FE-B1DC-5DA9271ACB61}" type="slidenum">
              <a:rPr lang="en-US" smtClean="0"/>
              <a:t>‹#›</a:t>
            </a:fld>
            <a:endParaRPr lang="en-US"/>
          </a:p>
        </p:txBody>
      </p:sp>
    </p:spTree>
    <p:extLst>
      <p:ext uri="{BB962C8B-B14F-4D97-AF65-F5344CB8AC3E}">
        <p14:creationId xmlns:p14="http://schemas.microsoft.com/office/powerpoint/2010/main" val="1923640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D3674-88DB-32DE-0EA5-6B0B9708DF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72277D-82A7-9E49-21A7-EB241AA599EF}"/>
              </a:ext>
            </a:extLst>
          </p:cNvPr>
          <p:cNvSpPr>
            <a:spLocks noGrp="1"/>
          </p:cNvSpPr>
          <p:nvPr>
            <p:ph type="dt" sz="half" idx="10"/>
          </p:nvPr>
        </p:nvSpPr>
        <p:spPr/>
        <p:txBody>
          <a:bodyPr/>
          <a:lstStyle/>
          <a:p>
            <a:fld id="{62C18953-50A9-485E-BD54-589DFABE013A}" type="datetimeFigureOut">
              <a:rPr lang="en-US" smtClean="0"/>
              <a:t>7/24/2024</a:t>
            </a:fld>
            <a:endParaRPr lang="en-US"/>
          </a:p>
        </p:txBody>
      </p:sp>
      <p:sp>
        <p:nvSpPr>
          <p:cNvPr id="4" name="Footer Placeholder 3">
            <a:extLst>
              <a:ext uri="{FF2B5EF4-FFF2-40B4-BE49-F238E27FC236}">
                <a16:creationId xmlns:a16="http://schemas.microsoft.com/office/drawing/2014/main" id="{CDA26C2D-B82A-A2E5-B3CB-C7F8FFA34D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EABE26-C9D3-5FF9-9A7A-4132ABE4A247}"/>
              </a:ext>
            </a:extLst>
          </p:cNvPr>
          <p:cNvSpPr>
            <a:spLocks noGrp="1"/>
          </p:cNvSpPr>
          <p:nvPr>
            <p:ph type="sldNum" sz="quarter" idx="12"/>
          </p:nvPr>
        </p:nvSpPr>
        <p:spPr/>
        <p:txBody>
          <a:bodyPr/>
          <a:lstStyle/>
          <a:p>
            <a:fld id="{A0FA6136-01C9-48FE-B1DC-5DA9271ACB61}" type="slidenum">
              <a:rPr lang="en-US" smtClean="0"/>
              <a:t>‹#›</a:t>
            </a:fld>
            <a:endParaRPr lang="en-US"/>
          </a:p>
        </p:txBody>
      </p:sp>
    </p:spTree>
    <p:extLst>
      <p:ext uri="{BB962C8B-B14F-4D97-AF65-F5344CB8AC3E}">
        <p14:creationId xmlns:p14="http://schemas.microsoft.com/office/powerpoint/2010/main" val="2190760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6475DD-5880-73D2-498B-091833DF06EE}"/>
              </a:ext>
            </a:extLst>
          </p:cNvPr>
          <p:cNvSpPr>
            <a:spLocks noGrp="1"/>
          </p:cNvSpPr>
          <p:nvPr>
            <p:ph type="dt" sz="half" idx="10"/>
          </p:nvPr>
        </p:nvSpPr>
        <p:spPr/>
        <p:txBody>
          <a:bodyPr/>
          <a:lstStyle/>
          <a:p>
            <a:fld id="{62C18953-50A9-485E-BD54-589DFABE013A}" type="datetimeFigureOut">
              <a:rPr lang="en-US" smtClean="0"/>
              <a:t>7/24/2024</a:t>
            </a:fld>
            <a:endParaRPr lang="en-US"/>
          </a:p>
        </p:txBody>
      </p:sp>
      <p:sp>
        <p:nvSpPr>
          <p:cNvPr id="3" name="Footer Placeholder 2">
            <a:extLst>
              <a:ext uri="{FF2B5EF4-FFF2-40B4-BE49-F238E27FC236}">
                <a16:creationId xmlns:a16="http://schemas.microsoft.com/office/drawing/2014/main" id="{AFD463B6-965D-7FC6-C16A-6FA0CE7C86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B40909-6280-05EB-1FB9-D89A98FC5ADA}"/>
              </a:ext>
            </a:extLst>
          </p:cNvPr>
          <p:cNvSpPr>
            <a:spLocks noGrp="1"/>
          </p:cNvSpPr>
          <p:nvPr>
            <p:ph type="sldNum" sz="quarter" idx="12"/>
          </p:nvPr>
        </p:nvSpPr>
        <p:spPr/>
        <p:txBody>
          <a:bodyPr/>
          <a:lstStyle/>
          <a:p>
            <a:fld id="{A0FA6136-01C9-48FE-B1DC-5DA9271ACB61}" type="slidenum">
              <a:rPr lang="en-US" smtClean="0"/>
              <a:t>‹#›</a:t>
            </a:fld>
            <a:endParaRPr lang="en-US"/>
          </a:p>
        </p:txBody>
      </p:sp>
    </p:spTree>
    <p:extLst>
      <p:ext uri="{BB962C8B-B14F-4D97-AF65-F5344CB8AC3E}">
        <p14:creationId xmlns:p14="http://schemas.microsoft.com/office/powerpoint/2010/main" val="346125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FD211-97CD-308A-66E6-5506EA1A17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076235-E24D-B9F0-224F-71EE029917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EC505B-10B7-058A-926A-149581A1C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6A81FE-6527-F40E-657F-82DDE55ECE0E}"/>
              </a:ext>
            </a:extLst>
          </p:cNvPr>
          <p:cNvSpPr>
            <a:spLocks noGrp="1"/>
          </p:cNvSpPr>
          <p:nvPr>
            <p:ph type="dt" sz="half" idx="10"/>
          </p:nvPr>
        </p:nvSpPr>
        <p:spPr/>
        <p:txBody>
          <a:bodyPr/>
          <a:lstStyle/>
          <a:p>
            <a:fld id="{62C18953-50A9-485E-BD54-589DFABE013A}" type="datetimeFigureOut">
              <a:rPr lang="en-US" smtClean="0"/>
              <a:t>7/24/2024</a:t>
            </a:fld>
            <a:endParaRPr lang="en-US"/>
          </a:p>
        </p:txBody>
      </p:sp>
      <p:sp>
        <p:nvSpPr>
          <p:cNvPr id="6" name="Footer Placeholder 5">
            <a:extLst>
              <a:ext uri="{FF2B5EF4-FFF2-40B4-BE49-F238E27FC236}">
                <a16:creationId xmlns:a16="http://schemas.microsoft.com/office/drawing/2014/main" id="{5A00D8D7-E3BC-D6BD-FFB6-65168FFC4A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0CEF7E-6118-DD72-9FD0-8E6A829F4188}"/>
              </a:ext>
            </a:extLst>
          </p:cNvPr>
          <p:cNvSpPr>
            <a:spLocks noGrp="1"/>
          </p:cNvSpPr>
          <p:nvPr>
            <p:ph type="sldNum" sz="quarter" idx="12"/>
          </p:nvPr>
        </p:nvSpPr>
        <p:spPr/>
        <p:txBody>
          <a:bodyPr/>
          <a:lstStyle/>
          <a:p>
            <a:fld id="{A0FA6136-01C9-48FE-B1DC-5DA9271ACB61}" type="slidenum">
              <a:rPr lang="en-US" smtClean="0"/>
              <a:t>‹#›</a:t>
            </a:fld>
            <a:endParaRPr lang="en-US"/>
          </a:p>
        </p:txBody>
      </p:sp>
    </p:spTree>
    <p:extLst>
      <p:ext uri="{BB962C8B-B14F-4D97-AF65-F5344CB8AC3E}">
        <p14:creationId xmlns:p14="http://schemas.microsoft.com/office/powerpoint/2010/main" val="3148869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35730-6A1A-2BA3-BBAE-00034D84A4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E28832-9D42-16EA-9E98-180EF21647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4667C0-865A-087E-8A8E-DAC5BDFEB9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DAFCFB-356D-FCA1-D465-EA6578AC5634}"/>
              </a:ext>
            </a:extLst>
          </p:cNvPr>
          <p:cNvSpPr>
            <a:spLocks noGrp="1"/>
          </p:cNvSpPr>
          <p:nvPr>
            <p:ph type="dt" sz="half" idx="10"/>
          </p:nvPr>
        </p:nvSpPr>
        <p:spPr/>
        <p:txBody>
          <a:bodyPr/>
          <a:lstStyle/>
          <a:p>
            <a:fld id="{62C18953-50A9-485E-BD54-589DFABE013A}" type="datetimeFigureOut">
              <a:rPr lang="en-US" smtClean="0"/>
              <a:t>7/24/2024</a:t>
            </a:fld>
            <a:endParaRPr lang="en-US"/>
          </a:p>
        </p:txBody>
      </p:sp>
      <p:sp>
        <p:nvSpPr>
          <p:cNvPr id="6" name="Footer Placeholder 5">
            <a:extLst>
              <a:ext uri="{FF2B5EF4-FFF2-40B4-BE49-F238E27FC236}">
                <a16:creationId xmlns:a16="http://schemas.microsoft.com/office/drawing/2014/main" id="{F8C87DDA-6E25-5881-39AD-9C7904BFE3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2F37AB-6757-8577-B1BE-711169B30F95}"/>
              </a:ext>
            </a:extLst>
          </p:cNvPr>
          <p:cNvSpPr>
            <a:spLocks noGrp="1"/>
          </p:cNvSpPr>
          <p:nvPr>
            <p:ph type="sldNum" sz="quarter" idx="12"/>
          </p:nvPr>
        </p:nvSpPr>
        <p:spPr/>
        <p:txBody>
          <a:bodyPr/>
          <a:lstStyle/>
          <a:p>
            <a:fld id="{A0FA6136-01C9-48FE-B1DC-5DA9271ACB61}" type="slidenum">
              <a:rPr lang="en-US" smtClean="0"/>
              <a:t>‹#›</a:t>
            </a:fld>
            <a:endParaRPr lang="en-US"/>
          </a:p>
        </p:txBody>
      </p:sp>
    </p:spTree>
    <p:extLst>
      <p:ext uri="{BB962C8B-B14F-4D97-AF65-F5344CB8AC3E}">
        <p14:creationId xmlns:p14="http://schemas.microsoft.com/office/powerpoint/2010/main" val="182482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7FC88E-2C44-A3A5-ED81-B1A4A8F7CA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91D587-1255-F67F-8EED-38197A939A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F4BBBD-7746-4A40-26AF-D91E5B0EF5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C18953-50A9-485E-BD54-589DFABE013A}" type="datetimeFigureOut">
              <a:rPr lang="en-US" smtClean="0"/>
              <a:t>7/24/2024</a:t>
            </a:fld>
            <a:endParaRPr lang="en-US"/>
          </a:p>
        </p:txBody>
      </p:sp>
      <p:sp>
        <p:nvSpPr>
          <p:cNvPr id="5" name="Footer Placeholder 4">
            <a:extLst>
              <a:ext uri="{FF2B5EF4-FFF2-40B4-BE49-F238E27FC236}">
                <a16:creationId xmlns:a16="http://schemas.microsoft.com/office/drawing/2014/main" id="{C1F482A0-5BBD-1AF0-BA72-9B2A4E1DCB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C878729-34ED-95BD-D40A-9DB95CCDF7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0FA6136-01C9-48FE-B1DC-5DA9271ACB61}" type="slidenum">
              <a:rPr lang="en-US" smtClean="0"/>
              <a:t>‹#›</a:t>
            </a:fld>
            <a:endParaRPr lang="en-US"/>
          </a:p>
        </p:txBody>
      </p:sp>
    </p:spTree>
    <p:extLst>
      <p:ext uri="{BB962C8B-B14F-4D97-AF65-F5344CB8AC3E}">
        <p14:creationId xmlns:p14="http://schemas.microsoft.com/office/powerpoint/2010/main" val="3154905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proceedings.neurips.cc/paper_files/paper/2012/file/c399862d3b9d6b76c8436e924a68c45b-Paper.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B31876-BAC2-EE36-9EA7-0E692C967893}"/>
              </a:ext>
            </a:extLst>
          </p:cNvPr>
          <p:cNvSpPr>
            <a:spLocks noGrp="1"/>
          </p:cNvSpPr>
          <p:nvPr>
            <p:ph type="ctrTitle"/>
          </p:nvPr>
        </p:nvSpPr>
        <p:spPr>
          <a:xfrm>
            <a:off x="485962" y="320040"/>
            <a:ext cx="5074920" cy="2551177"/>
          </a:xfrm>
        </p:spPr>
        <p:txBody>
          <a:bodyPr>
            <a:normAutofit/>
          </a:bodyPr>
          <a:lstStyle/>
          <a:p>
            <a:pPr algn="l"/>
            <a:r>
              <a:rPr lang="en-US" sz="3100" b="1" kern="100" dirty="0">
                <a:effectLst/>
                <a:latin typeface="Times New Roman" panose="02020603050405020304" pitchFamily="18" charset="0"/>
                <a:ea typeface="Aptos" panose="020B0004020202020204" pitchFamily="34" charset="0"/>
                <a:cs typeface="Times New Roman" panose="02020603050405020304" pitchFamily="18" charset="0"/>
              </a:rPr>
              <a:t>ImageNet Classification with Deep Convolutional Neural Networks</a:t>
            </a:r>
            <a:br>
              <a:rPr lang="en-US" sz="5100" kern="100" dirty="0">
                <a:effectLst/>
                <a:latin typeface="Aptos" panose="020B0004020202020204" pitchFamily="34" charset="0"/>
                <a:ea typeface="Aptos" panose="020B0004020202020204" pitchFamily="34" charset="0"/>
                <a:cs typeface="Times New Roman" panose="02020603050405020304" pitchFamily="18" charset="0"/>
              </a:rPr>
            </a:br>
            <a:endParaRPr lang="en-US" sz="5100" dirty="0"/>
          </a:p>
        </p:txBody>
      </p:sp>
      <p:sp>
        <p:nvSpPr>
          <p:cNvPr id="3" name="Subtitle 2">
            <a:extLst>
              <a:ext uri="{FF2B5EF4-FFF2-40B4-BE49-F238E27FC236}">
                <a16:creationId xmlns:a16="http://schemas.microsoft.com/office/drawing/2014/main" id="{93F45977-67C7-F002-4FE5-7AA40A723EE3}"/>
              </a:ext>
            </a:extLst>
          </p:cNvPr>
          <p:cNvSpPr>
            <a:spLocks noGrp="1"/>
          </p:cNvSpPr>
          <p:nvPr>
            <p:ph type="subTitle" idx="1"/>
          </p:nvPr>
        </p:nvSpPr>
        <p:spPr>
          <a:xfrm>
            <a:off x="640080" y="4631161"/>
            <a:ext cx="6692827" cy="1569486"/>
          </a:xfrm>
        </p:spPr>
        <p:txBody>
          <a:bodyPr>
            <a:normAutofit/>
          </a:bodyPr>
          <a:lstStyle/>
          <a:p>
            <a:pPr marL="0" marR="0" algn="l">
              <a:spcBef>
                <a:spcPts val="0"/>
              </a:spcBef>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Name: Veerendra Reddy Ariga</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spcBef>
                <a:spcPts val="0"/>
              </a:spcBef>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Student ID: 700762092</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spcBef>
                <a:spcPts val="0"/>
              </a:spcBef>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University of central Missouri</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algn="l"/>
            <a:endParaRPr lang="en-US" dirty="0"/>
          </a:p>
        </p:txBody>
      </p:sp>
      <p:sp>
        <p:nvSpPr>
          <p:cNvPr id="2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Human brain nerve cells">
            <a:extLst>
              <a:ext uri="{FF2B5EF4-FFF2-40B4-BE49-F238E27FC236}">
                <a16:creationId xmlns:a16="http://schemas.microsoft.com/office/drawing/2014/main" id="{EA726F1D-6AB3-DFF5-92D3-ADD710857101}"/>
              </a:ext>
            </a:extLst>
          </p:cNvPr>
          <p:cNvPicPr>
            <a:picLocks noChangeAspect="1"/>
          </p:cNvPicPr>
          <p:nvPr/>
        </p:nvPicPr>
        <p:blipFill>
          <a:blip r:embed="rId2"/>
          <a:srcRect l="13551" r="35516"/>
          <a:stretch/>
        </p:blipFill>
        <p:spPr>
          <a:xfrm>
            <a:off x="7794208" y="320040"/>
            <a:ext cx="4062039" cy="5981446"/>
          </a:xfrm>
          <a:prstGeom prst="rect">
            <a:avLst/>
          </a:prstGeom>
        </p:spPr>
      </p:pic>
      <p:sp>
        <p:nvSpPr>
          <p:cNvPr id="5" name="TextBox 4">
            <a:extLst>
              <a:ext uri="{FF2B5EF4-FFF2-40B4-BE49-F238E27FC236}">
                <a16:creationId xmlns:a16="http://schemas.microsoft.com/office/drawing/2014/main" id="{15EE6F91-C743-247F-1E39-7B6BD050FE5C}"/>
              </a:ext>
            </a:extLst>
          </p:cNvPr>
          <p:cNvSpPr txBox="1"/>
          <p:nvPr/>
        </p:nvSpPr>
        <p:spPr>
          <a:xfrm>
            <a:off x="905256" y="2697480"/>
            <a:ext cx="6888952"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Authors:</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Alex </a:t>
            </a:r>
            <a:r>
              <a:rPr lang="en-US" dirty="0" err="1">
                <a:latin typeface="Times New Roman" panose="02020603050405020304" pitchFamily="18" charset="0"/>
                <a:cs typeface="Times New Roman" panose="02020603050405020304" pitchFamily="18" charset="0"/>
              </a:rPr>
              <a:t>Krizhevsky</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Ilya </a:t>
            </a:r>
            <a:r>
              <a:rPr lang="en-US" dirty="0" err="1">
                <a:latin typeface="Times New Roman" panose="02020603050405020304" pitchFamily="18" charset="0"/>
                <a:cs typeface="Times New Roman" panose="02020603050405020304" pitchFamily="18" charset="0"/>
              </a:rPr>
              <a:t>Sutskever</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Geoffrey E. Hinton </a:t>
            </a:r>
          </a:p>
        </p:txBody>
      </p:sp>
    </p:spTree>
    <p:extLst>
      <p:ext uri="{BB962C8B-B14F-4D97-AF65-F5344CB8AC3E}">
        <p14:creationId xmlns:p14="http://schemas.microsoft.com/office/powerpoint/2010/main" val="25701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00415-F31E-12BF-3F40-F0BF4ACA51D9}"/>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920733A9-769D-8972-2677-9A11CE7120C3}"/>
              </a:ext>
            </a:extLst>
          </p:cNvPr>
          <p:cNvSpPr>
            <a:spLocks noGrp="1"/>
          </p:cNvSpPr>
          <p:nvPr>
            <p:ph idx="1"/>
          </p:nvPr>
        </p:nvSpPr>
        <p:spPr/>
        <p:txBody>
          <a:bodyPr>
            <a:normAutofit/>
          </a:bodyPr>
          <a:lstStyle/>
          <a:p>
            <a:pPr marL="0" marR="0">
              <a:lnSpc>
                <a:spcPct val="107000"/>
              </a:lnSpc>
              <a:spcBef>
                <a:spcPts val="0"/>
              </a:spcBef>
              <a:spcAft>
                <a:spcPts val="800"/>
              </a:spcAft>
            </a:pP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Benchmark Performance :</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Set new performance benchmarks on the ImageNet dataset, demonstrating the efficacy of the proposed methodologies and inspiring subsequent research in deep learning and computer vision. </a:t>
            </a:r>
          </a:p>
          <a:p>
            <a:pPr marL="0" marR="0">
              <a:lnSpc>
                <a:spcPct val="107000"/>
              </a:lnSpc>
              <a:spcBef>
                <a:spcPts val="0"/>
              </a:spcBef>
              <a:spcAft>
                <a:spcPts val="800"/>
              </a:spcAft>
            </a:pP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Scalability and Efficiency :</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Showcased the scalability of the CNN architecture, capable of efficiently processing and classifying large-scale datasets like ImageNet, paving the way for its application in other large-scale image recognition tasks.</a:t>
            </a:r>
          </a:p>
          <a:p>
            <a:pPr marL="0" marR="0">
              <a:lnSpc>
                <a:spcPct val="107000"/>
              </a:lnSpc>
              <a:spcBef>
                <a:spcPts val="0"/>
              </a:spcBef>
              <a:spcAft>
                <a:spcPts val="800"/>
              </a:spcAft>
            </a:pP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Future Research Implications :</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Provided a foundation for future advancements by demonstrating the potential of deep CNNs, motivating further exploration of more powerful GPUs, larger datasets, and enhanced training techniques in the field.</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952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78FF-9A08-0903-8250-AAC1EDB42E6C}"/>
              </a:ext>
            </a:extLst>
          </p:cNvPr>
          <p:cNvSpPr>
            <a:spLocks noGrp="1"/>
          </p:cNvSpPr>
          <p:nvPr>
            <p:ph type="title"/>
          </p:nvPr>
        </p:nvSpPr>
        <p:spPr/>
        <p:txBody>
          <a:bodyPr/>
          <a:lstStyle/>
          <a:p>
            <a:r>
              <a:rPr lang="en-US" dirty="0"/>
              <a:t>Results</a:t>
            </a:r>
          </a:p>
        </p:txBody>
      </p:sp>
      <p:graphicFrame>
        <p:nvGraphicFramePr>
          <p:cNvPr id="5" name="Content Placeholder 2">
            <a:extLst>
              <a:ext uri="{FF2B5EF4-FFF2-40B4-BE49-F238E27FC236}">
                <a16:creationId xmlns:a16="http://schemas.microsoft.com/office/drawing/2014/main" id="{DD5A947D-5F68-2641-B47A-7BF5D789AB9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7883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CD97-A7ED-5750-5ED4-8841E4A2BA4F}"/>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3A2DB9C5-E653-8D7B-8843-F41D684B4CC2}"/>
              </a:ext>
            </a:extLst>
          </p:cNvPr>
          <p:cNvSpPr>
            <a:spLocks noGrp="1"/>
          </p:cNvSpPr>
          <p:nvPr>
            <p:ph idx="1"/>
          </p:nvPr>
        </p:nvSpPr>
        <p:spPr/>
        <p:txBody>
          <a:bodyPr>
            <a:noAutofit/>
          </a:bodyPr>
          <a:lstStyle/>
          <a:p>
            <a:pPr marL="0" marR="0">
              <a:lnSpc>
                <a:spcPct val="107000"/>
              </a:lnSpc>
              <a:spcBef>
                <a:spcPts val="0"/>
              </a:spcBef>
              <a:spcAft>
                <a:spcPts val="800"/>
              </a:spcAft>
            </a:pP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 Error Rates on ImageNet LSVRC-2010 :</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Achieved top-1 and top-5 error rates of 37.5% and 17.0%, respectively, significantly outperforming previous state-of-the-art models.</a:t>
            </a:r>
          </a:p>
          <a:p>
            <a:pPr marL="0" marR="0">
              <a:lnSpc>
                <a:spcPct val="107000"/>
              </a:lnSpc>
              <a:spcBef>
                <a:spcPts val="0"/>
              </a:spcBef>
              <a:spcAft>
                <a:spcPts val="800"/>
              </a:spcAft>
            </a:pP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Error Rate on ILSVRC-2012 :</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Attained a top-5 error rate of 15.3% in the ILSVRC-2012 contest, demonstrating a marked improvement over existing methodologies.</a:t>
            </a:r>
          </a:p>
          <a:p>
            <a:pPr marL="0" marR="0">
              <a:lnSpc>
                <a:spcPct val="107000"/>
              </a:lnSpc>
              <a:spcBef>
                <a:spcPts val="0"/>
              </a:spcBef>
              <a:spcAft>
                <a:spcPts val="800"/>
              </a:spcAft>
            </a:pP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Impact of </a:t>
            </a:r>
            <a:r>
              <a:rPr lang="en-US" sz="2000" b="1" kern="100" dirty="0" err="1">
                <a:effectLst/>
                <a:latin typeface="Times New Roman" panose="02020603050405020304" pitchFamily="18" charset="0"/>
                <a:ea typeface="Aptos" panose="020B0004020202020204" pitchFamily="34" charset="0"/>
                <a:cs typeface="Times New Roman" panose="02020603050405020304" pitchFamily="18" charset="0"/>
              </a:rPr>
              <a:t>ReLU</a:t>
            </a: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 Activation :</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The use of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ReLU</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activation functions led to faster training times and improved performance compared to traditional activation functions like tanh and sigmoid.</a:t>
            </a:r>
          </a:p>
          <a:p>
            <a:pPr marL="0" marR="0">
              <a:lnSpc>
                <a:spcPct val="107000"/>
              </a:lnSpc>
              <a:spcBef>
                <a:spcPts val="0"/>
              </a:spcBef>
              <a:spcAft>
                <a:spcPts val="800"/>
              </a:spcAf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Effectiveness of Dropout :</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Implementing dropout regularization reduced overfitting, resulting in better generalization to new, unseen data.</a:t>
            </a:r>
          </a:p>
          <a:p>
            <a:pPr marL="0" marR="0">
              <a:lnSpc>
                <a:spcPct val="107000"/>
              </a:lnSpc>
              <a:spcBef>
                <a:spcPts val="0"/>
              </a:spcBef>
              <a:spcAft>
                <a:spcPts val="800"/>
              </a:spcAft>
            </a:pP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GPU Training Efficiency :</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Leveraged GPU acceleration to train the network in five to six days, highlighting the importance of hardware advancements in deep learning research.</a:t>
            </a:r>
          </a:p>
          <a:p>
            <a:pPr marL="0" marR="0">
              <a:lnSpc>
                <a:spcPct val="107000"/>
              </a:lnSpc>
              <a:spcBef>
                <a:spcPts val="0"/>
              </a:spcBef>
              <a:spcAft>
                <a:spcPts val="800"/>
              </a:spcAft>
            </a:pP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Scalability and Practicality :</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Demonstrated that the proposed CNN architecture can handle large-scale datasets effectively, paving the way for its application in various real-world image classification tasks.</a:t>
            </a:r>
          </a:p>
          <a:p>
            <a:pPr marL="0" marR="0">
              <a:lnSpc>
                <a:spcPct val="107000"/>
              </a:lnSpc>
              <a:spcBef>
                <a:spcPts val="0"/>
              </a:spcBef>
              <a:spcAft>
                <a:spcPts val="800"/>
              </a:spcAft>
            </a:pP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3242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815520-6030-D23D-DEF9-5FEA197A5697}"/>
              </a:ext>
            </a:extLst>
          </p:cNvPr>
          <p:cNvSpPr>
            <a:spLocks noGrp="1"/>
          </p:cNvSpPr>
          <p:nvPr>
            <p:ph type="title"/>
          </p:nvPr>
        </p:nvSpPr>
        <p:spPr>
          <a:xfrm>
            <a:off x="5297762" y="329184"/>
            <a:ext cx="6251110" cy="1783080"/>
          </a:xfrm>
        </p:spPr>
        <p:txBody>
          <a:bodyPr anchor="b">
            <a:normAutofit/>
          </a:bodyPr>
          <a:lstStyle/>
          <a:p>
            <a:r>
              <a:rPr lang="en-US" sz="5400"/>
              <a:t>Critical Analysis</a:t>
            </a:r>
          </a:p>
        </p:txBody>
      </p:sp>
      <p:pic>
        <p:nvPicPr>
          <p:cNvPr id="17" name="Picture 16" descr="Blue blocks and networks technology background">
            <a:extLst>
              <a:ext uri="{FF2B5EF4-FFF2-40B4-BE49-F238E27FC236}">
                <a16:creationId xmlns:a16="http://schemas.microsoft.com/office/drawing/2014/main" id="{2AE61072-5AA8-860A-2558-E79CA3DF4BAC}"/>
              </a:ext>
            </a:extLst>
          </p:cNvPr>
          <p:cNvPicPr>
            <a:picLocks noChangeAspect="1"/>
          </p:cNvPicPr>
          <p:nvPr/>
        </p:nvPicPr>
        <p:blipFill>
          <a:blip r:embed="rId3"/>
          <a:srcRect l="16045" r="4575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2">
            <a:extLst>
              <a:ext uri="{FF2B5EF4-FFF2-40B4-BE49-F238E27FC236}">
                <a16:creationId xmlns:a16="http://schemas.microsoft.com/office/drawing/2014/main" id="{3AFB8A0F-16EF-C272-125C-3769D268E0EC}"/>
              </a:ext>
            </a:extLst>
          </p:cNvPr>
          <p:cNvSpPr>
            <a:spLocks noGrp="1"/>
          </p:cNvSpPr>
          <p:nvPr>
            <p:ph idx="1"/>
          </p:nvPr>
        </p:nvSpPr>
        <p:spPr>
          <a:xfrm>
            <a:off x="5297762" y="2706624"/>
            <a:ext cx="6251110" cy="3483864"/>
          </a:xfrm>
        </p:spPr>
        <p:txBody>
          <a:bodyPr>
            <a:normAutofit/>
          </a:bodyPr>
          <a:lstStyle/>
          <a:p>
            <a:pPr marL="0" indent="0">
              <a:buNone/>
            </a:pPr>
            <a:r>
              <a:rPr lang="en-US" sz="1200" b="1"/>
              <a:t>Strengths</a:t>
            </a:r>
          </a:p>
          <a:p>
            <a:r>
              <a:rPr lang="en-US" sz="1200"/>
              <a:t>- Innovative Design: The CNN architecture with 60 million parameters sets a new standard in model complexity and effectiveness.</a:t>
            </a:r>
          </a:p>
          <a:p>
            <a:r>
              <a:rPr lang="en-US" sz="1200"/>
              <a:t>- ReLU Activation: Speeds up training significantly compared to traditional functions.</a:t>
            </a:r>
          </a:p>
          <a:p>
            <a:r>
              <a:rPr lang="en-US" sz="1200"/>
              <a:t>- Dropout Regularization: Effectively reduces overfitting, improving generalization.</a:t>
            </a:r>
          </a:p>
          <a:p>
            <a:r>
              <a:rPr lang="en-US" sz="1200"/>
              <a:t>- GPU Utilization: Enables efficient training of large networks.</a:t>
            </a:r>
          </a:p>
          <a:p>
            <a:r>
              <a:rPr lang="en-US" sz="1200"/>
              <a:t>- Data Augmentation: Enhances model robustness and performance.</a:t>
            </a:r>
          </a:p>
          <a:p>
            <a:pPr marL="0" indent="0">
              <a:buNone/>
            </a:pPr>
            <a:r>
              <a:rPr lang="en-US" sz="1200" b="1"/>
              <a:t>Weaknesses</a:t>
            </a:r>
          </a:p>
          <a:p>
            <a:r>
              <a:rPr lang="en-US" sz="1200"/>
              <a:t>- High Computational Requirements: Requires powerful GPUs, limiting accessibility.</a:t>
            </a:r>
          </a:p>
          <a:p>
            <a:r>
              <a:rPr lang="en-US" sz="1200"/>
              <a:t>- Training Time: Takes five to six days, which may be impractical for some uses.</a:t>
            </a:r>
          </a:p>
          <a:p>
            <a:r>
              <a:rPr lang="en-US" sz="1200"/>
              <a:t>- Dependency on Large Datasets: Not suitable for domains without large labeled datasets.</a:t>
            </a:r>
          </a:p>
          <a:p>
            <a:endParaRPr lang="en-US" sz="1200"/>
          </a:p>
        </p:txBody>
      </p:sp>
    </p:spTree>
    <p:extLst>
      <p:ext uri="{BB962C8B-B14F-4D97-AF65-F5344CB8AC3E}">
        <p14:creationId xmlns:p14="http://schemas.microsoft.com/office/powerpoint/2010/main" val="1874842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550A9D3-BA18-BDE1-9C11-65D815AB4F5B}"/>
              </a:ext>
            </a:extLst>
          </p:cNvPr>
          <p:cNvPicPr>
            <a:picLocks noChangeAspect="1"/>
          </p:cNvPicPr>
          <p:nvPr/>
        </p:nvPicPr>
        <p:blipFill>
          <a:blip r:embed="rId2">
            <a:duotone>
              <a:schemeClr val="bg2">
                <a:shade val="45000"/>
                <a:satMod val="135000"/>
              </a:schemeClr>
              <a:prstClr val="white"/>
            </a:duotone>
          </a:blip>
          <a:srcRect t="3859" b="11872"/>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3E251D-FBBE-E161-0063-AABDB9675751}"/>
              </a:ext>
            </a:extLst>
          </p:cNvPr>
          <p:cNvSpPr>
            <a:spLocks noGrp="1"/>
          </p:cNvSpPr>
          <p:nvPr>
            <p:ph type="title"/>
          </p:nvPr>
        </p:nvSpPr>
        <p:spPr>
          <a:xfrm>
            <a:off x="838200" y="365125"/>
            <a:ext cx="10515600" cy="1325563"/>
          </a:xfrm>
        </p:spPr>
        <p:txBody>
          <a:bodyPr>
            <a:normAutofit/>
          </a:bodyPr>
          <a:lstStyle/>
          <a:p>
            <a:r>
              <a:rPr lang="en-US" dirty="0"/>
              <a:t>Critical Analysis</a:t>
            </a:r>
          </a:p>
        </p:txBody>
      </p:sp>
      <p:graphicFrame>
        <p:nvGraphicFramePr>
          <p:cNvPr id="5" name="Content Placeholder 2">
            <a:extLst>
              <a:ext uri="{FF2B5EF4-FFF2-40B4-BE49-F238E27FC236}">
                <a16:creationId xmlns:a16="http://schemas.microsoft.com/office/drawing/2014/main" id="{C4F882D5-8CD3-51F9-0CE7-0E7C8693CB91}"/>
              </a:ext>
            </a:extLst>
          </p:cNvPr>
          <p:cNvGraphicFramePr>
            <a:graphicFrameLocks noGrp="1"/>
          </p:cNvGraphicFramePr>
          <p:nvPr>
            <p:ph idx="1"/>
            <p:extLst>
              <p:ext uri="{D42A27DB-BD31-4B8C-83A1-F6EECF244321}">
                <p14:modId xmlns:p14="http://schemas.microsoft.com/office/powerpoint/2010/main" val="199790271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1616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B66ECB-0F71-90FA-7AE5-B34BCD20B389}"/>
              </a:ext>
            </a:extLst>
          </p:cNvPr>
          <p:cNvSpPr>
            <a:spLocks noGrp="1"/>
          </p:cNvSpPr>
          <p:nvPr>
            <p:ph type="title"/>
          </p:nvPr>
        </p:nvSpPr>
        <p:spPr>
          <a:xfrm>
            <a:off x="761803" y="350196"/>
            <a:ext cx="4646904" cy="1624520"/>
          </a:xfrm>
        </p:spPr>
        <p:txBody>
          <a:bodyPr anchor="ctr">
            <a:normAutofit/>
          </a:bodyPr>
          <a:lstStyle/>
          <a:p>
            <a:r>
              <a:rPr lang="en-US" sz="4000"/>
              <a:t>References</a:t>
            </a:r>
          </a:p>
        </p:txBody>
      </p:sp>
      <p:sp>
        <p:nvSpPr>
          <p:cNvPr id="3" name="Content Placeholder 2">
            <a:extLst>
              <a:ext uri="{FF2B5EF4-FFF2-40B4-BE49-F238E27FC236}">
                <a16:creationId xmlns:a16="http://schemas.microsoft.com/office/drawing/2014/main" id="{D2B35340-2B64-709D-65EE-D0CC75AABBD7}"/>
              </a:ext>
            </a:extLst>
          </p:cNvPr>
          <p:cNvSpPr>
            <a:spLocks noGrp="1"/>
          </p:cNvSpPr>
          <p:nvPr>
            <p:ph idx="1"/>
          </p:nvPr>
        </p:nvSpPr>
        <p:spPr>
          <a:xfrm>
            <a:off x="761802" y="2743200"/>
            <a:ext cx="4646905" cy="3613149"/>
          </a:xfrm>
        </p:spPr>
        <p:txBody>
          <a:bodyPr anchor="ctr">
            <a:normAutofit/>
          </a:bodyPr>
          <a:lstStyle/>
          <a:p>
            <a:pPr marL="0" indent="0">
              <a:buNone/>
            </a:pPr>
            <a:r>
              <a:rPr lang="en-US" sz="2000" u="sng" kern="100">
                <a:effectLst/>
                <a:latin typeface="Aptos" panose="020B0004020202020204" pitchFamily="34" charset="0"/>
                <a:ea typeface="Aptos" panose="020B0004020202020204" pitchFamily="34" charset="0"/>
                <a:cs typeface="Times New Roman" panose="02020603050405020304" pitchFamily="18" charset="0"/>
                <a:hlinkClick r:id="rId2"/>
              </a:rPr>
              <a:t>https://proceedings.neurips.cc/paper_files/paper/2012/file/c399862d3b9d6b76c8436e924a68c45b-Paper.pdf</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2000"/>
          </a:p>
        </p:txBody>
      </p:sp>
      <p:pic>
        <p:nvPicPr>
          <p:cNvPr id="5" name="Picture 4" descr="Pins in a map">
            <a:extLst>
              <a:ext uri="{FF2B5EF4-FFF2-40B4-BE49-F238E27FC236}">
                <a16:creationId xmlns:a16="http://schemas.microsoft.com/office/drawing/2014/main" id="{B77297D3-D536-33EB-7E1E-37722B82726B}"/>
              </a:ext>
            </a:extLst>
          </p:cNvPr>
          <p:cNvPicPr>
            <a:picLocks noChangeAspect="1"/>
          </p:cNvPicPr>
          <p:nvPr/>
        </p:nvPicPr>
        <p:blipFill>
          <a:blip r:embed="rId3"/>
          <a:srcRect l="21238" r="19361" b="-2"/>
          <a:stretch/>
        </p:blipFill>
        <p:spPr>
          <a:xfrm>
            <a:off x="6096000" y="1"/>
            <a:ext cx="6102825" cy="6858000"/>
          </a:xfrm>
          <a:prstGeom prst="rect">
            <a:avLst/>
          </a:prstGeom>
        </p:spPr>
      </p:pic>
    </p:spTree>
    <p:extLst>
      <p:ext uri="{BB962C8B-B14F-4D97-AF65-F5344CB8AC3E}">
        <p14:creationId xmlns:p14="http://schemas.microsoft.com/office/powerpoint/2010/main" val="1721265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2DA1DC-A1E3-B730-5940-892912FB6D39}"/>
              </a:ext>
            </a:extLst>
          </p:cNvPr>
          <p:cNvSpPr>
            <a:spLocks noGrp="1"/>
          </p:cNvSpPr>
          <p:nvPr>
            <p:ph type="title"/>
          </p:nvPr>
        </p:nvSpPr>
        <p:spPr>
          <a:xfrm>
            <a:off x="761803" y="350196"/>
            <a:ext cx="4646904" cy="1624520"/>
          </a:xfrm>
        </p:spPr>
        <p:txBody>
          <a:bodyPr anchor="ctr">
            <a:normAutofit/>
          </a:bodyPr>
          <a:lstStyle/>
          <a:p>
            <a:r>
              <a:rPr lang="en-US" sz="4000"/>
              <a:t>Motivation</a:t>
            </a:r>
          </a:p>
        </p:txBody>
      </p:sp>
      <p:sp>
        <p:nvSpPr>
          <p:cNvPr id="4" name="Rectangle 1">
            <a:extLst>
              <a:ext uri="{FF2B5EF4-FFF2-40B4-BE49-F238E27FC236}">
                <a16:creationId xmlns:a16="http://schemas.microsoft.com/office/drawing/2014/main" id="{516D1BED-C6A2-8C0A-DF56-DBC4415112AF}"/>
              </a:ext>
            </a:extLst>
          </p:cNvPr>
          <p:cNvSpPr>
            <a:spLocks noGrp="1" noChangeArrowheads="1"/>
          </p:cNvSpPr>
          <p:nvPr>
            <p:ph idx="1"/>
          </p:nvPr>
        </p:nvSpPr>
        <p:spPr bwMode="auto">
          <a:xfrm>
            <a:off x="761802" y="2743200"/>
            <a:ext cx="4646905" cy="361314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en-US" altLang="en-US" sz="1700" i="0" u="none" strike="noStrike" cap="none" normalizeH="0" baseline="0">
                <a:ln>
                  <a:noFill/>
                </a:ln>
                <a:effectLst/>
                <a:latin typeface="Arial" panose="020B0604020202020204" pitchFamily="34" charset="0"/>
              </a:rPr>
              <a:t>1. Significance in Computer Vision</a:t>
            </a:r>
          </a:p>
          <a:p>
            <a:pPr marL="0" marR="0" lvl="0" indent="0" defTabSz="914400" rtl="0" eaLnBrk="0" fontAlgn="base" latinLnBrk="0" hangingPunct="0">
              <a:spcBef>
                <a:spcPct val="0"/>
              </a:spcBef>
              <a:spcAft>
                <a:spcPts val="600"/>
              </a:spcAft>
              <a:buClrTx/>
              <a:buSzTx/>
              <a:buNone/>
              <a:tabLst/>
            </a:pPr>
            <a:endParaRPr kumimoji="0" lang="en-US" altLang="en-US" sz="170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1700" i="0" u="none" strike="noStrike" cap="none" normalizeH="0" baseline="0">
                <a:ln>
                  <a:noFill/>
                </a:ln>
                <a:effectLst/>
                <a:latin typeface="Arial" panose="020B0604020202020204" pitchFamily="34" charset="0"/>
              </a:rPr>
              <a:t>2. Innovation in Model Design</a:t>
            </a:r>
          </a:p>
          <a:p>
            <a:pPr marL="0" marR="0" lvl="0" indent="0" defTabSz="914400" rtl="0" eaLnBrk="0" fontAlgn="base" latinLnBrk="0" hangingPunct="0">
              <a:spcBef>
                <a:spcPct val="0"/>
              </a:spcBef>
              <a:spcAft>
                <a:spcPts val="600"/>
              </a:spcAft>
              <a:buClrTx/>
              <a:buSzTx/>
              <a:buNone/>
              <a:tabLst/>
            </a:pPr>
            <a:endParaRPr kumimoji="0" lang="en-US" altLang="en-US" sz="170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1700" i="0" u="none" strike="noStrike" cap="none" normalizeH="0" baseline="0">
                <a:ln>
                  <a:noFill/>
                </a:ln>
                <a:effectLst/>
                <a:latin typeface="Arial" panose="020B0604020202020204" pitchFamily="34" charset="0"/>
              </a:rPr>
              <a:t>3. Performance Improvements</a:t>
            </a:r>
          </a:p>
          <a:p>
            <a:pPr marL="0" marR="0" lvl="0" indent="0" defTabSz="914400" rtl="0" eaLnBrk="0" fontAlgn="base" latinLnBrk="0" hangingPunct="0">
              <a:spcBef>
                <a:spcPct val="0"/>
              </a:spcBef>
              <a:spcAft>
                <a:spcPts val="600"/>
              </a:spcAft>
              <a:buClrTx/>
              <a:buSzTx/>
              <a:buNone/>
              <a:tabLst/>
            </a:pPr>
            <a:endParaRPr kumimoji="0" lang="en-US" altLang="en-US" sz="170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1700" i="0" u="none" strike="noStrike" cap="none" normalizeH="0" baseline="0">
                <a:ln>
                  <a:noFill/>
                </a:ln>
                <a:effectLst/>
                <a:latin typeface="Arial" panose="020B0604020202020204" pitchFamily="34" charset="0"/>
              </a:rPr>
              <a:t>4. Scalability and Efficiency</a:t>
            </a:r>
          </a:p>
          <a:p>
            <a:pPr marL="0" marR="0" lvl="0" indent="0" defTabSz="914400" rtl="0" eaLnBrk="0" fontAlgn="base" latinLnBrk="0" hangingPunct="0">
              <a:spcBef>
                <a:spcPct val="0"/>
              </a:spcBef>
              <a:spcAft>
                <a:spcPts val="600"/>
              </a:spcAft>
              <a:buClrTx/>
              <a:buSzTx/>
              <a:buNone/>
              <a:tabLst/>
            </a:pPr>
            <a:endParaRPr kumimoji="0" lang="en-US" altLang="en-US" sz="170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1700" i="0" u="none" strike="noStrike" cap="none" normalizeH="0" baseline="0">
                <a:ln>
                  <a:noFill/>
                </a:ln>
                <a:effectLst/>
                <a:latin typeface="Arial" panose="020B0604020202020204" pitchFamily="34" charset="0"/>
              </a:rPr>
              <a:t>5. Broader Implications</a:t>
            </a:r>
          </a:p>
          <a:p>
            <a:pPr marL="0" marR="0" lvl="0" indent="0" defTabSz="914400" rtl="0" eaLnBrk="0" fontAlgn="base" latinLnBrk="0" hangingPunct="0">
              <a:spcBef>
                <a:spcPct val="0"/>
              </a:spcBef>
              <a:spcAft>
                <a:spcPts val="600"/>
              </a:spcAft>
              <a:buClrTx/>
              <a:buSzTx/>
              <a:buNone/>
              <a:tabLst/>
            </a:pPr>
            <a:endParaRPr kumimoji="0" lang="en-US" altLang="en-US" sz="170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1700" i="0" u="none" strike="noStrike" cap="none" normalizeH="0" baseline="0">
                <a:ln>
                  <a:noFill/>
                </a:ln>
                <a:effectLst/>
                <a:latin typeface="Arial" panose="020B0604020202020204" pitchFamily="34" charset="0"/>
              </a:rPr>
              <a:t>6. Limitations and Future Work </a:t>
            </a:r>
          </a:p>
        </p:txBody>
      </p:sp>
      <p:pic>
        <p:nvPicPr>
          <p:cNvPr id="6" name="Picture 5" descr="White puzzle with one red piece">
            <a:extLst>
              <a:ext uri="{FF2B5EF4-FFF2-40B4-BE49-F238E27FC236}">
                <a16:creationId xmlns:a16="http://schemas.microsoft.com/office/drawing/2014/main" id="{5EE68C4F-79EF-C1A5-1653-6F9D28BEC778}"/>
              </a:ext>
            </a:extLst>
          </p:cNvPr>
          <p:cNvPicPr>
            <a:picLocks noChangeAspect="1"/>
          </p:cNvPicPr>
          <p:nvPr/>
        </p:nvPicPr>
        <p:blipFill>
          <a:blip r:embed="rId2"/>
          <a:srcRect l="25774" r="24170"/>
          <a:stretch/>
        </p:blipFill>
        <p:spPr>
          <a:xfrm>
            <a:off x="6096000" y="1"/>
            <a:ext cx="6102825" cy="6858000"/>
          </a:xfrm>
          <a:prstGeom prst="rect">
            <a:avLst/>
          </a:prstGeom>
        </p:spPr>
      </p:pic>
    </p:spTree>
    <p:extLst>
      <p:ext uri="{BB962C8B-B14F-4D97-AF65-F5344CB8AC3E}">
        <p14:creationId xmlns:p14="http://schemas.microsoft.com/office/powerpoint/2010/main" val="3962893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0E88-91AC-4D4B-3579-8BB1238AA25E}"/>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EF0DE6AA-DD4E-3B1F-045E-447F6C003FA3}"/>
              </a:ext>
            </a:extLst>
          </p:cNvPr>
          <p:cNvSpPr>
            <a:spLocks noGrp="1"/>
          </p:cNvSpPr>
          <p:nvPr>
            <p:ph idx="1"/>
          </p:nvPr>
        </p:nvSpPr>
        <p:spPr/>
        <p:txBody>
          <a:bodyPr>
            <a:normAutofit/>
          </a:bodyPr>
          <a:lstStyle/>
          <a:p>
            <a:pPr marL="0" marR="0">
              <a:lnSpc>
                <a:spcPct val="107000"/>
              </a:lnSpc>
              <a:spcBef>
                <a:spcPts val="0"/>
              </a:spcBef>
              <a:spcAft>
                <a:spcPts val="0"/>
              </a:spcAf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Significance in Computer Vision:</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Emphasize how this research addresses a critical challenge in computer vision and its impact on the field.</a:t>
            </a: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Innovation in Model Design:</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Highlight the novel aspects of the model, such as the use of </a:t>
            </a:r>
            <a:r>
              <a:rPr lang="en-US"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ReLU</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nonlinearity, dropout, and GPU-based training.</a:t>
            </a: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Performance Improvements:</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Showcase the significant reduction in error rates achieved by this model compared to previous state-of-the-art results.</a:t>
            </a: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Scalability and Efficiency:</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Discuss how the model efficiently handles large-scale data and the importance of GPU acceleration in training.</a:t>
            </a: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Broader Implications:</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Mention how the success of this research sets the stage for future developments in deep learning and computer vision.</a:t>
            </a: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R="0">
              <a:lnSpc>
                <a:spcPct val="107000"/>
              </a:lnSpc>
              <a:spcBef>
                <a:spcPts val="0"/>
              </a:spcBef>
              <a:spcAft>
                <a:spcPts val="800"/>
              </a:spcAft>
            </a:pPr>
            <a:r>
              <a:rPr lang="en-US" sz="2000" b="1" kern="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Limitations and Future Work:</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Acknowledge the limitations, such as the need for powerful hardware and large labeled datasets, and suggest areas for future exploration.</a:t>
            </a: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370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7B4050-A5A7-6EF1-7E6D-91532764D4D1}"/>
              </a:ext>
            </a:extLst>
          </p:cNvPr>
          <p:cNvSpPr>
            <a:spLocks noGrp="1"/>
          </p:cNvSpPr>
          <p:nvPr>
            <p:ph type="title"/>
          </p:nvPr>
        </p:nvSpPr>
        <p:spPr>
          <a:xfrm>
            <a:off x="504967" y="675564"/>
            <a:ext cx="3609833" cy="5204085"/>
          </a:xfrm>
        </p:spPr>
        <p:txBody>
          <a:bodyPr>
            <a:normAutofit/>
          </a:bodyPr>
          <a:lstStyle/>
          <a:p>
            <a:r>
              <a:rPr lang="en-US" dirty="0"/>
              <a:t>Problem Statement</a:t>
            </a:r>
          </a:p>
        </p:txBody>
      </p:sp>
      <p:cxnSp>
        <p:nvCxnSpPr>
          <p:cNvPr id="17" name="Straight Connector 16">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5ECB3D5-B94E-D18B-FEC9-688450120214}"/>
              </a:ext>
            </a:extLst>
          </p:cNvPr>
          <p:cNvGraphicFramePr>
            <a:graphicFrameLocks noGrp="1"/>
          </p:cNvGraphicFramePr>
          <p:nvPr>
            <p:ph idx="1"/>
            <p:extLst>
              <p:ext uri="{D42A27DB-BD31-4B8C-83A1-F6EECF244321}">
                <p14:modId xmlns:p14="http://schemas.microsoft.com/office/powerpoint/2010/main" val="1465601879"/>
              </p:ext>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2494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54EC-6715-2FE6-E8F0-EE883F757228}"/>
              </a:ext>
            </a:extLst>
          </p:cNvPr>
          <p:cNvSpPr>
            <a:spLocks noGrp="1"/>
          </p:cNvSpPr>
          <p:nvPr>
            <p:ph type="title"/>
          </p:nvPr>
        </p:nvSpPr>
        <p:spPr>
          <a:xfrm>
            <a:off x="838200" y="173101"/>
            <a:ext cx="10515600" cy="805307"/>
          </a:xfrm>
        </p:spPr>
        <p:txBody>
          <a:bodyPr/>
          <a:lstStyle/>
          <a:p>
            <a:r>
              <a:rPr lang="en-US" dirty="0"/>
              <a:t>Problem Statement</a:t>
            </a:r>
          </a:p>
        </p:txBody>
      </p:sp>
      <p:sp>
        <p:nvSpPr>
          <p:cNvPr id="3" name="Content Placeholder 2">
            <a:extLst>
              <a:ext uri="{FF2B5EF4-FFF2-40B4-BE49-F238E27FC236}">
                <a16:creationId xmlns:a16="http://schemas.microsoft.com/office/drawing/2014/main" id="{53DB8BA7-B3D3-BCE3-1D4B-497799C46D13}"/>
              </a:ext>
            </a:extLst>
          </p:cNvPr>
          <p:cNvSpPr>
            <a:spLocks noGrp="1"/>
          </p:cNvSpPr>
          <p:nvPr>
            <p:ph idx="1"/>
          </p:nvPr>
        </p:nvSpPr>
        <p:spPr>
          <a:xfrm>
            <a:off x="838200" y="905256"/>
            <a:ext cx="10515600" cy="4860227"/>
          </a:xfrm>
        </p:spPr>
        <p:txBody>
          <a:bodyPr>
            <a:noAutofit/>
          </a:bodyPr>
          <a:lstStyle/>
          <a:p>
            <a:pPr marL="0" marR="0">
              <a:lnSpc>
                <a:spcPct val="107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rapid growth of digital media has resulted in an enormous volume of images that need to be accurately classified and organized. Traditional image classification methods often struggle with high error rates, overfitting, and scalability issues. To address these challenges, this study investigates the application of deep convolutional neural networks (CNNs) to large-scale image classification tasks using the ImageNet dataset. The specific problems addressed include: </a:t>
            </a:r>
          </a:p>
          <a:p>
            <a:pPr marL="0" marR="0">
              <a:lnSpc>
                <a:spcPct val="107000"/>
              </a:lnSpc>
              <a:spcBef>
                <a:spcPts val="0"/>
              </a:spcBef>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High Error Rates: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Existing models exhibit high error rates in image classification, which hampers their practical usability.</a:t>
            </a:r>
          </a:p>
          <a:p>
            <a:pPr marL="0" marR="0">
              <a:lnSpc>
                <a:spcPct val="107000"/>
              </a:lnSpc>
              <a:spcBef>
                <a:spcPts val="0"/>
              </a:spcBef>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Overfitting: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Large neural networks often suffer from overfitting, limiting their generalization capabilities.</a:t>
            </a:r>
          </a:p>
          <a:p>
            <a:pPr marL="0" marR="0">
              <a:lnSpc>
                <a:spcPct val="107000"/>
              </a:lnSpc>
              <a:spcBef>
                <a:spcPts val="0"/>
              </a:spcBef>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Scalability: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Managing and processing millions of images efficiently requires scalable and robust models.</a:t>
            </a:r>
          </a:p>
          <a:p>
            <a:pPr marL="0" marR="0">
              <a:lnSpc>
                <a:spcPct val="107000"/>
              </a:lnSpc>
              <a:spcBef>
                <a:spcPts val="0"/>
              </a:spcBef>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Training Efficiency: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Training deep networks is computationally intensive and time-consuming, necessitating the use of advanced hardware and optimization techniques.</a:t>
            </a:r>
          </a:p>
          <a:p>
            <a:pPr marL="0" marR="0">
              <a:lnSpc>
                <a:spcPct val="107000"/>
              </a:lnSpc>
              <a:spcBef>
                <a:spcPts val="0"/>
              </a:spcBef>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Data Dependence: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Effective image classification often relies on large, labeled datasets, which may not be available in all domains.</a:t>
            </a:r>
          </a:p>
          <a:p>
            <a:pPr marL="0" marR="0">
              <a:lnSpc>
                <a:spcPct val="107000"/>
              </a:lnSpc>
              <a:spcBef>
                <a:spcPts val="0"/>
              </a:spcBef>
              <a:spcAft>
                <a:spcPts val="800"/>
              </a:spcAft>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By developing a CNN with 60 million parameters, five convolutional layers, and three fully connected layers, this study aims to achieve significant improvements in accuracy and efficiency, leveraging innovations such as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ReLU</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nonlinearity, dropout regularization, GPU acceleration, and data augmentation. The ultimate goal is to set a new benchmark in image classification and pave the way for future advancements in deep learning and computer vision.</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117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B811F2-B582-A763-00C7-EE11D814082A}"/>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Objectives</a:t>
            </a:r>
          </a:p>
        </p:txBody>
      </p:sp>
      <p:graphicFrame>
        <p:nvGraphicFramePr>
          <p:cNvPr id="19" name="Content Placeholder 2">
            <a:extLst>
              <a:ext uri="{FF2B5EF4-FFF2-40B4-BE49-F238E27FC236}">
                <a16:creationId xmlns:a16="http://schemas.microsoft.com/office/drawing/2014/main" id="{4DB32109-E37A-E2F8-761A-AA7E5E8DB921}"/>
              </a:ext>
            </a:extLst>
          </p:cNvPr>
          <p:cNvGraphicFramePr/>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9043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CB61-D9F0-99C5-8A2B-2C200C20B04D}"/>
              </a:ext>
            </a:extLst>
          </p:cNvPr>
          <p:cNvSpPr>
            <a:spLocks noGrp="1"/>
          </p:cNvSpPr>
          <p:nvPr>
            <p:ph type="title"/>
          </p:nvPr>
        </p:nvSpPr>
        <p:spPr>
          <a:xfrm>
            <a:off x="838200" y="365125"/>
            <a:ext cx="10515600" cy="695579"/>
          </a:xfrm>
        </p:spPr>
        <p:txBody>
          <a:bodyPr>
            <a:normAutofit fontScale="90000"/>
          </a:bodyPr>
          <a:lstStyle/>
          <a:p>
            <a:r>
              <a:rPr lang="en-US" dirty="0"/>
              <a:t>Objectives</a:t>
            </a:r>
          </a:p>
        </p:txBody>
      </p:sp>
      <p:sp>
        <p:nvSpPr>
          <p:cNvPr id="3" name="Content Placeholder 2">
            <a:extLst>
              <a:ext uri="{FF2B5EF4-FFF2-40B4-BE49-F238E27FC236}">
                <a16:creationId xmlns:a16="http://schemas.microsoft.com/office/drawing/2014/main" id="{878DA7AE-8B66-F876-8CED-EC337FD04B40}"/>
              </a:ext>
            </a:extLst>
          </p:cNvPr>
          <p:cNvSpPr>
            <a:spLocks noGrp="1"/>
          </p:cNvSpPr>
          <p:nvPr>
            <p:ph idx="1"/>
          </p:nvPr>
        </p:nvSpPr>
        <p:spPr>
          <a:xfrm>
            <a:off x="838200" y="1170432"/>
            <a:ext cx="10515600" cy="5440680"/>
          </a:xfrm>
        </p:spPr>
        <p:txBody>
          <a:bodyPr>
            <a:noAutofit/>
          </a:bodyPr>
          <a:lstStyle/>
          <a:p>
            <a:pPr marL="0" marR="0">
              <a:lnSpc>
                <a:spcPct val="107000"/>
              </a:lnSpc>
              <a:spcBef>
                <a:spcPts val="0"/>
              </a:spcBef>
              <a:spcAft>
                <a:spcPts val="800"/>
              </a:spcAft>
            </a:pP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Improve Classification Accuracy :</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 Develop a deep convolutional neural network (CNN) to significantly reduce error rates in image classification tasks compared to previous state-of-the-art models.</a:t>
            </a:r>
          </a:p>
          <a:p>
            <a:pPr marL="0" marR="0">
              <a:lnSpc>
                <a:spcPct val="107000"/>
              </a:lnSpc>
              <a:spcBef>
                <a:spcPts val="0"/>
              </a:spcBef>
              <a:spcAft>
                <a:spcPts val="800"/>
              </a:spcAft>
            </a:pP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Address Overfitting :</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 Implement advanced regularization techniques, such as dropout, to minimize overfitting and enhance the model's generalization capabilities.</a:t>
            </a:r>
          </a:p>
          <a:p>
            <a:pPr marL="0" marR="0">
              <a:lnSpc>
                <a:spcPct val="107000"/>
              </a:lnSpc>
              <a:spcBef>
                <a:spcPts val="0"/>
              </a:spcBef>
              <a:spcAft>
                <a:spcPts val="800"/>
              </a:spcAft>
            </a:pP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Leverage Hardware Advancements :</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 Utilize GPU acceleration to speed up the training process, making it feasible to train large and complex networks efficiently.</a:t>
            </a:r>
          </a:p>
          <a:p>
            <a:pPr marL="0" marR="0">
              <a:lnSpc>
                <a:spcPct val="107000"/>
              </a:lnSpc>
              <a:spcBef>
                <a:spcPts val="0"/>
              </a:spcBef>
              <a:spcAft>
                <a:spcPts val="800"/>
              </a:spcAft>
            </a:pP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Optimize Training Efficiency :</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 Incorporate non-saturating activation functions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ReLU</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to accelerate the training process and improve the performance of the network.</a:t>
            </a:r>
          </a:p>
          <a:p>
            <a:pPr marL="0" marR="0">
              <a:lnSpc>
                <a:spcPct val="107000"/>
              </a:lnSpc>
              <a:spcBef>
                <a:spcPts val="0"/>
              </a:spcBef>
              <a:spcAft>
                <a:spcPts val="800"/>
              </a:spcAft>
            </a:pP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Enhance Model Scalability :</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 Design a scalable network architecture capable of handling large datasets, specifically focusing on the 1.2 million images from the ImageNet dataset.</a:t>
            </a:r>
          </a:p>
          <a:p>
            <a:pPr marL="0" marR="0">
              <a:lnSpc>
                <a:spcPct val="107000"/>
              </a:lnSpc>
              <a:spcBef>
                <a:spcPts val="0"/>
              </a:spcBef>
              <a:spcAft>
                <a:spcPts val="800"/>
              </a:spcAft>
            </a:pP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Utilize Data Augmentation :</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 Apply data augmentation and normalization techniques to improve the model's ability to generalize from the training data to unseen images.</a:t>
            </a:r>
          </a:p>
          <a:p>
            <a:pPr marL="0" marR="0">
              <a:lnSpc>
                <a:spcPct val="107000"/>
              </a:lnSpc>
              <a:spcBef>
                <a:spcPts val="0"/>
              </a:spcBef>
              <a:spcAft>
                <a:spcPts val="800"/>
              </a:spcAft>
            </a:pPr>
            <a:r>
              <a:rPr lang="en-US" sz="2000" b="1" kern="100" dirty="0">
                <a:effectLst/>
                <a:latin typeface="Times New Roman" panose="02020603050405020304" pitchFamily="18" charset="0"/>
                <a:ea typeface="Aptos" panose="020B0004020202020204" pitchFamily="34" charset="0"/>
                <a:cs typeface="Times New Roman" panose="02020603050405020304" pitchFamily="18" charset="0"/>
              </a:rPr>
              <a:t>Set a New Benchmark :</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 Achieve and demonstrate superior performance on the ImageNet LSVRC-2010 and ILSVRC-2012 datasets, setting a new standard for image classification models.</a:t>
            </a:r>
          </a:p>
        </p:txBody>
      </p:sp>
    </p:spTree>
    <p:extLst>
      <p:ext uri="{BB962C8B-B14F-4D97-AF65-F5344CB8AC3E}">
        <p14:creationId xmlns:p14="http://schemas.microsoft.com/office/powerpoint/2010/main" val="4180579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9E96E2-444E-1562-4516-9A5814CAFA19}"/>
              </a:ext>
            </a:extLst>
          </p:cNvPr>
          <p:cNvPicPr>
            <a:picLocks noChangeAspect="1"/>
          </p:cNvPicPr>
          <p:nvPr/>
        </p:nvPicPr>
        <p:blipFill>
          <a:blip r:embed="rId2">
            <a:duotone>
              <a:schemeClr val="bg2">
                <a:shade val="45000"/>
                <a:satMod val="135000"/>
              </a:schemeClr>
              <a:prstClr val="white"/>
            </a:duotone>
          </a:blip>
          <a:srcRect t="25325" b="945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EC506-90E5-A709-3BDE-F3A9709CB285}"/>
              </a:ext>
            </a:extLst>
          </p:cNvPr>
          <p:cNvSpPr>
            <a:spLocks noGrp="1"/>
          </p:cNvSpPr>
          <p:nvPr>
            <p:ph type="title"/>
          </p:nvPr>
        </p:nvSpPr>
        <p:spPr>
          <a:xfrm>
            <a:off x="838200" y="365125"/>
            <a:ext cx="10515600" cy="1325563"/>
          </a:xfrm>
        </p:spPr>
        <p:txBody>
          <a:bodyPr>
            <a:normAutofit/>
          </a:bodyPr>
          <a:lstStyle/>
          <a:p>
            <a:r>
              <a:rPr lang="en-US" dirty="0"/>
              <a:t>Contributions</a:t>
            </a:r>
          </a:p>
        </p:txBody>
      </p:sp>
      <p:graphicFrame>
        <p:nvGraphicFramePr>
          <p:cNvPr id="5" name="Content Placeholder 2">
            <a:extLst>
              <a:ext uri="{FF2B5EF4-FFF2-40B4-BE49-F238E27FC236}">
                <a16:creationId xmlns:a16="http://schemas.microsoft.com/office/drawing/2014/main" id="{BE3A6D81-FFDE-BA86-965F-D591B70912C8}"/>
              </a:ext>
            </a:extLst>
          </p:cNvPr>
          <p:cNvGraphicFramePr>
            <a:graphicFrameLocks noGrp="1"/>
          </p:cNvGraphicFramePr>
          <p:nvPr>
            <p:ph idx="1"/>
            <p:extLst>
              <p:ext uri="{D42A27DB-BD31-4B8C-83A1-F6EECF244321}">
                <p14:modId xmlns:p14="http://schemas.microsoft.com/office/powerpoint/2010/main" val="5759732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9862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829A-89B3-8267-3D10-0075CDBD3EE8}"/>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99338B46-2A04-C8B4-8BA8-427D4F4A0E47}"/>
              </a:ext>
            </a:extLst>
          </p:cNvPr>
          <p:cNvSpPr>
            <a:spLocks noGrp="1"/>
          </p:cNvSpPr>
          <p:nvPr>
            <p:ph idx="1"/>
          </p:nvPr>
        </p:nvSpPr>
        <p:spPr/>
        <p:txBody>
          <a:bodyPr>
            <a:normAutofit/>
          </a:bodyPr>
          <a:lstStyle/>
          <a:p>
            <a:pPr marR="0">
              <a:lnSpc>
                <a:spcPct val="107000"/>
              </a:lnSpc>
              <a:spcBef>
                <a:spcPts val="0"/>
              </a:spcBef>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Innovative Network Design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Developed a deep convolutional neural network (CNN) with 60 million parameters, five convolutional layers, and three fully connected layers, demonstrating a significant advancement in network architecture for image classification.</a:t>
            </a:r>
          </a:p>
          <a:p>
            <a:pPr marL="0" marR="0">
              <a:lnSpc>
                <a:spcPct val="107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Reduction of Error Rates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Achieved error rates of 37.5% and 17.0% on the ImageNet LSVRC-2010 dataset and 15.3% on the ILSVRC-2012 contest, substantially lower than previous state-of-the-art models. </a:t>
            </a:r>
          </a:p>
          <a:p>
            <a:pPr marL="0" marR="0">
              <a:lnSpc>
                <a:spcPct val="107000"/>
              </a:lnSpc>
              <a:spcBef>
                <a:spcPts val="0"/>
              </a:spcBef>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Use of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ReLU</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Nonlinearity :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Implemented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ReLU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(Rectified Linear Units) activation functions, which greatly sped up the training process and improved model performance compared to traditional activation functions like tanh.</a:t>
            </a:r>
          </a:p>
          <a:p>
            <a:pPr marL="0" marR="0">
              <a:lnSpc>
                <a:spcPct val="107000"/>
              </a:lnSpc>
              <a:spcBef>
                <a:spcPts val="0"/>
              </a:spcBef>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Dropout Regularization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Introduced dropout as a regularization technique to mitigate overfitting, enhancing the generalization capability of the neural network.</a:t>
            </a:r>
          </a:p>
          <a:p>
            <a:pPr marL="0" marR="0">
              <a:lnSpc>
                <a:spcPct val="107000"/>
              </a:lnSpc>
              <a:spcBef>
                <a:spcPts val="0"/>
              </a:spcBef>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GPU Acceleration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Leveraged GPU-based convolution operations to significantly accelerate the training process, enabling the handling of large and complex models efficiently.</a:t>
            </a:r>
          </a:p>
          <a:p>
            <a:pPr marL="0" marR="0">
              <a:lnSpc>
                <a:spcPct val="107000"/>
              </a:lnSpc>
              <a:spcBef>
                <a:spcPts val="0"/>
              </a:spcBef>
              <a:spcAft>
                <a:spcPts val="800"/>
              </a:spcAft>
            </a:pP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572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81</TotalTime>
  <Words>1428</Words>
  <Application>Microsoft Office PowerPoint</Application>
  <PresentationFormat>Widescreen</PresentationFormat>
  <Paragraphs>127</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Times New Roman</vt:lpstr>
      <vt:lpstr>Office Theme</vt:lpstr>
      <vt:lpstr>ImageNet Classification with Deep Convolutional Neural Networks </vt:lpstr>
      <vt:lpstr>Motivation</vt:lpstr>
      <vt:lpstr>Motivation</vt:lpstr>
      <vt:lpstr>Problem Statement</vt:lpstr>
      <vt:lpstr>Problem Statement</vt:lpstr>
      <vt:lpstr>Objectives</vt:lpstr>
      <vt:lpstr>Objectives</vt:lpstr>
      <vt:lpstr>Contributions</vt:lpstr>
      <vt:lpstr>Contributions</vt:lpstr>
      <vt:lpstr>Contributions</vt:lpstr>
      <vt:lpstr>Results</vt:lpstr>
      <vt:lpstr>Results </vt:lpstr>
      <vt:lpstr>Critical Analysis</vt:lpstr>
      <vt:lpstr>Critical Analysis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Veerendra Reddy Ariga</dc:creator>
  <cp:lastModifiedBy>Veerendra Reddy Ariga</cp:lastModifiedBy>
  <cp:revision>1</cp:revision>
  <dcterms:created xsi:type="dcterms:W3CDTF">2024-07-23T23:52:30Z</dcterms:created>
  <dcterms:modified xsi:type="dcterms:W3CDTF">2024-07-24T14:30:27Z</dcterms:modified>
</cp:coreProperties>
</file>