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5" r:id="rId4"/>
    <p:sldId id="258" r:id="rId5"/>
    <p:sldId id="266" r:id="rId6"/>
    <p:sldId id="259" r:id="rId7"/>
    <p:sldId id="267" r:id="rId8"/>
    <p:sldId id="260" r:id="rId9"/>
    <p:sldId id="268" r:id="rId10"/>
    <p:sldId id="269" r:id="rId11"/>
    <p:sldId id="261" r:id="rId12"/>
    <p:sldId id="270" r:id="rId13"/>
    <p:sldId id="262" r:id="rId14"/>
    <p:sldId id="263"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BAC18B-E085-4CAD-A495-E287B474E423}" v="2" dt="2024-07-24T13:34:19.4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erendra Reddy Ariga" userId="67fa39ae0a06e3ae" providerId="LiveId" clId="{79BAC18B-E085-4CAD-A495-E287B474E423}"/>
    <pc:docChg chg="undo custSel addSld modSld">
      <pc:chgData name="Veerendra Reddy Ariga" userId="67fa39ae0a06e3ae" providerId="LiveId" clId="{79BAC18B-E085-4CAD-A495-E287B474E423}" dt="2024-07-24T14:21:15.982" v="568" actId="20577"/>
      <pc:docMkLst>
        <pc:docMk/>
      </pc:docMkLst>
      <pc:sldChg chg="addSp delSp modSp mod">
        <pc:chgData name="Veerendra Reddy Ariga" userId="67fa39ae0a06e3ae" providerId="LiveId" clId="{79BAC18B-E085-4CAD-A495-E287B474E423}" dt="2024-07-24T13:35:35.753" v="54" actId="20577"/>
        <pc:sldMkLst>
          <pc:docMk/>
          <pc:sldMk cId="2570178437" sldId="256"/>
        </pc:sldMkLst>
        <pc:spChg chg="mod">
          <ac:chgData name="Veerendra Reddy Ariga" userId="67fa39ae0a06e3ae" providerId="LiveId" clId="{79BAC18B-E085-4CAD-A495-E287B474E423}" dt="2024-07-24T13:33:46.684" v="9" actId="1076"/>
          <ac:spMkLst>
            <pc:docMk/>
            <pc:sldMk cId="2570178437" sldId="256"/>
            <ac:spMk id="2" creationId="{A3B31876-BAC2-EE36-9EA7-0E692C967893}"/>
          </ac:spMkLst>
        </pc:spChg>
        <pc:spChg chg="add del mod">
          <ac:chgData name="Veerendra Reddy Ariga" userId="67fa39ae0a06e3ae" providerId="LiveId" clId="{79BAC18B-E085-4CAD-A495-E287B474E423}" dt="2024-07-24T13:34:08.015" v="12"/>
          <ac:spMkLst>
            <pc:docMk/>
            <pc:sldMk cId="2570178437" sldId="256"/>
            <ac:spMk id="4" creationId="{F04D07C8-9A01-09F4-C0EC-3788E9F491E8}"/>
          </ac:spMkLst>
        </pc:spChg>
        <pc:spChg chg="add mod">
          <ac:chgData name="Veerendra Reddy Ariga" userId="67fa39ae0a06e3ae" providerId="LiveId" clId="{79BAC18B-E085-4CAD-A495-E287B474E423}" dt="2024-07-24T13:35:35.753" v="54" actId="20577"/>
          <ac:spMkLst>
            <pc:docMk/>
            <pc:sldMk cId="2570178437" sldId="256"/>
            <ac:spMk id="5" creationId="{15EE6F91-C743-247F-1E39-7B6BD050FE5C}"/>
          </ac:spMkLst>
        </pc:spChg>
      </pc:sldChg>
      <pc:sldChg chg="addSp delSp mod">
        <pc:chgData name="Veerendra Reddy Ariga" userId="67fa39ae0a06e3ae" providerId="LiveId" clId="{79BAC18B-E085-4CAD-A495-E287B474E423}" dt="2024-07-24T04:03:28.321" v="2" actId="26606"/>
        <pc:sldMkLst>
          <pc:docMk/>
          <pc:sldMk cId="4269043583" sldId="259"/>
        </pc:sldMkLst>
        <pc:graphicFrameChg chg="add del">
          <ac:chgData name="Veerendra Reddy Ariga" userId="67fa39ae0a06e3ae" providerId="LiveId" clId="{79BAC18B-E085-4CAD-A495-E287B474E423}" dt="2024-07-24T04:03:28.321" v="2" actId="26606"/>
          <ac:graphicFrameMkLst>
            <pc:docMk/>
            <pc:sldMk cId="4269043583" sldId="259"/>
            <ac:graphicFrameMk id="5" creationId="{29E1C5E9-913F-A087-A58E-59C03E549167}"/>
          </ac:graphicFrameMkLst>
        </pc:graphicFrameChg>
        <pc:graphicFrameChg chg="add del">
          <ac:chgData name="Veerendra Reddy Ariga" userId="67fa39ae0a06e3ae" providerId="LiveId" clId="{79BAC18B-E085-4CAD-A495-E287B474E423}" dt="2024-07-24T04:03:28.306" v="1" actId="26606"/>
          <ac:graphicFrameMkLst>
            <pc:docMk/>
            <pc:sldMk cId="4269043583" sldId="259"/>
            <ac:graphicFrameMk id="17" creationId="{3F4D514A-D7B6-30E9-DFA8-D3BD720E61F3}"/>
          </ac:graphicFrameMkLst>
        </pc:graphicFrameChg>
        <pc:graphicFrameChg chg="add">
          <ac:chgData name="Veerendra Reddy Ariga" userId="67fa39ae0a06e3ae" providerId="LiveId" clId="{79BAC18B-E085-4CAD-A495-E287B474E423}" dt="2024-07-24T04:03:28.321" v="2" actId="26606"/>
          <ac:graphicFrameMkLst>
            <pc:docMk/>
            <pc:sldMk cId="4269043583" sldId="259"/>
            <ac:graphicFrameMk id="19" creationId="{4DB32109-E37A-E2F8-761A-AA7E5E8DB921}"/>
          </ac:graphicFrameMkLst>
        </pc:graphicFrameChg>
      </pc:sldChg>
      <pc:sldChg chg="modSp new mod">
        <pc:chgData name="Veerendra Reddy Ariga" userId="67fa39ae0a06e3ae" providerId="LiveId" clId="{79BAC18B-E085-4CAD-A495-E287B474E423}" dt="2024-07-24T13:57:57.546" v="91" actId="12"/>
        <pc:sldMkLst>
          <pc:docMk/>
          <pc:sldMk cId="3563370228" sldId="265"/>
        </pc:sldMkLst>
        <pc:spChg chg="mod">
          <ac:chgData name="Veerendra Reddy Ariga" userId="67fa39ae0a06e3ae" providerId="LiveId" clId="{79BAC18B-E085-4CAD-A495-E287B474E423}" dt="2024-07-24T13:57:02.013" v="70" actId="20577"/>
          <ac:spMkLst>
            <pc:docMk/>
            <pc:sldMk cId="3563370228" sldId="265"/>
            <ac:spMk id="2" creationId="{8B310E88-91AC-4D4B-3579-8BB1238AA25E}"/>
          </ac:spMkLst>
        </pc:spChg>
        <pc:spChg chg="mod">
          <ac:chgData name="Veerendra Reddy Ariga" userId="67fa39ae0a06e3ae" providerId="LiveId" clId="{79BAC18B-E085-4CAD-A495-E287B474E423}" dt="2024-07-24T13:57:57.546" v="91" actId="12"/>
          <ac:spMkLst>
            <pc:docMk/>
            <pc:sldMk cId="3563370228" sldId="265"/>
            <ac:spMk id="3" creationId="{EF0DE6AA-DD4E-3B1F-045E-447F6C003FA3}"/>
          </ac:spMkLst>
        </pc:spChg>
      </pc:sldChg>
      <pc:sldChg chg="modSp new mod">
        <pc:chgData name="Veerendra Reddy Ariga" userId="67fa39ae0a06e3ae" providerId="LiveId" clId="{79BAC18B-E085-4CAD-A495-E287B474E423}" dt="2024-07-24T14:04:13.663" v="185" actId="6549"/>
        <pc:sldMkLst>
          <pc:docMk/>
          <pc:sldMk cId="480117193" sldId="266"/>
        </pc:sldMkLst>
        <pc:spChg chg="mod">
          <ac:chgData name="Veerendra Reddy Ariga" userId="67fa39ae0a06e3ae" providerId="LiveId" clId="{79BAC18B-E085-4CAD-A495-E287B474E423}" dt="2024-07-24T14:03:11.392" v="173" actId="14100"/>
          <ac:spMkLst>
            <pc:docMk/>
            <pc:sldMk cId="480117193" sldId="266"/>
            <ac:spMk id="2" creationId="{535B54EC-6715-2FE6-E8F0-EE883F757228}"/>
          </ac:spMkLst>
        </pc:spChg>
        <pc:spChg chg="mod">
          <ac:chgData name="Veerendra Reddy Ariga" userId="67fa39ae0a06e3ae" providerId="LiveId" clId="{79BAC18B-E085-4CAD-A495-E287B474E423}" dt="2024-07-24T14:04:13.663" v="185" actId="6549"/>
          <ac:spMkLst>
            <pc:docMk/>
            <pc:sldMk cId="480117193" sldId="266"/>
            <ac:spMk id="3" creationId="{53DB8BA7-B3D3-BCE3-1D4B-497799C46D13}"/>
          </ac:spMkLst>
        </pc:spChg>
      </pc:sldChg>
      <pc:sldChg chg="modSp new mod">
        <pc:chgData name="Veerendra Reddy Ariga" userId="67fa39ae0a06e3ae" providerId="LiveId" clId="{79BAC18B-E085-4CAD-A495-E287B474E423}" dt="2024-07-24T14:08:56.732" v="295" actId="255"/>
        <pc:sldMkLst>
          <pc:docMk/>
          <pc:sldMk cId="4180579354" sldId="267"/>
        </pc:sldMkLst>
        <pc:spChg chg="mod">
          <ac:chgData name="Veerendra Reddy Ariga" userId="67fa39ae0a06e3ae" providerId="LiveId" clId="{79BAC18B-E085-4CAD-A495-E287B474E423}" dt="2024-07-24T14:05:31.295" v="207" actId="27636"/>
          <ac:spMkLst>
            <pc:docMk/>
            <pc:sldMk cId="4180579354" sldId="267"/>
            <ac:spMk id="2" creationId="{8961CB61-D9F0-99C5-8A2B-2C200C20B04D}"/>
          </ac:spMkLst>
        </pc:spChg>
        <pc:spChg chg="mod">
          <ac:chgData name="Veerendra Reddy Ariga" userId="67fa39ae0a06e3ae" providerId="LiveId" clId="{79BAC18B-E085-4CAD-A495-E287B474E423}" dt="2024-07-24T14:08:56.732" v="295" actId="255"/>
          <ac:spMkLst>
            <pc:docMk/>
            <pc:sldMk cId="4180579354" sldId="267"/>
            <ac:spMk id="3" creationId="{878DA7AE-8B66-F876-8CED-EC337FD04B40}"/>
          </ac:spMkLst>
        </pc:spChg>
      </pc:sldChg>
      <pc:sldChg chg="modSp new mod">
        <pc:chgData name="Veerendra Reddy Ariga" userId="67fa39ae0a06e3ae" providerId="LiveId" clId="{79BAC18B-E085-4CAD-A495-E287B474E423}" dt="2024-07-24T14:14:14.749" v="377" actId="6549"/>
        <pc:sldMkLst>
          <pc:docMk/>
          <pc:sldMk cId="1246572692" sldId="268"/>
        </pc:sldMkLst>
        <pc:spChg chg="mod">
          <ac:chgData name="Veerendra Reddy Ariga" userId="67fa39ae0a06e3ae" providerId="LiveId" clId="{79BAC18B-E085-4CAD-A495-E287B474E423}" dt="2024-07-24T14:11:07.596" v="309" actId="20577"/>
          <ac:spMkLst>
            <pc:docMk/>
            <pc:sldMk cId="1246572692" sldId="268"/>
            <ac:spMk id="2" creationId="{AE60829A-89B3-8267-3D10-0075CDBD3EE8}"/>
          </ac:spMkLst>
        </pc:spChg>
        <pc:spChg chg="mod">
          <ac:chgData name="Veerendra Reddy Ariga" userId="67fa39ae0a06e3ae" providerId="LiveId" clId="{79BAC18B-E085-4CAD-A495-E287B474E423}" dt="2024-07-24T14:14:14.749" v="377" actId="6549"/>
          <ac:spMkLst>
            <pc:docMk/>
            <pc:sldMk cId="1246572692" sldId="268"/>
            <ac:spMk id="3" creationId="{99338B46-2A04-C8B4-8BA8-427D4F4A0E47}"/>
          </ac:spMkLst>
        </pc:spChg>
      </pc:sldChg>
      <pc:sldChg chg="modSp new mod">
        <pc:chgData name="Veerendra Reddy Ariga" userId="67fa39ae0a06e3ae" providerId="LiveId" clId="{79BAC18B-E085-4CAD-A495-E287B474E423}" dt="2024-07-24T14:15:51.492" v="435" actId="6549"/>
        <pc:sldMkLst>
          <pc:docMk/>
          <pc:sldMk cId="4103952905" sldId="269"/>
        </pc:sldMkLst>
        <pc:spChg chg="mod">
          <ac:chgData name="Veerendra Reddy Ariga" userId="67fa39ae0a06e3ae" providerId="LiveId" clId="{79BAC18B-E085-4CAD-A495-E287B474E423}" dt="2024-07-24T14:14:38.240" v="391" actId="20577"/>
          <ac:spMkLst>
            <pc:docMk/>
            <pc:sldMk cId="4103952905" sldId="269"/>
            <ac:spMk id="2" creationId="{6A100415-F31E-12BF-3F40-F0BF4ACA51D9}"/>
          </ac:spMkLst>
        </pc:spChg>
        <pc:spChg chg="mod">
          <ac:chgData name="Veerendra Reddy Ariga" userId="67fa39ae0a06e3ae" providerId="LiveId" clId="{79BAC18B-E085-4CAD-A495-E287B474E423}" dt="2024-07-24T14:15:51.492" v="435" actId="6549"/>
          <ac:spMkLst>
            <pc:docMk/>
            <pc:sldMk cId="4103952905" sldId="269"/>
            <ac:spMk id="3" creationId="{920733A9-769D-8972-2677-9A11CE7120C3}"/>
          </ac:spMkLst>
        </pc:spChg>
      </pc:sldChg>
      <pc:sldChg chg="modSp new mod">
        <pc:chgData name="Veerendra Reddy Ariga" userId="67fa39ae0a06e3ae" providerId="LiveId" clId="{79BAC18B-E085-4CAD-A495-E287B474E423}" dt="2024-07-24T14:21:15.982" v="568" actId="20577"/>
        <pc:sldMkLst>
          <pc:docMk/>
          <pc:sldMk cId="2513242575" sldId="270"/>
        </pc:sldMkLst>
        <pc:spChg chg="mod">
          <ac:chgData name="Veerendra Reddy Ariga" userId="67fa39ae0a06e3ae" providerId="LiveId" clId="{79BAC18B-E085-4CAD-A495-E287B474E423}" dt="2024-07-24T14:16:35.367" v="444" actId="20577"/>
          <ac:spMkLst>
            <pc:docMk/>
            <pc:sldMk cId="2513242575" sldId="270"/>
            <ac:spMk id="2" creationId="{270ACD97-A7ED-5750-5ED4-8841E4A2BA4F}"/>
          </ac:spMkLst>
        </pc:spChg>
        <pc:spChg chg="mod">
          <ac:chgData name="Veerendra Reddy Ariga" userId="67fa39ae0a06e3ae" providerId="LiveId" clId="{79BAC18B-E085-4CAD-A495-E287B474E423}" dt="2024-07-24T14:21:15.982" v="568" actId="20577"/>
          <ac:spMkLst>
            <pc:docMk/>
            <pc:sldMk cId="2513242575" sldId="270"/>
            <ac:spMk id="3" creationId="{3A2DB9C5-E653-8D7B-8843-F41D684B4CC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9AB46A-65CA-424A-9EB9-41EA7269C5F3}"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7D28BFCA-CFF9-4BE9-B6C8-30DA6E19CD75}">
      <dgm:prSet/>
      <dgm:spPr/>
      <dgm:t>
        <a:bodyPr/>
        <a:lstStyle/>
        <a:p>
          <a:r>
            <a:rPr lang="en-US"/>
            <a:t>1. High Error Rates</a:t>
          </a:r>
        </a:p>
      </dgm:t>
    </dgm:pt>
    <dgm:pt modelId="{E88CCD5F-80FE-40CA-8147-F8BA91C5AD86}" type="parTrans" cxnId="{7A36C9F2-79C7-49A9-8C15-E4DF691CD75A}">
      <dgm:prSet/>
      <dgm:spPr/>
      <dgm:t>
        <a:bodyPr/>
        <a:lstStyle/>
        <a:p>
          <a:endParaRPr lang="en-US"/>
        </a:p>
      </dgm:t>
    </dgm:pt>
    <dgm:pt modelId="{2D260660-221B-4330-BD86-F213B3199D64}" type="sibTrans" cxnId="{7A36C9F2-79C7-49A9-8C15-E4DF691CD75A}">
      <dgm:prSet/>
      <dgm:spPr/>
      <dgm:t>
        <a:bodyPr/>
        <a:lstStyle/>
        <a:p>
          <a:endParaRPr lang="en-US"/>
        </a:p>
      </dgm:t>
    </dgm:pt>
    <dgm:pt modelId="{E32AC7A7-3D80-4FF8-B5E7-12F971143AE6}">
      <dgm:prSet/>
      <dgm:spPr/>
      <dgm:t>
        <a:bodyPr/>
        <a:lstStyle/>
        <a:p>
          <a:r>
            <a:rPr lang="en-US"/>
            <a:t>2. Overfitting Large</a:t>
          </a:r>
        </a:p>
      </dgm:t>
    </dgm:pt>
    <dgm:pt modelId="{47FC0560-2125-4142-9F5A-7E6036FE0F68}" type="parTrans" cxnId="{5BC8BB18-8B3C-4603-8D6D-4ED225633F48}">
      <dgm:prSet/>
      <dgm:spPr/>
      <dgm:t>
        <a:bodyPr/>
        <a:lstStyle/>
        <a:p>
          <a:endParaRPr lang="en-US"/>
        </a:p>
      </dgm:t>
    </dgm:pt>
    <dgm:pt modelId="{AEC69194-FD00-462A-8A6B-7D5D8882B829}" type="sibTrans" cxnId="{5BC8BB18-8B3C-4603-8D6D-4ED225633F48}">
      <dgm:prSet/>
      <dgm:spPr/>
      <dgm:t>
        <a:bodyPr/>
        <a:lstStyle/>
        <a:p>
          <a:endParaRPr lang="en-US"/>
        </a:p>
      </dgm:t>
    </dgm:pt>
    <dgm:pt modelId="{C17B1694-E3DE-4539-91DB-3C8658D2D9E2}">
      <dgm:prSet/>
      <dgm:spPr/>
      <dgm:t>
        <a:bodyPr/>
        <a:lstStyle/>
        <a:p>
          <a:r>
            <a:rPr lang="en-US"/>
            <a:t>3. Scalability</a:t>
          </a:r>
        </a:p>
      </dgm:t>
    </dgm:pt>
    <dgm:pt modelId="{5A64B8DD-2BD3-47ED-8741-6C09E887A00C}" type="parTrans" cxnId="{7F23B2D6-7D44-4AEA-836F-182A42A45945}">
      <dgm:prSet/>
      <dgm:spPr/>
      <dgm:t>
        <a:bodyPr/>
        <a:lstStyle/>
        <a:p>
          <a:endParaRPr lang="en-US"/>
        </a:p>
      </dgm:t>
    </dgm:pt>
    <dgm:pt modelId="{DB047382-A474-45D3-8ED3-17E9BC3AE3C9}" type="sibTrans" cxnId="{7F23B2D6-7D44-4AEA-836F-182A42A45945}">
      <dgm:prSet/>
      <dgm:spPr/>
      <dgm:t>
        <a:bodyPr/>
        <a:lstStyle/>
        <a:p>
          <a:endParaRPr lang="en-US"/>
        </a:p>
      </dgm:t>
    </dgm:pt>
    <dgm:pt modelId="{28C33860-2B09-4990-9130-0BACF6808346}">
      <dgm:prSet/>
      <dgm:spPr/>
      <dgm:t>
        <a:bodyPr/>
        <a:lstStyle/>
        <a:p>
          <a:r>
            <a:rPr lang="en-US"/>
            <a:t>4. Training Efficiency</a:t>
          </a:r>
        </a:p>
      </dgm:t>
    </dgm:pt>
    <dgm:pt modelId="{63213D8E-9ED7-4EB4-A28A-DAD865A8FC3B}" type="parTrans" cxnId="{50B5DE83-8E99-47E7-A752-6BFF441FE693}">
      <dgm:prSet/>
      <dgm:spPr/>
      <dgm:t>
        <a:bodyPr/>
        <a:lstStyle/>
        <a:p>
          <a:endParaRPr lang="en-US"/>
        </a:p>
      </dgm:t>
    </dgm:pt>
    <dgm:pt modelId="{DE0D1F3F-E1E5-4CE5-BD49-EB566AAA7648}" type="sibTrans" cxnId="{50B5DE83-8E99-47E7-A752-6BFF441FE693}">
      <dgm:prSet/>
      <dgm:spPr/>
      <dgm:t>
        <a:bodyPr/>
        <a:lstStyle/>
        <a:p>
          <a:endParaRPr lang="en-US"/>
        </a:p>
      </dgm:t>
    </dgm:pt>
    <dgm:pt modelId="{CCFF8F29-6387-4D87-8593-A1AF3C172EBC}">
      <dgm:prSet/>
      <dgm:spPr/>
      <dgm:t>
        <a:bodyPr/>
        <a:lstStyle/>
        <a:p>
          <a:r>
            <a:rPr lang="en-US"/>
            <a:t>5. Data Dependence </a:t>
          </a:r>
        </a:p>
      </dgm:t>
    </dgm:pt>
    <dgm:pt modelId="{A98AE8FE-CC82-4849-91CD-0C22347E934F}" type="parTrans" cxnId="{D3F5087F-9106-4C4F-B8F8-D7877BE2141D}">
      <dgm:prSet/>
      <dgm:spPr/>
      <dgm:t>
        <a:bodyPr/>
        <a:lstStyle/>
        <a:p>
          <a:endParaRPr lang="en-US"/>
        </a:p>
      </dgm:t>
    </dgm:pt>
    <dgm:pt modelId="{09EC5190-A8B0-4F9A-84B5-CFC28DE7062C}" type="sibTrans" cxnId="{D3F5087F-9106-4C4F-B8F8-D7877BE2141D}">
      <dgm:prSet/>
      <dgm:spPr/>
      <dgm:t>
        <a:bodyPr/>
        <a:lstStyle/>
        <a:p>
          <a:endParaRPr lang="en-US"/>
        </a:p>
      </dgm:t>
    </dgm:pt>
    <dgm:pt modelId="{42FF2799-4AD1-4D29-84D3-40001537C324}" type="pres">
      <dgm:prSet presAssocID="{D99AB46A-65CA-424A-9EB9-41EA7269C5F3}" presName="linear" presStyleCnt="0">
        <dgm:presLayoutVars>
          <dgm:animLvl val="lvl"/>
          <dgm:resizeHandles val="exact"/>
        </dgm:presLayoutVars>
      </dgm:prSet>
      <dgm:spPr/>
    </dgm:pt>
    <dgm:pt modelId="{2B83568D-BCD0-48A3-8F17-75838EF46805}" type="pres">
      <dgm:prSet presAssocID="{7D28BFCA-CFF9-4BE9-B6C8-30DA6E19CD75}" presName="parentText" presStyleLbl="node1" presStyleIdx="0" presStyleCnt="5">
        <dgm:presLayoutVars>
          <dgm:chMax val="0"/>
          <dgm:bulletEnabled val="1"/>
        </dgm:presLayoutVars>
      </dgm:prSet>
      <dgm:spPr/>
    </dgm:pt>
    <dgm:pt modelId="{78E7CADC-9B17-4275-A887-13A434FD2993}" type="pres">
      <dgm:prSet presAssocID="{2D260660-221B-4330-BD86-F213B3199D64}" presName="spacer" presStyleCnt="0"/>
      <dgm:spPr/>
    </dgm:pt>
    <dgm:pt modelId="{23FDEBDC-99FE-4792-996C-CEEB9D67A427}" type="pres">
      <dgm:prSet presAssocID="{E32AC7A7-3D80-4FF8-B5E7-12F971143AE6}" presName="parentText" presStyleLbl="node1" presStyleIdx="1" presStyleCnt="5">
        <dgm:presLayoutVars>
          <dgm:chMax val="0"/>
          <dgm:bulletEnabled val="1"/>
        </dgm:presLayoutVars>
      </dgm:prSet>
      <dgm:spPr/>
    </dgm:pt>
    <dgm:pt modelId="{500F6E74-ED63-4E5C-815A-D4977B72F03E}" type="pres">
      <dgm:prSet presAssocID="{AEC69194-FD00-462A-8A6B-7D5D8882B829}" presName="spacer" presStyleCnt="0"/>
      <dgm:spPr/>
    </dgm:pt>
    <dgm:pt modelId="{D9FD13B7-CAD1-4BA8-8ABA-CF95744E8F6E}" type="pres">
      <dgm:prSet presAssocID="{C17B1694-E3DE-4539-91DB-3C8658D2D9E2}" presName="parentText" presStyleLbl="node1" presStyleIdx="2" presStyleCnt="5">
        <dgm:presLayoutVars>
          <dgm:chMax val="0"/>
          <dgm:bulletEnabled val="1"/>
        </dgm:presLayoutVars>
      </dgm:prSet>
      <dgm:spPr/>
    </dgm:pt>
    <dgm:pt modelId="{B4D740A0-AEE1-4473-BF6A-61B83A12CED2}" type="pres">
      <dgm:prSet presAssocID="{DB047382-A474-45D3-8ED3-17E9BC3AE3C9}" presName="spacer" presStyleCnt="0"/>
      <dgm:spPr/>
    </dgm:pt>
    <dgm:pt modelId="{517EB84A-B8CC-4568-8CEE-73197944161A}" type="pres">
      <dgm:prSet presAssocID="{28C33860-2B09-4990-9130-0BACF6808346}" presName="parentText" presStyleLbl="node1" presStyleIdx="3" presStyleCnt="5">
        <dgm:presLayoutVars>
          <dgm:chMax val="0"/>
          <dgm:bulletEnabled val="1"/>
        </dgm:presLayoutVars>
      </dgm:prSet>
      <dgm:spPr/>
    </dgm:pt>
    <dgm:pt modelId="{963C2006-F2A9-4950-B6A5-D5AA39E36446}" type="pres">
      <dgm:prSet presAssocID="{DE0D1F3F-E1E5-4CE5-BD49-EB566AAA7648}" presName="spacer" presStyleCnt="0"/>
      <dgm:spPr/>
    </dgm:pt>
    <dgm:pt modelId="{AC33719A-77A7-49EE-A976-B45C655D2025}" type="pres">
      <dgm:prSet presAssocID="{CCFF8F29-6387-4D87-8593-A1AF3C172EBC}" presName="parentText" presStyleLbl="node1" presStyleIdx="4" presStyleCnt="5">
        <dgm:presLayoutVars>
          <dgm:chMax val="0"/>
          <dgm:bulletEnabled val="1"/>
        </dgm:presLayoutVars>
      </dgm:prSet>
      <dgm:spPr/>
    </dgm:pt>
  </dgm:ptLst>
  <dgm:cxnLst>
    <dgm:cxn modelId="{5BC8BB18-8B3C-4603-8D6D-4ED225633F48}" srcId="{D99AB46A-65CA-424A-9EB9-41EA7269C5F3}" destId="{E32AC7A7-3D80-4FF8-B5E7-12F971143AE6}" srcOrd="1" destOrd="0" parTransId="{47FC0560-2125-4142-9F5A-7E6036FE0F68}" sibTransId="{AEC69194-FD00-462A-8A6B-7D5D8882B829}"/>
    <dgm:cxn modelId="{1F14F676-5215-4C31-A4FC-99266508C94B}" type="presOf" srcId="{CCFF8F29-6387-4D87-8593-A1AF3C172EBC}" destId="{AC33719A-77A7-49EE-A976-B45C655D2025}" srcOrd="0" destOrd="0" presId="urn:microsoft.com/office/officeart/2005/8/layout/vList2"/>
    <dgm:cxn modelId="{D3F5087F-9106-4C4F-B8F8-D7877BE2141D}" srcId="{D99AB46A-65CA-424A-9EB9-41EA7269C5F3}" destId="{CCFF8F29-6387-4D87-8593-A1AF3C172EBC}" srcOrd="4" destOrd="0" parTransId="{A98AE8FE-CC82-4849-91CD-0C22347E934F}" sibTransId="{09EC5190-A8B0-4F9A-84B5-CFC28DE7062C}"/>
    <dgm:cxn modelId="{50B5DE83-8E99-47E7-A752-6BFF441FE693}" srcId="{D99AB46A-65CA-424A-9EB9-41EA7269C5F3}" destId="{28C33860-2B09-4990-9130-0BACF6808346}" srcOrd="3" destOrd="0" parTransId="{63213D8E-9ED7-4EB4-A28A-DAD865A8FC3B}" sibTransId="{DE0D1F3F-E1E5-4CE5-BD49-EB566AAA7648}"/>
    <dgm:cxn modelId="{D4DC40B1-EB89-4682-A94B-ED9FD87DC1C4}" type="presOf" srcId="{D99AB46A-65CA-424A-9EB9-41EA7269C5F3}" destId="{42FF2799-4AD1-4D29-84D3-40001537C324}" srcOrd="0" destOrd="0" presId="urn:microsoft.com/office/officeart/2005/8/layout/vList2"/>
    <dgm:cxn modelId="{66158CB6-302E-4D0B-8516-111518647EB8}" type="presOf" srcId="{28C33860-2B09-4990-9130-0BACF6808346}" destId="{517EB84A-B8CC-4568-8CEE-73197944161A}" srcOrd="0" destOrd="0" presId="urn:microsoft.com/office/officeart/2005/8/layout/vList2"/>
    <dgm:cxn modelId="{0BA960B7-C72B-43E4-B9D3-E882052BF2A3}" type="presOf" srcId="{C17B1694-E3DE-4539-91DB-3C8658D2D9E2}" destId="{D9FD13B7-CAD1-4BA8-8ABA-CF95744E8F6E}" srcOrd="0" destOrd="0" presId="urn:microsoft.com/office/officeart/2005/8/layout/vList2"/>
    <dgm:cxn modelId="{7F23B2D6-7D44-4AEA-836F-182A42A45945}" srcId="{D99AB46A-65CA-424A-9EB9-41EA7269C5F3}" destId="{C17B1694-E3DE-4539-91DB-3C8658D2D9E2}" srcOrd="2" destOrd="0" parTransId="{5A64B8DD-2BD3-47ED-8741-6C09E887A00C}" sibTransId="{DB047382-A474-45D3-8ED3-17E9BC3AE3C9}"/>
    <dgm:cxn modelId="{D198E0DC-5121-4B40-98FB-FA321F40FEC6}" type="presOf" srcId="{7D28BFCA-CFF9-4BE9-B6C8-30DA6E19CD75}" destId="{2B83568D-BCD0-48A3-8F17-75838EF46805}" srcOrd="0" destOrd="0" presId="urn:microsoft.com/office/officeart/2005/8/layout/vList2"/>
    <dgm:cxn modelId="{7A36C9F2-79C7-49A9-8C15-E4DF691CD75A}" srcId="{D99AB46A-65CA-424A-9EB9-41EA7269C5F3}" destId="{7D28BFCA-CFF9-4BE9-B6C8-30DA6E19CD75}" srcOrd="0" destOrd="0" parTransId="{E88CCD5F-80FE-40CA-8147-F8BA91C5AD86}" sibTransId="{2D260660-221B-4330-BD86-F213B3199D64}"/>
    <dgm:cxn modelId="{0A5946FD-BB73-4E7C-A2FA-EB376B72305B}" type="presOf" srcId="{E32AC7A7-3D80-4FF8-B5E7-12F971143AE6}" destId="{23FDEBDC-99FE-4792-996C-CEEB9D67A427}" srcOrd="0" destOrd="0" presId="urn:microsoft.com/office/officeart/2005/8/layout/vList2"/>
    <dgm:cxn modelId="{CDAD6B20-9E46-4E92-8D80-E28C67458AF2}" type="presParOf" srcId="{42FF2799-4AD1-4D29-84D3-40001537C324}" destId="{2B83568D-BCD0-48A3-8F17-75838EF46805}" srcOrd="0" destOrd="0" presId="urn:microsoft.com/office/officeart/2005/8/layout/vList2"/>
    <dgm:cxn modelId="{48E9F2CE-88E3-4E3D-AFE5-276E92433AED}" type="presParOf" srcId="{42FF2799-4AD1-4D29-84D3-40001537C324}" destId="{78E7CADC-9B17-4275-A887-13A434FD2993}" srcOrd="1" destOrd="0" presId="urn:microsoft.com/office/officeart/2005/8/layout/vList2"/>
    <dgm:cxn modelId="{D700C8AC-AC40-4A1F-BECB-C65BAB6E472B}" type="presParOf" srcId="{42FF2799-4AD1-4D29-84D3-40001537C324}" destId="{23FDEBDC-99FE-4792-996C-CEEB9D67A427}" srcOrd="2" destOrd="0" presId="urn:microsoft.com/office/officeart/2005/8/layout/vList2"/>
    <dgm:cxn modelId="{01575072-09A7-44FA-B3DE-5714260C8B04}" type="presParOf" srcId="{42FF2799-4AD1-4D29-84D3-40001537C324}" destId="{500F6E74-ED63-4E5C-815A-D4977B72F03E}" srcOrd="3" destOrd="0" presId="urn:microsoft.com/office/officeart/2005/8/layout/vList2"/>
    <dgm:cxn modelId="{FC90793F-A8E6-4920-B512-663E8B09D0EC}" type="presParOf" srcId="{42FF2799-4AD1-4D29-84D3-40001537C324}" destId="{D9FD13B7-CAD1-4BA8-8ABA-CF95744E8F6E}" srcOrd="4" destOrd="0" presId="urn:microsoft.com/office/officeart/2005/8/layout/vList2"/>
    <dgm:cxn modelId="{4F635A67-B515-4E4C-A430-3DB61F7B3162}" type="presParOf" srcId="{42FF2799-4AD1-4D29-84D3-40001537C324}" destId="{B4D740A0-AEE1-4473-BF6A-61B83A12CED2}" srcOrd="5" destOrd="0" presId="urn:microsoft.com/office/officeart/2005/8/layout/vList2"/>
    <dgm:cxn modelId="{FDF06951-1889-4D15-A176-09AA416EB22B}" type="presParOf" srcId="{42FF2799-4AD1-4D29-84D3-40001537C324}" destId="{517EB84A-B8CC-4568-8CEE-73197944161A}" srcOrd="6" destOrd="0" presId="urn:microsoft.com/office/officeart/2005/8/layout/vList2"/>
    <dgm:cxn modelId="{E6064F7E-5F99-4500-AFDC-A16D6BA43D6C}" type="presParOf" srcId="{42FF2799-4AD1-4D29-84D3-40001537C324}" destId="{963C2006-F2A9-4950-B6A5-D5AA39E36446}" srcOrd="7" destOrd="0" presId="urn:microsoft.com/office/officeart/2005/8/layout/vList2"/>
    <dgm:cxn modelId="{75C57063-9CE7-4285-9BF4-ADF24A612ECA}" type="presParOf" srcId="{42FF2799-4AD1-4D29-84D3-40001537C324}" destId="{AC33719A-77A7-49EE-A976-B45C655D2025}"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A47109-733B-47F1-932F-D8D59AC82005}" type="doc">
      <dgm:prSet loTypeId="urn:microsoft.com/office/officeart/2016/7/layout/ChevronBlockProcess" loCatId="process" qsTypeId="urn:microsoft.com/office/officeart/2005/8/quickstyle/simple1" qsCatId="simple" csTypeId="urn:microsoft.com/office/officeart/2005/8/colors/accent1_2" csCatId="accent1"/>
      <dgm:spPr/>
      <dgm:t>
        <a:bodyPr/>
        <a:lstStyle/>
        <a:p>
          <a:endParaRPr lang="en-US"/>
        </a:p>
      </dgm:t>
    </dgm:pt>
    <dgm:pt modelId="{EAFBE67D-9819-458F-A9D5-CF3F861FA5C9}">
      <dgm:prSet/>
      <dgm:spPr/>
      <dgm:t>
        <a:bodyPr/>
        <a:lstStyle/>
        <a:p>
          <a:r>
            <a:rPr lang="en-US"/>
            <a:t>Improve</a:t>
          </a:r>
        </a:p>
      </dgm:t>
    </dgm:pt>
    <dgm:pt modelId="{4E3B9DDF-B1F9-4C56-ABDF-EAF8AF147235}" type="parTrans" cxnId="{4D055626-DE12-4EEA-9E82-215E43C2E523}">
      <dgm:prSet/>
      <dgm:spPr/>
      <dgm:t>
        <a:bodyPr/>
        <a:lstStyle/>
        <a:p>
          <a:endParaRPr lang="en-US"/>
        </a:p>
      </dgm:t>
    </dgm:pt>
    <dgm:pt modelId="{333D4862-1DD7-4468-A8AF-6102823CCF89}" type="sibTrans" cxnId="{4D055626-DE12-4EEA-9E82-215E43C2E523}">
      <dgm:prSet/>
      <dgm:spPr/>
      <dgm:t>
        <a:bodyPr/>
        <a:lstStyle/>
        <a:p>
          <a:endParaRPr lang="en-US"/>
        </a:p>
      </dgm:t>
    </dgm:pt>
    <dgm:pt modelId="{6D710880-2042-40D8-A21F-46E2FF7ADB12}">
      <dgm:prSet/>
      <dgm:spPr/>
      <dgm:t>
        <a:bodyPr/>
        <a:lstStyle/>
        <a:p>
          <a:r>
            <a:rPr lang="en-US"/>
            <a:t>Improve Classification Accuracy</a:t>
          </a:r>
        </a:p>
      </dgm:t>
    </dgm:pt>
    <dgm:pt modelId="{CB038801-4C4F-4696-8883-B33904FBDE8F}" type="parTrans" cxnId="{FEFA246F-4CA8-43CE-AB1A-926342FD30B4}">
      <dgm:prSet/>
      <dgm:spPr/>
      <dgm:t>
        <a:bodyPr/>
        <a:lstStyle/>
        <a:p>
          <a:endParaRPr lang="en-US"/>
        </a:p>
      </dgm:t>
    </dgm:pt>
    <dgm:pt modelId="{7033F0CC-2F8F-4541-9B8D-BE23362D4D21}" type="sibTrans" cxnId="{FEFA246F-4CA8-43CE-AB1A-926342FD30B4}">
      <dgm:prSet/>
      <dgm:spPr/>
      <dgm:t>
        <a:bodyPr/>
        <a:lstStyle/>
        <a:p>
          <a:endParaRPr lang="en-US"/>
        </a:p>
      </dgm:t>
    </dgm:pt>
    <dgm:pt modelId="{937A8EEF-739A-4C10-A3A5-A8A9E67D78AD}">
      <dgm:prSet/>
      <dgm:spPr/>
      <dgm:t>
        <a:bodyPr/>
        <a:lstStyle/>
        <a:p>
          <a:r>
            <a:rPr lang="en-US"/>
            <a:t>Address</a:t>
          </a:r>
        </a:p>
      </dgm:t>
    </dgm:pt>
    <dgm:pt modelId="{3BB719D3-A2DE-42E8-8130-C8C481A24B12}" type="parTrans" cxnId="{4E3DF838-95F2-4C71-B2A6-DF33106C6763}">
      <dgm:prSet/>
      <dgm:spPr/>
      <dgm:t>
        <a:bodyPr/>
        <a:lstStyle/>
        <a:p>
          <a:endParaRPr lang="en-US"/>
        </a:p>
      </dgm:t>
    </dgm:pt>
    <dgm:pt modelId="{B5CC1564-0C3D-48C3-BFDA-5D695B931AF9}" type="sibTrans" cxnId="{4E3DF838-95F2-4C71-B2A6-DF33106C6763}">
      <dgm:prSet/>
      <dgm:spPr/>
      <dgm:t>
        <a:bodyPr/>
        <a:lstStyle/>
        <a:p>
          <a:endParaRPr lang="en-US"/>
        </a:p>
      </dgm:t>
    </dgm:pt>
    <dgm:pt modelId="{13C6AFD9-F210-4DD4-8371-4E62FBE661AB}">
      <dgm:prSet/>
      <dgm:spPr/>
      <dgm:t>
        <a:bodyPr/>
        <a:lstStyle/>
        <a:p>
          <a:r>
            <a:rPr lang="en-US"/>
            <a:t>Address Overfitting</a:t>
          </a:r>
        </a:p>
      </dgm:t>
    </dgm:pt>
    <dgm:pt modelId="{E123EDAB-B4ED-4DB8-8EF4-52225F5D52E8}" type="parTrans" cxnId="{4327932E-39AB-4CC3-A6A4-7979479F2640}">
      <dgm:prSet/>
      <dgm:spPr/>
      <dgm:t>
        <a:bodyPr/>
        <a:lstStyle/>
        <a:p>
          <a:endParaRPr lang="en-US"/>
        </a:p>
      </dgm:t>
    </dgm:pt>
    <dgm:pt modelId="{286F0F22-EB2F-47A3-947A-521E0CA2A38E}" type="sibTrans" cxnId="{4327932E-39AB-4CC3-A6A4-7979479F2640}">
      <dgm:prSet/>
      <dgm:spPr/>
      <dgm:t>
        <a:bodyPr/>
        <a:lstStyle/>
        <a:p>
          <a:endParaRPr lang="en-US"/>
        </a:p>
      </dgm:t>
    </dgm:pt>
    <dgm:pt modelId="{D0C57B03-0E82-4AAA-B74E-F96A08B489B1}">
      <dgm:prSet/>
      <dgm:spPr/>
      <dgm:t>
        <a:bodyPr/>
        <a:lstStyle/>
        <a:p>
          <a:r>
            <a:rPr lang="en-US"/>
            <a:t>Leverage</a:t>
          </a:r>
        </a:p>
      </dgm:t>
    </dgm:pt>
    <dgm:pt modelId="{5220C35F-D8C7-475D-A29C-34B97BC849EC}" type="parTrans" cxnId="{3299C9DD-61C0-4E7A-8871-7C4C5EE0E891}">
      <dgm:prSet/>
      <dgm:spPr/>
      <dgm:t>
        <a:bodyPr/>
        <a:lstStyle/>
        <a:p>
          <a:endParaRPr lang="en-US"/>
        </a:p>
      </dgm:t>
    </dgm:pt>
    <dgm:pt modelId="{53331E6C-EC3B-4413-98E3-7AB03ECB2E53}" type="sibTrans" cxnId="{3299C9DD-61C0-4E7A-8871-7C4C5EE0E891}">
      <dgm:prSet/>
      <dgm:spPr/>
      <dgm:t>
        <a:bodyPr/>
        <a:lstStyle/>
        <a:p>
          <a:endParaRPr lang="en-US"/>
        </a:p>
      </dgm:t>
    </dgm:pt>
    <dgm:pt modelId="{F5C2088B-D5C6-4E91-ACFB-5CB41B8A8379}">
      <dgm:prSet/>
      <dgm:spPr/>
      <dgm:t>
        <a:bodyPr/>
        <a:lstStyle/>
        <a:p>
          <a:r>
            <a:rPr lang="en-US"/>
            <a:t>Leverage Hardware Advancements</a:t>
          </a:r>
        </a:p>
      </dgm:t>
    </dgm:pt>
    <dgm:pt modelId="{A51678EB-38EA-4A01-BA4D-1D8C2D6C340F}" type="parTrans" cxnId="{7EF34BF7-4FD9-4B76-9EFA-C2C9876BC901}">
      <dgm:prSet/>
      <dgm:spPr/>
      <dgm:t>
        <a:bodyPr/>
        <a:lstStyle/>
        <a:p>
          <a:endParaRPr lang="en-US"/>
        </a:p>
      </dgm:t>
    </dgm:pt>
    <dgm:pt modelId="{205207BB-64F5-4D87-B824-ECA9B7DCBC42}" type="sibTrans" cxnId="{7EF34BF7-4FD9-4B76-9EFA-C2C9876BC901}">
      <dgm:prSet/>
      <dgm:spPr/>
      <dgm:t>
        <a:bodyPr/>
        <a:lstStyle/>
        <a:p>
          <a:endParaRPr lang="en-US"/>
        </a:p>
      </dgm:t>
    </dgm:pt>
    <dgm:pt modelId="{0BA7C27C-DB63-483A-88BC-B3E4DB3D1AF6}">
      <dgm:prSet/>
      <dgm:spPr/>
      <dgm:t>
        <a:bodyPr/>
        <a:lstStyle/>
        <a:p>
          <a:r>
            <a:rPr lang="en-US"/>
            <a:t>Optimize</a:t>
          </a:r>
        </a:p>
      </dgm:t>
    </dgm:pt>
    <dgm:pt modelId="{CD377E56-862B-43DE-BCD3-8E73A5F7ED47}" type="parTrans" cxnId="{9958D1B5-3B9E-45C6-9A80-F88E0BF938BB}">
      <dgm:prSet/>
      <dgm:spPr/>
      <dgm:t>
        <a:bodyPr/>
        <a:lstStyle/>
        <a:p>
          <a:endParaRPr lang="en-US"/>
        </a:p>
      </dgm:t>
    </dgm:pt>
    <dgm:pt modelId="{F3FDA004-AF1C-4919-9830-952CB1615885}" type="sibTrans" cxnId="{9958D1B5-3B9E-45C6-9A80-F88E0BF938BB}">
      <dgm:prSet/>
      <dgm:spPr/>
      <dgm:t>
        <a:bodyPr/>
        <a:lstStyle/>
        <a:p>
          <a:endParaRPr lang="en-US"/>
        </a:p>
      </dgm:t>
    </dgm:pt>
    <dgm:pt modelId="{8F66C3F2-61EB-4427-8D0F-A015E774E943}">
      <dgm:prSet/>
      <dgm:spPr/>
      <dgm:t>
        <a:bodyPr/>
        <a:lstStyle/>
        <a:p>
          <a:r>
            <a:rPr lang="en-US"/>
            <a:t>Optimize Training Efficiency</a:t>
          </a:r>
        </a:p>
      </dgm:t>
    </dgm:pt>
    <dgm:pt modelId="{CF5443FF-27D0-436F-9EBB-398D0633B66A}" type="parTrans" cxnId="{B93861D5-A902-4FB6-9468-4F7ACCB4023B}">
      <dgm:prSet/>
      <dgm:spPr/>
      <dgm:t>
        <a:bodyPr/>
        <a:lstStyle/>
        <a:p>
          <a:endParaRPr lang="en-US"/>
        </a:p>
      </dgm:t>
    </dgm:pt>
    <dgm:pt modelId="{B7950335-F746-4861-A88C-5BCC9CFCCC17}" type="sibTrans" cxnId="{B93861D5-A902-4FB6-9468-4F7ACCB4023B}">
      <dgm:prSet/>
      <dgm:spPr/>
      <dgm:t>
        <a:bodyPr/>
        <a:lstStyle/>
        <a:p>
          <a:endParaRPr lang="en-US"/>
        </a:p>
      </dgm:t>
    </dgm:pt>
    <dgm:pt modelId="{57D9EADD-ED55-47B7-BD45-E0E62E0B36AE}">
      <dgm:prSet/>
      <dgm:spPr/>
      <dgm:t>
        <a:bodyPr/>
        <a:lstStyle/>
        <a:p>
          <a:r>
            <a:rPr lang="en-US"/>
            <a:t>Enhance</a:t>
          </a:r>
        </a:p>
      </dgm:t>
    </dgm:pt>
    <dgm:pt modelId="{F98E2EAB-85B2-4754-A229-08BD2385179A}" type="parTrans" cxnId="{DCABBE5C-3A18-4A0C-9B04-08E05DDDE9FB}">
      <dgm:prSet/>
      <dgm:spPr/>
      <dgm:t>
        <a:bodyPr/>
        <a:lstStyle/>
        <a:p>
          <a:endParaRPr lang="en-US"/>
        </a:p>
      </dgm:t>
    </dgm:pt>
    <dgm:pt modelId="{107F2C9C-AA9C-4089-81DC-0557737BD379}" type="sibTrans" cxnId="{DCABBE5C-3A18-4A0C-9B04-08E05DDDE9FB}">
      <dgm:prSet/>
      <dgm:spPr/>
      <dgm:t>
        <a:bodyPr/>
        <a:lstStyle/>
        <a:p>
          <a:endParaRPr lang="en-US"/>
        </a:p>
      </dgm:t>
    </dgm:pt>
    <dgm:pt modelId="{0218DCED-7A58-439D-96FE-4EC5EAC9333E}">
      <dgm:prSet/>
      <dgm:spPr/>
      <dgm:t>
        <a:bodyPr/>
        <a:lstStyle/>
        <a:p>
          <a:r>
            <a:rPr lang="en-US"/>
            <a:t>Enhance Model Scalability</a:t>
          </a:r>
        </a:p>
      </dgm:t>
    </dgm:pt>
    <dgm:pt modelId="{3AD01D04-8F0F-4477-992A-2E2A933EEC77}" type="parTrans" cxnId="{FCA637A4-C2AC-4AD2-B8A6-8B71576D7BDC}">
      <dgm:prSet/>
      <dgm:spPr/>
      <dgm:t>
        <a:bodyPr/>
        <a:lstStyle/>
        <a:p>
          <a:endParaRPr lang="en-US"/>
        </a:p>
      </dgm:t>
    </dgm:pt>
    <dgm:pt modelId="{910F0BC9-860D-428A-A305-711C8AA23715}" type="sibTrans" cxnId="{FCA637A4-C2AC-4AD2-B8A6-8B71576D7BDC}">
      <dgm:prSet/>
      <dgm:spPr/>
      <dgm:t>
        <a:bodyPr/>
        <a:lstStyle/>
        <a:p>
          <a:endParaRPr lang="en-US"/>
        </a:p>
      </dgm:t>
    </dgm:pt>
    <dgm:pt modelId="{1A58E992-F73F-44A0-B0B5-558CB43B9E88}">
      <dgm:prSet/>
      <dgm:spPr/>
      <dgm:t>
        <a:bodyPr/>
        <a:lstStyle/>
        <a:p>
          <a:r>
            <a:rPr lang="en-US"/>
            <a:t>Utilize</a:t>
          </a:r>
        </a:p>
      </dgm:t>
    </dgm:pt>
    <dgm:pt modelId="{67281C01-52C9-421B-85F7-40789178F399}" type="parTrans" cxnId="{B118CF68-FA5B-420E-BFEC-6BF8C402C26A}">
      <dgm:prSet/>
      <dgm:spPr/>
      <dgm:t>
        <a:bodyPr/>
        <a:lstStyle/>
        <a:p>
          <a:endParaRPr lang="en-US"/>
        </a:p>
      </dgm:t>
    </dgm:pt>
    <dgm:pt modelId="{D5A4E998-71D3-44E0-A8FA-F0E2E28FB08D}" type="sibTrans" cxnId="{B118CF68-FA5B-420E-BFEC-6BF8C402C26A}">
      <dgm:prSet/>
      <dgm:spPr/>
      <dgm:t>
        <a:bodyPr/>
        <a:lstStyle/>
        <a:p>
          <a:endParaRPr lang="en-US"/>
        </a:p>
      </dgm:t>
    </dgm:pt>
    <dgm:pt modelId="{621FFDCE-AF0A-428F-B7E1-98B38AD438F4}">
      <dgm:prSet/>
      <dgm:spPr/>
      <dgm:t>
        <a:bodyPr/>
        <a:lstStyle/>
        <a:p>
          <a:r>
            <a:rPr lang="en-US"/>
            <a:t>Utilize Data Augmentation</a:t>
          </a:r>
        </a:p>
      </dgm:t>
    </dgm:pt>
    <dgm:pt modelId="{39239F6E-EDBE-4E61-924A-A702731A94C5}" type="parTrans" cxnId="{385960D8-E065-41AF-B66C-3653F73EAF62}">
      <dgm:prSet/>
      <dgm:spPr/>
      <dgm:t>
        <a:bodyPr/>
        <a:lstStyle/>
        <a:p>
          <a:endParaRPr lang="en-US"/>
        </a:p>
      </dgm:t>
    </dgm:pt>
    <dgm:pt modelId="{EA91C6F7-59E0-49C0-9819-1873AA70B984}" type="sibTrans" cxnId="{385960D8-E065-41AF-B66C-3653F73EAF62}">
      <dgm:prSet/>
      <dgm:spPr/>
      <dgm:t>
        <a:bodyPr/>
        <a:lstStyle/>
        <a:p>
          <a:endParaRPr lang="en-US"/>
        </a:p>
      </dgm:t>
    </dgm:pt>
    <dgm:pt modelId="{F7E27386-066E-4FC0-B62D-08B08F4ACFB7}">
      <dgm:prSet/>
      <dgm:spPr/>
      <dgm:t>
        <a:bodyPr/>
        <a:lstStyle/>
        <a:p>
          <a:r>
            <a:rPr lang="en-US"/>
            <a:t>Set</a:t>
          </a:r>
        </a:p>
      </dgm:t>
    </dgm:pt>
    <dgm:pt modelId="{30333BCA-9779-4F3F-8EF9-F51B7A81E1F7}" type="parTrans" cxnId="{27E0D8E4-AB13-4D0C-A381-BD4E98CB68FD}">
      <dgm:prSet/>
      <dgm:spPr/>
      <dgm:t>
        <a:bodyPr/>
        <a:lstStyle/>
        <a:p>
          <a:endParaRPr lang="en-US"/>
        </a:p>
      </dgm:t>
    </dgm:pt>
    <dgm:pt modelId="{660D73F5-D3D2-4BB6-AC4E-7E97B341F92D}" type="sibTrans" cxnId="{27E0D8E4-AB13-4D0C-A381-BD4E98CB68FD}">
      <dgm:prSet/>
      <dgm:spPr/>
      <dgm:t>
        <a:bodyPr/>
        <a:lstStyle/>
        <a:p>
          <a:endParaRPr lang="en-US"/>
        </a:p>
      </dgm:t>
    </dgm:pt>
    <dgm:pt modelId="{62738776-0DB1-4A89-8CF6-2F431980B7E5}">
      <dgm:prSet/>
      <dgm:spPr/>
      <dgm:t>
        <a:bodyPr/>
        <a:lstStyle/>
        <a:p>
          <a:r>
            <a:rPr lang="en-US"/>
            <a:t>Set a New Benchmark</a:t>
          </a:r>
        </a:p>
      </dgm:t>
    </dgm:pt>
    <dgm:pt modelId="{E53A3281-D5F5-4E3D-BE8A-F4F19D68B042}" type="parTrans" cxnId="{BEFE55C7-F71E-4CF1-812F-4ABAAFC9338B}">
      <dgm:prSet/>
      <dgm:spPr/>
      <dgm:t>
        <a:bodyPr/>
        <a:lstStyle/>
        <a:p>
          <a:endParaRPr lang="en-US"/>
        </a:p>
      </dgm:t>
    </dgm:pt>
    <dgm:pt modelId="{F84BF93D-8079-4D4F-95CC-7BB8E35E3599}" type="sibTrans" cxnId="{BEFE55C7-F71E-4CF1-812F-4ABAAFC9338B}">
      <dgm:prSet/>
      <dgm:spPr/>
      <dgm:t>
        <a:bodyPr/>
        <a:lstStyle/>
        <a:p>
          <a:endParaRPr lang="en-US"/>
        </a:p>
      </dgm:t>
    </dgm:pt>
    <dgm:pt modelId="{D340CE18-18B3-440C-BB92-D20BA3E7C7F6}" type="pres">
      <dgm:prSet presAssocID="{6CA47109-733B-47F1-932F-D8D59AC82005}" presName="Name0" presStyleCnt="0">
        <dgm:presLayoutVars>
          <dgm:dir/>
          <dgm:animLvl val="lvl"/>
          <dgm:resizeHandles val="exact"/>
        </dgm:presLayoutVars>
      </dgm:prSet>
      <dgm:spPr/>
    </dgm:pt>
    <dgm:pt modelId="{33D7B8F5-8127-4173-9E2F-79EB4F766855}" type="pres">
      <dgm:prSet presAssocID="{EAFBE67D-9819-458F-A9D5-CF3F861FA5C9}" presName="composite" presStyleCnt="0"/>
      <dgm:spPr/>
    </dgm:pt>
    <dgm:pt modelId="{9B1D9CB8-7284-4334-9861-C7CDFA8E5BD5}" type="pres">
      <dgm:prSet presAssocID="{EAFBE67D-9819-458F-A9D5-CF3F861FA5C9}" presName="parTx" presStyleLbl="alignNode1" presStyleIdx="0" presStyleCnt="7">
        <dgm:presLayoutVars>
          <dgm:chMax val="0"/>
          <dgm:chPref val="0"/>
        </dgm:presLayoutVars>
      </dgm:prSet>
      <dgm:spPr/>
    </dgm:pt>
    <dgm:pt modelId="{E0415C54-17CF-4500-ABA4-3960AFEBA8FB}" type="pres">
      <dgm:prSet presAssocID="{EAFBE67D-9819-458F-A9D5-CF3F861FA5C9}" presName="desTx" presStyleLbl="alignAccFollowNode1" presStyleIdx="0" presStyleCnt="7">
        <dgm:presLayoutVars/>
      </dgm:prSet>
      <dgm:spPr/>
    </dgm:pt>
    <dgm:pt modelId="{25BDE5C9-C01B-4CF8-8216-10E8D1E22E42}" type="pres">
      <dgm:prSet presAssocID="{333D4862-1DD7-4468-A8AF-6102823CCF89}" presName="space" presStyleCnt="0"/>
      <dgm:spPr/>
    </dgm:pt>
    <dgm:pt modelId="{74BEE190-8552-4BB9-A21C-C34E401B953C}" type="pres">
      <dgm:prSet presAssocID="{937A8EEF-739A-4C10-A3A5-A8A9E67D78AD}" presName="composite" presStyleCnt="0"/>
      <dgm:spPr/>
    </dgm:pt>
    <dgm:pt modelId="{0377DDC0-9D83-4A75-8C1E-31CA7A2E2616}" type="pres">
      <dgm:prSet presAssocID="{937A8EEF-739A-4C10-A3A5-A8A9E67D78AD}" presName="parTx" presStyleLbl="alignNode1" presStyleIdx="1" presStyleCnt="7">
        <dgm:presLayoutVars>
          <dgm:chMax val="0"/>
          <dgm:chPref val="0"/>
        </dgm:presLayoutVars>
      </dgm:prSet>
      <dgm:spPr/>
    </dgm:pt>
    <dgm:pt modelId="{FA41CE0F-8EA8-4F78-BC43-FF24364718E1}" type="pres">
      <dgm:prSet presAssocID="{937A8EEF-739A-4C10-A3A5-A8A9E67D78AD}" presName="desTx" presStyleLbl="alignAccFollowNode1" presStyleIdx="1" presStyleCnt="7">
        <dgm:presLayoutVars/>
      </dgm:prSet>
      <dgm:spPr/>
    </dgm:pt>
    <dgm:pt modelId="{F9F3E881-2F8B-4D96-8449-4B0BB40EE198}" type="pres">
      <dgm:prSet presAssocID="{B5CC1564-0C3D-48C3-BFDA-5D695B931AF9}" presName="space" presStyleCnt="0"/>
      <dgm:spPr/>
    </dgm:pt>
    <dgm:pt modelId="{0075F527-F70B-4DE2-A7E7-4BDE58A9A807}" type="pres">
      <dgm:prSet presAssocID="{D0C57B03-0E82-4AAA-B74E-F96A08B489B1}" presName="composite" presStyleCnt="0"/>
      <dgm:spPr/>
    </dgm:pt>
    <dgm:pt modelId="{3CC71281-F8E8-4D2B-9E54-C6F81B5E5846}" type="pres">
      <dgm:prSet presAssocID="{D0C57B03-0E82-4AAA-B74E-F96A08B489B1}" presName="parTx" presStyleLbl="alignNode1" presStyleIdx="2" presStyleCnt="7">
        <dgm:presLayoutVars>
          <dgm:chMax val="0"/>
          <dgm:chPref val="0"/>
        </dgm:presLayoutVars>
      </dgm:prSet>
      <dgm:spPr/>
    </dgm:pt>
    <dgm:pt modelId="{01FEDEE6-699E-4433-9515-E2505F6ACC74}" type="pres">
      <dgm:prSet presAssocID="{D0C57B03-0E82-4AAA-B74E-F96A08B489B1}" presName="desTx" presStyleLbl="alignAccFollowNode1" presStyleIdx="2" presStyleCnt="7">
        <dgm:presLayoutVars/>
      </dgm:prSet>
      <dgm:spPr/>
    </dgm:pt>
    <dgm:pt modelId="{3380878E-0CED-4E02-B85E-09597E1675E4}" type="pres">
      <dgm:prSet presAssocID="{53331E6C-EC3B-4413-98E3-7AB03ECB2E53}" presName="space" presStyleCnt="0"/>
      <dgm:spPr/>
    </dgm:pt>
    <dgm:pt modelId="{F7280553-6E5E-4994-9379-D020F4C73713}" type="pres">
      <dgm:prSet presAssocID="{0BA7C27C-DB63-483A-88BC-B3E4DB3D1AF6}" presName="composite" presStyleCnt="0"/>
      <dgm:spPr/>
    </dgm:pt>
    <dgm:pt modelId="{FF0204EF-1E3E-4E96-B1C2-24B7456677F4}" type="pres">
      <dgm:prSet presAssocID="{0BA7C27C-DB63-483A-88BC-B3E4DB3D1AF6}" presName="parTx" presStyleLbl="alignNode1" presStyleIdx="3" presStyleCnt="7">
        <dgm:presLayoutVars>
          <dgm:chMax val="0"/>
          <dgm:chPref val="0"/>
        </dgm:presLayoutVars>
      </dgm:prSet>
      <dgm:spPr/>
    </dgm:pt>
    <dgm:pt modelId="{781C172D-D0C5-4114-BB25-CAEAE175732A}" type="pres">
      <dgm:prSet presAssocID="{0BA7C27C-DB63-483A-88BC-B3E4DB3D1AF6}" presName="desTx" presStyleLbl="alignAccFollowNode1" presStyleIdx="3" presStyleCnt="7">
        <dgm:presLayoutVars/>
      </dgm:prSet>
      <dgm:spPr/>
    </dgm:pt>
    <dgm:pt modelId="{F53EC08A-715B-4399-B3AF-C7ED867D1322}" type="pres">
      <dgm:prSet presAssocID="{F3FDA004-AF1C-4919-9830-952CB1615885}" presName="space" presStyleCnt="0"/>
      <dgm:spPr/>
    </dgm:pt>
    <dgm:pt modelId="{E40B87FF-C60D-44FC-966C-40D86BF06B97}" type="pres">
      <dgm:prSet presAssocID="{57D9EADD-ED55-47B7-BD45-E0E62E0B36AE}" presName="composite" presStyleCnt="0"/>
      <dgm:spPr/>
    </dgm:pt>
    <dgm:pt modelId="{41279BFC-493D-4DB1-83AE-02FE32458458}" type="pres">
      <dgm:prSet presAssocID="{57D9EADD-ED55-47B7-BD45-E0E62E0B36AE}" presName="parTx" presStyleLbl="alignNode1" presStyleIdx="4" presStyleCnt="7">
        <dgm:presLayoutVars>
          <dgm:chMax val="0"/>
          <dgm:chPref val="0"/>
        </dgm:presLayoutVars>
      </dgm:prSet>
      <dgm:spPr/>
    </dgm:pt>
    <dgm:pt modelId="{DDB48511-0FA7-4CC8-8E63-146AF0255B37}" type="pres">
      <dgm:prSet presAssocID="{57D9EADD-ED55-47B7-BD45-E0E62E0B36AE}" presName="desTx" presStyleLbl="alignAccFollowNode1" presStyleIdx="4" presStyleCnt="7">
        <dgm:presLayoutVars/>
      </dgm:prSet>
      <dgm:spPr/>
    </dgm:pt>
    <dgm:pt modelId="{70ADAAC5-3753-434D-BF78-76681938E92F}" type="pres">
      <dgm:prSet presAssocID="{107F2C9C-AA9C-4089-81DC-0557737BD379}" presName="space" presStyleCnt="0"/>
      <dgm:spPr/>
    </dgm:pt>
    <dgm:pt modelId="{D85B0F35-F522-492F-B2B3-BFA9D2DF5D2C}" type="pres">
      <dgm:prSet presAssocID="{1A58E992-F73F-44A0-B0B5-558CB43B9E88}" presName="composite" presStyleCnt="0"/>
      <dgm:spPr/>
    </dgm:pt>
    <dgm:pt modelId="{83761C0E-C7B9-4F19-8D0B-E437933F6F3F}" type="pres">
      <dgm:prSet presAssocID="{1A58E992-F73F-44A0-B0B5-558CB43B9E88}" presName="parTx" presStyleLbl="alignNode1" presStyleIdx="5" presStyleCnt="7">
        <dgm:presLayoutVars>
          <dgm:chMax val="0"/>
          <dgm:chPref val="0"/>
        </dgm:presLayoutVars>
      </dgm:prSet>
      <dgm:spPr/>
    </dgm:pt>
    <dgm:pt modelId="{C8D8ED5B-15D7-446F-B6A0-6B1D7FD59DAD}" type="pres">
      <dgm:prSet presAssocID="{1A58E992-F73F-44A0-B0B5-558CB43B9E88}" presName="desTx" presStyleLbl="alignAccFollowNode1" presStyleIdx="5" presStyleCnt="7">
        <dgm:presLayoutVars/>
      </dgm:prSet>
      <dgm:spPr/>
    </dgm:pt>
    <dgm:pt modelId="{10BD0964-A304-42BE-B260-66B47D60C706}" type="pres">
      <dgm:prSet presAssocID="{D5A4E998-71D3-44E0-A8FA-F0E2E28FB08D}" presName="space" presStyleCnt="0"/>
      <dgm:spPr/>
    </dgm:pt>
    <dgm:pt modelId="{28B197BD-CF5F-4277-B052-A3FBCDEBBCD1}" type="pres">
      <dgm:prSet presAssocID="{F7E27386-066E-4FC0-B62D-08B08F4ACFB7}" presName="composite" presStyleCnt="0"/>
      <dgm:spPr/>
    </dgm:pt>
    <dgm:pt modelId="{287B9312-A1FE-435D-A3CA-759A470BED49}" type="pres">
      <dgm:prSet presAssocID="{F7E27386-066E-4FC0-B62D-08B08F4ACFB7}" presName="parTx" presStyleLbl="alignNode1" presStyleIdx="6" presStyleCnt="7">
        <dgm:presLayoutVars>
          <dgm:chMax val="0"/>
          <dgm:chPref val="0"/>
        </dgm:presLayoutVars>
      </dgm:prSet>
      <dgm:spPr/>
    </dgm:pt>
    <dgm:pt modelId="{202CD28F-F5E1-43C7-B116-F549060FA0A2}" type="pres">
      <dgm:prSet presAssocID="{F7E27386-066E-4FC0-B62D-08B08F4ACFB7}" presName="desTx" presStyleLbl="alignAccFollowNode1" presStyleIdx="6" presStyleCnt="7">
        <dgm:presLayoutVars/>
      </dgm:prSet>
      <dgm:spPr/>
    </dgm:pt>
  </dgm:ptLst>
  <dgm:cxnLst>
    <dgm:cxn modelId="{DDE45A1F-FE37-42C9-897F-AD90100CADD3}" type="presOf" srcId="{D0C57B03-0E82-4AAA-B74E-F96A08B489B1}" destId="{3CC71281-F8E8-4D2B-9E54-C6F81B5E5846}" srcOrd="0" destOrd="0" presId="urn:microsoft.com/office/officeart/2016/7/layout/ChevronBlockProcess"/>
    <dgm:cxn modelId="{4D055626-DE12-4EEA-9E82-215E43C2E523}" srcId="{6CA47109-733B-47F1-932F-D8D59AC82005}" destId="{EAFBE67D-9819-458F-A9D5-CF3F861FA5C9}" srcOrd="0" destOrd="0" parTransId="{4E3B9DDF-B1F9-4C56-ABDF-EAF8AF147235}" sibTransId="{333D4862-1DD7-4468-A8AF-6102823CCF89}"/>
    <dgm:cxn modelId="{90C48828-E40F-4F36-A4D8-AD4CFED22FC7}" type="presOf" srcId="{621FFDCE-AF0A-428F-B7E1-98B38AD438F4}" destId="{C8D8ED5B-15D7-446F-B6A0-6B1D7FD59DAD}" srcOrd="0" destOrd="0" presId="urn:microsoft.com/office/officeart/2016/7/layout/ChevronBlockProcess"/>
    <dgm:cxn modelId="{4327932E-39AB-4CC3-A6A4-7979479F2640}" srcId="{937A8EEF-739A-4C10-A3A5-A8A9E67D78AD}" destId="{13C6AFD9-F210-4DD4-8371-4E62FBE661AB}" srcOrd="0" destOrd="0" parTransId="{E123EDAB-B4ED-4DB8-8EF4-52225F5D52E8}" sibTransId="{286F0F22-EB2F-47A3-947A-521E0CA2A38E}"/>
    <dgm:cxn modelId="{4E3DF838-95F2-4C71-B2A6-DF33106C6763}" srcId="{6CA47109-733B-47F1-932F-D8D59AC82005}" destId="{937A8EEF-739A-4C10-A3A5-A8A9E67D78AD}" srcOrd="1" destOrd="0" parTransId="{3BB719D3-A2DE-42E8-8130-C8C481A24B12}" sibTransId="{B5CC1564-0C3D-48C3-BFDA-5D695B931AF9}"/>
    <dgm:cxn modelId="{CB31DA3C-7A25-4053-897F-35E7ABEE3482}" type="presOf" srcId="{0BA7C27C-DB63-483A-88BC-B3E4DB3D1AF6}" destId="{FF0204EF-1E3E-4E96-B1C2-24B7456677F4}" srcOrd="0" destOrd="0" presId="urn:microsoft.com/office/officeart/2016/7/layout/ChevronBlockProcess"/>
    <dgm:cxn modelId="{245D403E-6E10-44A3-A3CC-997C465ABA25}" type="presOf" srcId="{8F66C3F2-61EB-4427-8D0F-A015E774E943}" destId="{781C172D-D0C5-4114-BB25-CAEAE175732A}" srcOrd="0" destOrd="0" presId="urn:microsoft.com/office/officeart/2016/7/layout/ChevronBlockProcess"/>
    <dgm:cxn modelId="{DCABBE5C-3A18-4A0C-9B04-08E05DDDE9FB}" srcId="{6CA47109-733B-47F1-932F-D8D59AC82005}" destId="{57D9EADD-ED55-47B7-BD45-E0E62E0B36AE}" srcOrd="4" destOrd="0" parTransId="{F98E2EAB-85B2-4754-A229-08BD2385179A}" sibTransId="{107F2C9C-AA9C-4089-81DC-0557737BD379}"/>
    <dgm:cxn modelId="{B9ABE466-1A6E-494F-B246-AB77159B2625}" type="presOf" srcId="{6D710880-2042-40D8-A21F-46E2FF7ADB12}" destId="{E0415C54-17CF-4500-ABA4-3960AFEBA8FB}" srcOrd="0" destOrd="0" presId="urn:microsoft.com/office/officeart/2016/7/layout/ChevronBlockProcess"/>
    <dgm:cxn modelId="{B118CF68-FA5B-420E-BFEC-6BF8C402C26A}" srcId="{6CA47109-733B-47F1-932F-D8D59AC82005}" destId="{1A58E992-F73F-44A0-B0B5-558CB43B9E88}" srcOrd="5" destOrd="0" parTransId="{67281C01-52C9-421B-85F7-40789178F399}" sibTransId="{D5A4E998-71D3-44E0-A8FA-F0E2E28FB08D}"/>
    <dgm:cxn modelId="{C176134D-D563-4FDF-B93D-2B5C3D6A18FD}" type="presOf" srcId="{F5C2088B-D5C6-4E91-ACFB-5CB41B8A8379}" destId="{01FEDEE6-699E-4433-9515-E2505F6ACC74}" srcOrd="0" destOrd="0" presId="urn:microsoft.com/office/officeart/2016/7/layout/ChevronBlockProcess"/>
    <dgm:cxn modelId="{FEFA246F-4CA8-43CE-AB1A-926342FD30B4}" srcId="{EAFBE67D-9819-458F-A9D5-CF3F861FA5C9}" destId="{6D710880-2042-40D8-A21F-46E2FF7ADB12}" srcOrd="0" destOrd="0" parTransId="{CB038801-4C4F-4696-8883-B33904FBDE8F}" sibTransId="{7033F0CC-2F8F-4541-9B8D-BE23362D4D21}"/>
    <dgm:cxn modelId="{446EDF7F-24D6-45E6-9D2E-3A953C2B66B8}" type="presOf" srcId="{6CA47109-733B-47F1-932F-D8D59AC82005}" destId="{D340CE18-18B3-440C-BB92-D20BA3E7C7F6}" srcOrd="0" destOrd="0" presId="urn:microsoft.com/office/officeart/2016/7/layout/ChevronBlockProcess"/>
    <dgm:cxn modelId="{9B2F1797-C0EA-4F6D-B712-A8F4525C91D0}" type="presOf" srcId="{1A58E992-F73F-44A0-B0B5-558CB43B9E88}" destId="{83761C0E-C7B9-4F19-8D0B-E437933F6F3F}" srcOrd="0" destOrd="0" presId="urn:microsoft.com/office/officeart/2016/7/layout/ChevronBlockProcess"/>
    <dgm:cxn modelId="{FCA637A4-C2AC-4AD2-B8A6-8B71576D7BDC}" srcId="{57D9EADD-ED55-47B7-BD45-E0E62E0B36AE}" destId="{0218DCED-7A58-439D-96FE-4EC5EAC9333E}" srcOrd="0" destOrd="0" parTransId="{3AD01D04-8F0F-4477-992A-2E2A933EEC77}" sibTransId="{910F0BC9-860D-428A-A305-711C8AA23715}"/>
    <dgm:cxn modelId="{9958D1B5-3B9E-45C6-9A80-F88E0BF938BB}" srcId="{6CA47109-733B-47F1-932F-D8D59AC82005}" destId="{0BA7C27C-DB63-483A-88BC-B3E4DB3D1AF6}" srcOrd="3" destOrd="0" parTransId="{CD377E56-862B-43DE-BCD3-8E73A5F7ED47}" sibTransId="{F3FDA004-AF1C-4919-9830-952CB1615885}"/>
    <dgm:cxn modelId="{1AC6FBB7-4F7F-44FA-A9BF-CB33B5DA3EFD}" type="presOf" srcId="{937A8EEF-739A-4C10-A3A5-A8A9E67D78AD}" destId="{0377DDC0-9D83-4A75-8C1E-31CA7A2E2616}" srcOrd="0" destOrd="0" presId="urn:microsoft.com/office/officeart/2016/7/layout/ChevronBlockProcess"/>
    <dgm:cxn modelId="{7EB26CC0-0F57-4EBA-A400-502589F2DE65}" type="presOf" srcId="{F7E27386-066E-4FC0-B62D-08B08F4ACFB7}" destId="{287B9312-A1FE-435D-A3CA-759A470BED49}" srcOrd="0" destOrd="0" presId="urn:microsoft.com/office/officeart/2016/7/layout/ChevronBlockProcess"/>
    <dgm:cxn modelId="{A2F4E6C4-FAE5-469F-93D3-1CBD9399BC26}" type="presOf" srcId="{57D9EADD-ED55-47B7-BD45-E0E62E0B36AE}" destId="{41279BFC-493D-4DB1-83AE-02FE32458458}" srcOrd="0" destOrd="0" presId="urn:microsoft.com/office/officeart/2016/7/layout/ChevronBlockProcess"/>
    <dgm:cxn modelId="{BEFE55C7-F71E-4CF1-812F-4ABAAFC9338B}" srcId="{F7E27386-066E-4FC0-B62D-08B08F4ACFB7}" destId="{62738776-0DB1-4A89-8CF6-2F431980B7E5}" srcOrd="0" destOrd="0" parTransId="{E53A3281-D5F5-4E3D-BE8A-F4F19D68B042}" sibTransId="{F84BF93D-8079-4D4F-95CC-7BB8E35E3599}"/>
    <dgm:cxn modelId="{B93861D5-A902-4FB6-9468-4F7ACCB4023B}" srcId="{0BA7C27C-DB63-483A-88BC-B3E4DB3D1AF6}" destId="{8F66C3F2-61EB-4427-8D0F-A015E774E943}" srcOrd="0" destOrd="0" parTransId="{CF5443FF-27D0-436F-9EBB-398D0633B66A}" sibTransId="{B7950335-F746-4861-A88C-5BCC9CFCCC17}"/>
    <dgm:cxn modelId="{1B31F1D7-F26D-41B1-B8F3-2F73BC9760E9}" type="presOf" srcId="{0218DCED-7A58-439D-96FE-4EC5EAC9333E}" destId="{DDB48511-0FA7-4CC8-8E63-146AF0255B37}" srcOrd="0" destOrd="0" presId="urn:microsoft.com/office/officeart/2016/7/layout/ChevronBlockProcess"/>
    <dgm:cxn modelId="{385960D8-E065-41AF-B66C-3653F73EAF62}" srcId="{1A58E992-F73F-44A0-B0B5-558CB43B9E88}" destId="{621FFDCE-AF0A-428F-B7E1-98B38AD438F4}" srcOrd="0" destOrd="0" parTransId="{39239F6E-EDBE-4E61-924A-A702731A94C5}" sibTransId="{EA91C6F7-59E0-49C0-9819-1873AA70B984}"/>
    <dgm:cxn modelId="{3299C9DD-61C0-4E7A-8871-7C4C5EE0E891}" srcId="{6CA47109-733B-47F1-932F-D8D59AC82005}" destId="{D0C57B03-0E82-4AAA-B74E-F96A08B489B1}" srcOrd="2" destOrd="0" parTransId="{5220C35F-D8C7-475D-A29C-34B97BC849EC}" sibTransId="{53331E6C-EC3B-4413-98E3-7AB03ECB2E53}"/>
    <dgm:cxn modelId="{61B545E3-6CE3-4B09-A7BE-FC7AEECA3911}" type="presOf" srcId="{62738776-0DB1-4A89-8CF6-2F431980B7E5}" destId="{202CD28F-F5E1-43C7-B116-F549060FA0A2}" srcOrd="0" destOrd="0" presId="urn:microsoft.com/office/officeart/2016/7/layout/ChevronBlockProcess"/>
    <dgm:cxn modelId="{27E0D8E4-AB13-4D0C-A381-BD4E98CB68FD}" srcId="{6CA47109-733B-47F1-932F-D8D59AC82005}" destId="{F7E27386-066E-4FC0-B62D-08B08F4ACFB7}" srcOrd="6" destOrd="0" parTransId="{30333BCA-9779-4F3F-8EF9-F51B7A81E1F7}" sibTransId="{660D73F5-D3D2-4BB6-AC4E-7E97B341F92D}"/>
    <dgm:cxn modelId="{8E9074ED-0DF3-4869-A862-CACAAFBEA65A}" type="presOf" srcId="{EAFBE67D-9819-458F-A9D5-CF3F861FA5C9}" destId="{9B1D9CB8-7284-4334-9861-C7CDFA8E5BD5}" srcOrd="0" destOrd="0" presId="urn:microsoft.com/office/officeart/2016/7/layout/ChevronBlockProcess"/>
    <dgm:cxn modelId="{984D03F6-951D-4B75-BBFC-6AD2D7BFEDAF}" type="presOf" srcId="{13C6AFD9-F210-4DD4-8371-4E62FBE661AB}" destId="{FA41CE0F-8EA8-4F78-BC43-FF24364718E1}" srcOrd="0" destOrd="0" presId="urn:microsoft.com/office/officeart/2016/7/layout/ChevronBlockProcess"/>
    <dgm:cxn modelId="{7EF34BF7-4FD9-4B76-9EFA-C2C9876BC901}" srcId="{D0C57B03-0E82-4AAA-B74E-F96A08B489B1}" destId="{F5C2088B-D5C6-4E91-ACFB-5CB41B8A8379}" srcOrd="0" destOrd="0" parTransId="{A51678EB-38EA-4A01-BA4D-1D8C2D6C340F}" sibTransId="{205207BB-64F5-4D87-B824-ECA9B7DCBC42}"/>
    <dgm:cxn modelId="{3A939266-068C-4201-8608-19EED5480305}" type="presParOf" srcId="{D340CE18-18B3-440C-BB92-D20BA3E7C7F6}" destId="{33D7B8F5-8127-4173-9E2F-79EB4F766855}" srcOrd="0" destOrd="0" presId="urn:microsoft.com/office/officeart/2016/7/layout/ChevronBlockProcess"/>
    <dgm:cxn modelId="{F35E8550-401A-491A-B89D-7EDAF714626D}" type="presParOf" srcId="{33D7B8F5-8127-4173-9E2F-79EB4F766855}" destId="{9B1D9CB8-7284-4334-9861-C7CDFA8E5BD5}" srcOrd="0" destOrd="0" presId="urn:microsoft.com/office/officeart/2016/7/layout/ChevronBlockProcess"/>
    <dgm:cxn modelId="{65C9765E-CAA1-410C-BA8F-B39C41AD058F}" type="presParOf" srcId="{33D7B8F5-8127-4173-9E2F-79EB4F766855}" destId="{E0415C54-17CF-4500-ABA4-3960AFEBA8FB}" srcOrd="1" destOrd="0" presId="urn:microsoft.com/office/officeart/2016/7/layout/ChevronBlockProcess"/>
    <dgm:cxn modelId="{2F3692A8-9F1E-47B6-A492-8496B8C3CC16}" type="presParOf" srcId="{D340CE18-18B3-440C-BB92-D20BA3E7C7F6}" destId="{25BDE5C9-C01B-4CF8-8216-10E8D1E22E42}" srcOrd="1" destOrd="0" presId="urn:microsoft.com/office/officeart/2016/7/layout/ChevronBlockProcess"/>
    <dgm:cxn modelId="{F2E1C79F-16E5-4CCE-B1B3-BA1282A738F1}" type="presParOf" srcId="{D340CE18-18B3-440C-BB92-D20BA3E7C7F6}" destId="{74BEE190-8552-4BB9-A21C-C34E401B953C}" srcOrd="2" destOrd="0" presId="urn:microsoft.com/office/officeart/2016/7/layout/ChevronBlockProcess"/>
    <dgm:cxn modelId="{231657F2-9D16-452E-99C7-2C37B9EEEDEE}" type="presParOf" srcId="{74BEE190-8552-4BB9-A21C-C34E401B953C}" destId="{0377DDC0-9D83-4A75-8C1E-31CA7A2E2616}" srcOrd="0" destOrd="0" presId="urn:microsoft.com/office/officeart/2016/7/layout/ChevronBlockProcess"/>
    <dgm:cxn modelId="{F392F2D7-1438-4509-9FDD-2AD776B9DE56}" type="presParOf" srcId="{74BEE190-8552-4BB9-A21C-C34E401B953C}" destId="{FA41CE0F-8EA8-4F78-BC43-FF24364718E1}" srcOrd="1" destOrd="0" presId="urn:microsoft.com/office/officeart/2016/7/layout/ChevronBlockProcess"/>
    <dgm:cxn modelId="{BD7DE697-629C-4C3E-8BE4-0E2EFC9CC988}" type="presParOf" srcId="{D340CE18-18B3-440C-BB92-D20BA3E7C7F6}" destId="{F9F3E881-2F8B-4D96-8449-4B0BB40EE198}" srcOrd="3" destOrd="0" presId="urn:microsoft.com/office/officeart/2016/7/layout/ChevronBlockProcess"/>
    <dgm:cxn modelId="{0DCCB62D-B2D3-4D2A-846E-CDD66E39E657}" type="presParOf" srcId="{D340CE18-18B3-440C-BB92-D20BA3E7C7F6}" destId="{0075F527-F70B-4DE2-A7E7-4BDE58A9A807}" srcOrd="4" destOrd="0" presId="urn:microsoft.com/office/officeart/2016/7/layout/ChevronBlockProcess"/>
    <dgm:cxn modelId="{CA886DAD-B6A8-4989-97C2-1DAEEC15D9AE}" type="presParOf" srcId="{0075F527-F70B-4DE2-A7E7-4BDE58A9A807}" destId="{3CC71281-F8E8-4D2B-9E54-C6F81B5E5846}" srcOrd="0" destOrd="0" presId="urn:microsoft.com/office/officeart/2016/7/layout/ChevronBlockProcess"/>
    <dgm:cxn modelId="{FE4B6A75-E390-4934-BAD2-891088BEDD65}" type="presParOf" srcId="{0075F527-F70B-4DE2-A7E7-4BDE58A9A807}" destId="{01FEDEE6-699E-4433-9515-E2505F6ACC74}" srcOrd="1" destOrd="0" presId="urn:microsoft.com/office/officeart/2016/7/layout/ChevronBlockProcess"/>
    <dgm:cxn modelId="{D6545A5C-6F4B-460A-B2CB-7078E135C1CE}" type="presParOf" srcId="{D340CE18-18B3-440C-BB92-D20BA3E7C7F6}" destId="{3380878E-0CED-4E02-B85E-09597E1675E4}" srcOrd="5" destOrd="0" presId="urn:microsoft.com/office/officeart/2016/7/layout/ChevronBlockProcess"/>
    <dgm:cxn modelId="{27570F3D-D39D-4082-AE34-9D616F55E686}" type="presParOf" srcId="{D340CE18-18B3-440C-BB92-D20BA3E7C7F6}" destId="{F7280553-6E5E-4994-9379-D020F4C73713}" srcOrd="6" destOrd="0" presId="urn:microsoft.com/office/officeart/2016/7/layout/ChevronBlockProcess"/>
    <dgm:cxn modelId="{88D89FE6-0445-46E3-B737-C3597CA77DEF}" type="presParOf" srcId="{F7280553-6E5E-4994-9379-D020F4C73713}" destId="{FF0204EF-1E3E-4E96-B1C2-24B7456677F4}" srcOrd="0" destOrd="0" presId="urn:microsoft.com/office/officeart/2016/7/layout/ChevronBlockProcess"/>
    <dgm:cxn modelId="{2E3C4361-BF6A-49D8-97D5-632F399616A0}" type="presParOf" srcId="{F7280553-6E5E-4994-9379-D020F4C73713}" destId="{781C172D-D0C5-4114-BB25-CAEAE175732A}" srcOrd="1" destOrd="0" presId="urn:microsoft.com/office/officeart/2016/7/layout/ChevronBlockProcess"/>
    <dgm:cxn modelId="{395891F4-0955-429C-8322-A7E59ED9CC8D}" type="presParOf" srcId="{D340CE18-18B3-440C-BB92-D20BA3E7C7F6}" destId="{F53EC08A-715B-4399-B3AF-C7ED867D1322}" srcOrd="7" destOrd="0" presId="urn:microsoft.com/office/officeart/2016/7/layout/ChevronBlockProcess"/>
    <dgm:cxn modelId="{D3CC44DE-C5F6-470B-B6DB-DBEBF0EE8316}" type="presParOf" srcId="{D340CE18-18B3-440C-BB92-D20BA3E7C7F6}" destId="{E40B87FF-C60D-44FC-966C-40D86BF06B97}" srcOrd="8" destOrd="0" presId="urn:microsoft.com/office/officeart/2016/7/layout/ChevronBlockProcess"/>
    <dgm:cxn modelId="{894F1100-80AE-497F-904D-9717FB8B1914}" type="presParOf" srcId="{E40B87FF-C60D-44FC-966C-40D86BF06B97}" destId="{41279BFC-493D-4DB1-83AE-02FE32458458}" srcOrd="0" destOrd="0" presId="urn:microsoft.com/office/officeart/2016/7/layout/ChevronBlockProcess"/>
    <dgm:cxn modelId="{080292E9-B50D-442A-BB8D-D7AF311BD2F0}" type="presParOf" srcId="{E40B87FF-C60D-44FC-966C-40D86BF06B97}" destId="{DDB48511-0FA7-4CC8-8E63-146AF0255B37}" srcOrd="1" destOrd="0" presId="urn:microsoft.com/office/officeart/2016/7/layout/ChevronBlockProcess"/>
    <dgm:cxn modelId="{FD09265B-462C-48EB-A852-9696EB1642DA}" type="presParOf" srcId="{D340CE18-18B3-440C-BB92-D20BA3E7C7F6}" destId="{70ADAAC5-3753-434D-BF78-76681938E92F}" srcOrd="9" destOrd="0" presId="urn:microsoft.com/office/officeart/2016/7/layout/ChevronBlockProcess"/>
    <dgm:cxn modelId="{8BB9C109-F72A-428D-AAE6-0A57D3818140}" type="presParOf" srcId="{D340CE18-18B3-440C-BB92-D20BA3E7C7F6}" destId="{D85B0F35-F522-492F-B2B3-BFA9D2DF5D2C}" srcOrd="10" destOrd="0" presId="urn:microsoft.com/office/officeart/2016/7/layout/ChevronBlockProcess"/>
    <dgm:cxn modelId="{DC30D5F2-E03B-42E8-A7E6-EA77709951F1}" type="presParOf" srcId="{D85B0F35-F522-492F-B2B3-BFA9D2DF5D2C}" destId="{83761C0E-C7B9-4F19-8D0B-E437933F6F3F}" srcOrd="0" destOrd="0" presId="urn:microsoft.com/office/officeart/2016/7/layout/ChevronBlockProcess"/>
    <dgm:cxn modelId="{9EDA1B0A-35CF-4214-9342-FE6313D4C8AF}" type="presParOf" srcId="{D85B0F35-F522-492F-B2B3-BFA9D2DF5D2C}" destId="{C8D8ED5B-15D7-446F-B6A0-6B1D7FD59DAD}" srcOrd="1" destOrd="0" presId="urn:microsoft.com/office/officeart/2016/7/layout/ChevronBlockProcess"/>
    <dgm:cxn modelId="{16747E11-B01F-490C-97B4-85965845E2DE}" type="presParOf" srcId="{D340CE18-18B3-440C-BB92-D20BA3E7C7F6}" destId="{10BD0964-A304-42BE-B260-66B47D60C706}" srcOrd="11" destOrd="0" presId="urn:microsoft.com/office/officeart/2016/7/layout/ChevronBlockProcess"/>
    <dgm:cxn modelId="{DA248591-851C-4564-8A02-E6C56CB9D318}" type="presParOf" srcId="{D340CE18-18B3-440C-BB92-D20BA3E7C7F6}" destId="{28B197BD-CF5F-4277-B052-A3FBCDEBBCD1}" srcOrd="12" destOrd="0" presId="urn:microsoft.com/office/officeart/2016/7/layout/ChevronBlockProcess"/>
    <dgm:cxn modelId="{0A37D728-68FE-4056-A7D9-6EB58E37B4DD}" type="presParOf" srcId="{28B197BD-CF5F-4277-B052-A3FBCDEBBCD1}" destId="{287B9312-A1FE-435D-A3CA-759A470BED49}" srcOrd="0" destOrd="0" presId="urn:microsoft.com/office/officeart/2016/7/layout/ChevronBlockProcess"/>
    <dgm:cxn modelId="{0BE3400E-13C3-48F9-B954-2D007110DC2C}" type="presParOf" srcId="{28B197BD-CF5F-4277-B052-A3FBCDEBBCD1}" destId="{202CD28F-F5E1-43C7-B116-F549060FA0A2}"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8922CC-23E3-4B47-8C2A-2C9C67071014}" type="doc">
      <dgm:prSet loTypeId="urn:microsoft.com/office/officeart/2005/8/layout/vProcess5" loCatId="process" qsTypeId="urn:microsoft.com/office/officeart/2005/8/quickstyle/simple4" qsCatId="simple" csTypeId="urn:microsoft.com/office/officeart/2005/8/colors/colorful1" csCatId="colorful"/>
      <dgm:spPr/>
      <dgm:t>
        <a:bodyPr/>
        <a:lstStyle/>
        <a:p>
          <a:endParaRPr lang="en-US"/>
        </a:p>
      </dgm:t>
    </dgm:pt>
    <dgm:pt modelId="{AB08E7AA-A630-4671-858E-4E8E87CB45BE}">
      <dgm:prSet/>
      <dgm:spPr/>
      <dgm:t>
        <a:bodyPr/>
        <a:lstStyle/>
        <a:p>
          <a:r>
            <a:rPr lang="en-US"/>
            <a:t>1. Innovative Network Design</a:t>
          </a:r>
        </a:p>
      </dgm:t>
    </dgm:pt>
    <dgm:pt modelId="{7C40D85C-D2EF-482B-9E19-4988E0783FED}" type="parTrans" cxnId="{152BE076-26B4-443F-AAA9-036E906F5DF8}">
      <dgm:prSet/>
      <dgm:spPr/>
      <dgm:t>
        <a:bodyPr/>
        <a:lstStyle/>
        <a:p>
          <a:endParaRPr lang="en-US"/>
        </a:p>
      </dgm:t>
    </dgm:pt>
    <dgm:pt modelId="{65DAC9E5-58E7-40F7-921A-2E41FA8CA113}" type="sibTrans" cxnId="{152BE076-26B4-443F-AAA9-036E906F5DF8}">
      <dgm:prSet/>
      <dgm:spPr/>
      <dgm:t>
        <a:bodyPr/>
        <a:lstStyle/>
        <a:p>
          <a:endParaRPr lang="en-US"/>
        </a:p>
      </dgm:t>
    </dgm:pt>
    <dgm:pt modelId="{2DF11AF3-71C7-42EB-BB34-F9E23C9BE573}">
      <dgm:prSet/>
      <dgm:spPr/>
      <dgm:t>
        <a:bodyPr/>
        <a:lstStyle/>
        <a:p>
          <a:r>
            <a:rPr lang="en-US"/>
            <a:t>2. Reduction of Error Rates</a:t>
          </a:r>
        </a:p>
      </dgm:t>
    </dgm:pt>
    <dgm:pt modelId="{C7823787-D58A-403B-A338-1BCC27B4B0A4}" type="parTrans" cxnId="{B585DA31-F0AA-44DB-85C9-7D554CDEABAB}">
      <dgm:prSet/>
      <dgm:spPr/>
      <dgm:t>
        <a:bodyPr/>
        <a:lstStyle/>
        <a:p>
          <a:endParaRPr lang="en-US"/>
        </a:p>
      </dgm:t>
    </dgm:pt>
    <dgm:pt modelId="{BD45CBF7-6762-4A0B-BB89-1E25F276DCC3}" type="sibTrans" cxnId="{B585DA31-F0AA-44DB-85C9-7D554CDEABAB}">
      <dgm:prSet/>
      <dgm:spPr/>
      <dgm:t>
        <a:bodyPr/>
        <a:lstStyle/>
        <a:p>
          <a:endParaRPr lang="en-US"/>
        </a:p>
      </dgm:t>
    </dgm:pt>
    <dgm:pt modelId="{A27A9192-E620-47F7-9507-393969C4900E}">
      <dgm:prSet/>
      <dgm:spPr/>
      <dgm:t>
        <a:bodyPr/>
        <a:lstStyle/>
        <a:p>
          <a:r>
            <a:rPr lang="en-US"/>
            <a:t>3. Dropout Regularization</a:t>
          </a:r>
        </a:p>
      </dgm:t>
    </dgm:pt>
    <dgm:pt modelId="{1A08C7B7-4806-491D-97D4-4516B176FD3B}" type="parTrans" cxnId="{DA6A3C4C-2BBC-460C-9100-1A6F8F5063CF}">
      <dgm:prSet/>
      <dgm:spPr/>
      <dgm:t>
        <a:bodyPr/>
        <a:lstStyle/>
        <a:p>
          <a:endParaRPr lang="en-US"/>
        </a:p>
      </dgm:t>
    </dgm:pt>
    <dgm:pt modelId="{EFE8C756-CC06-4F18-BA46-FECC353473C6}" type="sibTrans" cxnId="{DA6A3C4C-2BBC-460C-9100-1A6F8F5063CF}">
      <dgm:prSet/>
      <dgm:spPr/>
      <dgm:t>
        <a:bodyPr/>
        <a:lstStyle/>
        <a:p>
          <a:endParaRPr lang="en-US"/>
        </a:p>
      </dgm:t>
    </dgm:pt>
    <dgm:pt modelId="{40B472CC-6D58-4462-A364-6AF96414E56E}">
      <dgm:prSet/>
      <dgm:spPr/>
      <dgm:t>
        <a:bodyPr/>
        <a:lstStyle/>
        <a:p>
          <a:r>
            <a:rPr lang="en-US"/>
            <a:t>4. Benchmark Performance</a:t>
          </a:r>
        </a:p>
      </dgm:t>
    </dgm:pt>
    <dgm:pt modelId="{B95CF68C-F491-475C-8B2F-6DB1ECA3D1C7}" type="parTrans" cxnId="{7CB0CDF8-A1E9-4CB3-9D29-D161ABDF1E85}">
      <dgm:prSet/>
      <dgm:spPr/>
      <dgm:t>
        <a:bodyPr/>
        <a:lstStyle/>
        <a:p>
          <a:endParaRPr lang="en-US"/>
        </a:p>
      </dgm:t>
    </dgm:pt>
    <dgm:pt modelId="{E5C64371-BDD8-4198-9966-B6D4248B502F}" type="sibTrans" cxnId="{7CB0CDF8-A1E9-4CB3-9D29-D161ABDF1E85}">
      <dgm:prSet/>
      <dgm:spPr/>
      <dgm:t>
        <a:bodyPr/>
        <a:lstStyle/>
        <a:p>
          <a:endParaRPr lang="en-US"/>
        </a:p>
      </dgm:t>
    </dgm:pt>
    <dgm:pt modelId="{F706B1D6-248C-4625-A080-736F5A0D60EB}">
      <dgm:prSet/>
      <dgm:spPr/>
      <dgm:t>
        <a:bodyPr/>
        <a:lstStyle/>
        <a:p>
          <a:r>
            <a:rPr lang="en-US"/>
            <a:t>5. Future Research Implications</a:t>
          </a:r>
        </a:p>
      </dgm:t>
    </dgm:pt>
    <dgm:pt modelId="{8C3A51A9-DBA2-44D9-9815-0C6BFD3EAC6B}" type="parTrans" cxnId="{5851E717-3A70-423A-96A0-92B725D28B48}">
      <dgm:prSet/>
      <dgm:spPr/>
      <dgm:t>
        <a:bodyPr/>
        <a:lstStyle/>
        <a:p>
          <a:endParaRPr lang="en-US"/>
        </a:p>
      </dgm:t>
    </dgm:pt>
    <dgm:pt modelId="{15ECCA85-81A9-41B8-8412-529E8567349A}" type="sibTrans" cxnId="{5851E717-3A70-423A-96A0-92B725D28B48}">
      <dgm:prSet/>
      <dgm:spPr/>
      <dgm:t>
        <a:bodyPr/>
        <a:lstStyle/>
        <a:p>
          <a:endParaRPr lang="en-US"/>
        </a:p>
      </dgm:t>
    </dgm:pt>
    <dgm:pt modelId="{B7BDD29A-65E8-405D-A04D-3382042C8720}" type="pres">
      <dgm:prSet presAssocID="{AC8922CC-23E3-4B47-8C2A-2C9C67071014}" presName="outerComposite" presStyleCnt="0">
        <dgm:presLayoutVars>
          <dgm:chMax val="5"/>
          <dgm:dir/>
          <dgm:resizeHandles val="exact"/>
        </dgm:presLayoutVars>
      </dgm:prSet>
      <dgm:spPr/>
    </dgm:pt>
    <dgm:pt modelId="{51DDA838-E587-4C74-8D1F-863A403D2D0B}" type="pres">
      <dgm:prSet presAssocID="{AC8922CC-23E3-4B47-8C2A-2C9C67071014}" presName="dummyMaxCanvas" presStyleCnt="0">
        <dgm:presLayoutVars/>
      </dgm:prSet>
      <dgm:spPr/>
    </dgm:pt>
    <dgm:pt modelId="{E1E9A077-6B42-42EA-ABAC-4CB7990F96FD}" type="pres">
      <dgm:prSet presAssocID="{AC8922CC-23E3-4B47-8C2A-2C9C67071014}" presName="FiveNodes_1" presStyleLbl="node1" presStyleIdx="0" presStyleCnt="5">
        <dgm:presLayoutVars>
          <dgm:bulletEnabled val="1"/>
        </dgm:presLayoutVars>
      </dgm:prSet>
      <dgm:spPr/>
    </dgm:pt>
    <dgm:pt modelId="{B05CE557-99F9-47A8-AE8B-FB1A3E42C71D}" type="pres">
      <dgm:prSet presAssocID="{AC8922CC-23E3-4B47-8C2A-2C9C67071014}" presName="FiveNodes_2" presStyleLbl="node1" presStyleIdx="1" presStyleCnt="5">
        <dgm:presLayoutVars>
          <dgm:bulletEnabled val="1"/>
        </dgm:presLayoutVars>
      </dgm:prSet>
      <dgm:spPr/>
    </dgm:pt>
    <dgm:pt modelId="{AFB00EB0-08EE-460E-99A0-5FCDE96BC6A5}" type="pres">
      <dgm:prSet presAssocID="{AC8922CC-23E3-4B47-8C2A-2C9C67071014}" presName="FiveNodes_3" presStyleLbl="node1" presStyleIdx="2" presStyleCnt="5">
        <dgm:presLayoutVars>
          <dgm:bulletEnabled val="1"/>
        </dgm:presLayoutVars>
      </dgm:prSet>
      <dgm:spPr/>
    </dgm:pt>
    <dgm:pt modelId="{803422FA-6DF0-4800-AAAD-B4EC9486B043}" type="pres">
      <dgm:prSet presAssocID="{AC8922CC-23E3-4B47-8C2A-2C9C67071014}" presName="FiveNodes_4" presStyleLbl="node1" presStyleIdx="3" presStyleCnt="5">
        <dgm:presLayoutVars>
          <dgm:bulletEnabled val="1"/>
        </dgm:presLayoutVars>
      </dgm:prSet>
      <dgm:spPr/>
    </dgm:pt>
    <dgm:pt modelId="{D25C6380-A416-4401-8303-5F82DBFCB56A}" type="pres">
      <dgm:prSet presAssocID="{AC8922CC-23E3-4B47-8C2A-2C9C67071014}" presName="FiveNodes_5" presStyleLbl="node1" presStyleIdx="4" presStyleCnt="5">
        <dgm:presLayoutVars>
          <dgm:bulletEnabled val="1"/>
        </dgm:presLayoutVars>
      </dgm:prSet>
      <dgm:spPr/>
    </dgm:pt>
    <dgm:pt modelId="{09CAF304-7B0D-40EF-B746-EFE59DC19B1B}" type="pres">
      <dgm:prSet presAssocID="{AC8922CC-23E3-4B47-8C2A-2C9C67071014}" presName="FiveConn_1-2" presStyleLbl="fgAccFollowNode1" presStyleIdx="0" presStyleCnt="4">
        <dgm:presLayoutVars>
          <dgm:bulletEnabled val="1"/>
        </dgm:presLayoutVars>
      </dgm:prSet>
      <dgm:spPr/>
    </dgm:pt>
    <dgm:pt modelId="{C15AD582-DABD-4A56-A59E-70242A84192C}" type="pres">
      <dgm:prSet presAssocID="{AC8922CC-23E3-4B47-8C2A-2C9C67071014}" presName="FiveConn_2-3" presStyleLbl="fgAccFollowNode1" presStyleIdx="1" presStyleCnt="4">
        <dgm:presLayoutVars>
          <dgm:bulletEnabled val="1"/>
        </dgm:presLayoutVars>
      </dgm:prSet>
      <dgm:spPr/>
    </dgm:pt>
    <dgm:pt modelId="{46792F0F-B96C-4919-9CA9-740BAC7F0C83}" type="pres">
      <dgm:prSet presAssocID="{AC8922CC-23E3-4B47-8C2A-2C9C67071014}" presName="FiveConn_3-4" presStyleLbl="fgAccFollowNode1" presStyleIdx="2" presStyleCnt="4">
        <dgm:presLayoutVars>
          <dgm:bulletEnabled val="1"/>
        </dgm:presLayoutVars>
      </dgm:prSet>
      <dgm:spPr/>
    </dgm:pt>
    <dgm:pt modelId="{D7F111CE-17BA-474D-9010-24088512BB63}" type="pres">
      <dgm:prSet presAssocID="{AC8922CC-23E3-4B47-8C2A-2C9C67071014}" presName="FiveConn_4-5" presStyleLbl="fgAccFollowNode1" presStyleIdx="3" presStyleCnt="4">
        <dgm:presLayoutVars>
          <dgm:bulletEnabled val="1"/>
        </dgm:presLayoutVars>
      </dgm:prSet>
      <dgm:spPr/>
    </dgm:pt>
    <dgm:pt modelId="{EDC9340F-7AF5-4849-8261-FC2EE7AB8FFC}" type="pres">
      <dgm:prSet presAssocID="{AC8922CC-23E3-4B47-8C2A-2C9C67071014}" presName="FiveNodes_1_text" presStyleLbl="node1" presStyleIdx="4" presStyleCnt="5">
        <dgm:presLayoutVars>
          <dgm:bulletEnabled val="1"/>
        </dgm:presLayoutVars>
      </dgm:prSet>
      <dgm:spPr/>
    </dgm:pt>
    <dgm:pt modelId="{6F59449F-BDB9-43AB-A319-D2D57D8100BF}" type="pres">
      <dgm:prSet presAssocID="{AC8922CC-23E3-4B47-8C2A-2C9C67071014}" presName="FiveNodes_2_text" presStyleLbl="node1" presStyleIdx="4" presStyleCnt="5">
        <dgm:presLayoutVars>
          <dgm:bulletEnabled val="1"/>
        </dgm:presLayoutVars>
      </dgm:prSet>
      <dgm:spPr/>
    </dgm:pt>
    <dgm:pt modelId="{2D86B638-D29E-4208-806E-156D7CF52509}" type="pres">
      <dgm:prSet presAssocID="{AC8922CC-23E3-4B47-8C2A-2C9C67071014}" presName="FiveNodes_3_text" presStyleLbl="node1" presStyleIdx="4" presStyleCnt="5">
        <dgm:presLayoutVars>
          <dgm:bulletEnabled val="1"/>
        </dgm:presLayoutVars>
      </dgm:prSet>
      <dgm:spPr/>
    </dgm:pt>
    <dgm:pt modelId="{7EA25D45-540E-476D-B3E7-2B4DF3462C3B}" type="pres">
      <dgm:prSet presAssocID="{AC8922CC-23E3-4B47-8C2A-2C9C67071014}" presName="FiveNodes_4_text" presStyleLbl="node1" presStyleIdx="4" presStyleCnt="5">
        <dgm:presLayoutVars>
          <dgm:bulletEnabled val="1"/>
        </dgm:presLayoutVars>
      </dgm:prSet>
      <dgm:spPr/>
    </dgm:pt>
    <dgm:pt modelId="{6E6AD188-5150-4CBD-9071-346BF1EC0AC4}" type="pres">
      <dgm:prSet presAssocID="{AC8922CC-23E3-4B47-8C2A-2C9C67071014}" presName="FiveNodes_5_text" presStyleLbl="node1" presStyleIdx="4" presStyleCnt="5">
        <dgm:presLayoutVars>
          <dgm:bulletEnabled val="1"/>
        </dgm:presLayoutVars>
      </dgm:prSet>
      <dgm:spPr/>
    </dgm:pt>
  </dgm:ptLst>
  <dgm:cxnLst>
    <dgm:cxn modelId="{82603C0A-57A9-4D07-8B8E-56ED93FB3803}" type="presOf" srcId="{F706B1D6-248C-4625-A080-736F5A0D60EB}" destId="{D25C6380-A416-4401-8303-5F82DBFCB56A}" srcOrd="0" destOrd="0" presId="urn:microsoft.com/office/officeart/2005/8/layout/vProcess5"/>
    <dgm:cxn modelId="{6492430D-4420-4B6F-A47A-515E84C82474}" type="presOf" srcId="{65DAC9E5-58E7-40F7-921A-2E41FA8CA113}" destId="{09CAF304-7B0D-40EF-B746-EFE59DC19B1B}" srcOrd="0" destOrd="0" presId="urn:microsoft.com/office/officeart/2005/8/layout/vProcess5"/>
    <dgm:cxn modelId="{5851E717-3A70-423A-96A0-92B725D28B48}" srcId="{AC8922CC-23E3-4B47-8C2A-2C9C67071014}" destId="{F706B1D6-248C-4625-A080-736F5A0D60EB}" srcOrd="4" destOrd="0" parTransId="{8C3A51A9-DBA2-44D9-9815-0C6BFD3EAC6B}" sibTransId="{15ECCA85-81A9-41B8-8412-529E8567349A}"/>
    <dgm:cxn modelId="{63421B19-5A33-47E8-8F9B-462F80254A7B}" type="presOf" srcId="{BD45CBF7-6762-4A0B-BB89-1E25F276DCC3}" destId="{C15AD582-DABD-4A56-A59E-70242A84192C}" srcOrd="0" destOrd="0" presId="urn:microsoft.com/office/officeart/2005/8/layout/vProcess5"/>
    <dgm:cxn modelId="{B018A025-30D6-4B8A-ADDD-1B7CB8A3B134}" type="presOf" srcId="{40B472CC-6D58-4462-A364-6AF96414E56E}" destId="{7EA25D45-540E-476D-B3E7-2B4DF3462C3B}" srcOrd="1" destOrd="0" presId="urn:microsoft.com/office/officeart/2005/8/layout/vProcess5"/>
    <dgm:cxn modelId="{D8C6E62D-3671-4B66-A236-9AA0A0BC08B5}" type="presOf" srcId="{E5C64371-BDD8-4198-9966-B6D4248B502F}" destId="{D7F111CE-17BA-474D-9010-24088512BB63}" srcOrd="0" destOrd="0" presId="urn:microsoft.com/office/officeart/2005/8/layout/vProcess5"/>
    <dgm:cxn modelId="{B585DA31-F0AA-44DB-85C9-7D554CDEABAB}" srcId="{AC8922CC-23E3-4B47-8C2A-2C9C67071014}" destId="{2DF11AF3-71C7-42EB-BB34-F9E23C9BE573}" srcOrd="1" destOrd="0" parTransId="{C7823787-D58A-403B-A338-1BCC27B4B0A4}" sibTransId="{BD45CBF7-6762-4A0B-BB89-1E25F276DCC3}"/>
    <dgm:cxn modelId="{7E5D905E-7EED-4FC8-BF36-59B239B3A1A7}" type="presOf" srcId="{AB08E7AA-A630-4671-858E-4E8E87CB45BE}" destId="{E1E9A077-6B42-42EA-ABAC-4CB7990F96FD}" srcOrd="0" destOrd="0" presId="urn:microsoft.com/office/officeart/2005/8/layout/vProcess5"/>
    <dgm:cxn modelId="{35124444-C7C0-47C4-86BB-5B76AE7ED008}" type="presOf" srcId="{A27A9192-E620-47F7-9507-393969C4900E}" destId="{2D86B638-D29E-4208-806E-156D7CF52509}" srcOrd="1" destOrd="0" presId="urn:microsoft.com/office/officeart/2005/8/layout/vProcess5"/>
    <dgm:cxn modelId="{DA6A3C4C-2BBC-460C-9100-1A6F8F5063CF}" srcId="{AC8922CC-23E3-4B47-8C2A-2C9C67071014}" destId="{A27A9192-E620-47F7-9507-393969C4900E}" srcOrd="2" destOrd="0" parTransId="{1A08C7B7-4806-491D-97D4-4516B176FD3B}" sibTransId="{EFE8C756-CC06-4F18-BA46-FECC353473C6}"/>
    <dgm:cxn modelId="{152BE076-26B4-443F-AAA9-036E906F5DF8}" srcId="{AC8922CC-23E3-4B47-8C2A-2C9C67071014}" destId="{AB08E7AA-A630-4671-858E-4E8E87CB45BE}" srcOrd="0" destOrd="0" parTransId="{7C40D85C-D2EF-482B-9E19-4988E0783FED}" sibTransId="{65DAC9E5-58E7-40F7-921A-2E41FA8CA113}"/>
    <dgm:cxn modelId="{5E174159-79C4-47F2-9BAA-26B725B03422}" type="presOf" srcId="{AC8922CC-23E3-4B47-8C2A-2C9C67071014}" destId="{B7BDD29A-65E8-405D-A04D-3382042C8720}" srcOrd="0" destOrd="0" presId="urn:microsoft.com/office/officeart/2005/8/layout/vProcess5"/>
    <dgm:cxn modelId="{68559F5A-0D53-44EC-B82F-F34BBF957921}" type="presOf" srcId="{40B472CC-6D58-4462-A364-6AF96414E56E}" destId="{803422FA-6DF0-4800-AAAD-B4EC9486B043}" srcOrd="0" destOrd="0" presId="urn:microsoft.com/office/officeart/2005/8/layout/vProcess5"/>
    <dgm:cxn modelId="{EC11BF9A-D0F4-4AE6-B08A-F1D3CCFB9C62}" type="presOf" srcId="{2DF11AF3-71C7-42EB-BB34-F9E23C9BE573}" destId="{6F59449F-BDB9-43AB-A319-D2D57D8100BF}" srcOrd="1" destOrd="0" presId="urn:microsoft.com/office/officeart/2005/8/layout/vProcess5"/>
    <dgm:cxn modelId="{3C617EB4-E121-4DC8-944B-3BAF1EB47F5A}" type="presOf" srcId="{F706B1D6-248C-4625-A080-736F5A0D60EB}" destId="{6E6AD188-5150-4CBD-9071-346BF1EC0AC4}" srcOrd="1" destOrd="0" presId="urn:microsoft.com/office/officeart/2005/8/layout/vProcess5"/>
    <dgm:cxn modelId="{03B17FCA-E54D-424C-BDAF-ACD1DBCA6314}" type="presOf" srcId="{AB08E7AA-A630-4671-858E-4E8E87CB45BE}" destId="{EDC9340F-7AF5-4849-8261-FC2EE7AB8FFC}" srcOrd="1" destOrd="0" presId="urn:microsoft.com/office/officeart/2005/8/layout/vProcess5"/>
    <dgm:cxn modelId="{DA1A1FD7-79FF-4895-9D79-3EE5D34EA191}" type="presOf" srcId="{2DF11AF3-71C7-42EB-BB34-F9E23C9BE573}" destId="{B05CE557-99F9-47A8-AE8B-FB1A3E42C71D}" srcOrd="0" destOrd="0" presId="urn:microsoft.com/office/officeart/2005/8/layout/vProcess5"/>
    <dgm:cxn modelId="{7CB0CDF8-A1E9-4CB3-9D29-D161ABDF1E85}" srcId="{AC8922CC-23E3-4B47-8C2A-2C9C67071014}" destId="{40B472CC-6D58-4462-A364-6AF96414E56E}" srcOrd="3" destOrd="0" parTransId="{B95CF68C-F491-475C-8B2F-6DB1ECA3D1C7}" sibTransId="{E5C64371-BDD8-4198-9966-B6D4248B502F}"/>
    <dgm:cxn modelId="{89C56EF9-5D93-4B84-8428-CD429A4D09EC}" type="presOf" srcId="{A27A9192-E620-47F7-9507-393969C4900E}" destId="{AFB00EB0-08EE-460E-99A0-5FCDE96BC6A5}" srcOrd="0" destOrd="0" presId="urn:microsoft.com/office/officeart/2005/8/layout/vProcess5"/>
    <dgm:cxn modelId="{2D6DBFFD-92DA-482C-97BC-033900173507}" type="presOf" srcId="{EFE8C756-CC06-4F18-BA46-FECC353473C6}" destId="{46792F0F-B96C-4919-9CA9-740BAC7F0C83}" srcOrd="0" destOrd="0" presId="urn:microsoft.com/office/officeart/2005/8/layout/vProcess5"/>
    <dgm:cxn modelId="{5B0DDE7F-6909-4EB5-B907-9EE7314AE430}" type="presParOf" srcId="{B7BDD29A-65E8-405D-A04D-3382042C8720}" destId="{51DDA838-E587-4C74-8D1F-863A403D2D0B}" srcOrd="0" destOrd="0" presId="urn:microsoft.com/office/officeart/2005/8/layout/vProcess5"/>
    <dgm:cxn modelId="{E9D9CEDF-1121-4604-B849-0CFDA502909D}" type="presParOf" srcId="{B7BDD29A-65E8-405D-A04D-3382042C8720}" destId="{E1E9A077-6B42-42EA-ABAC-4CB7990F96FD}" srcOrd="1" destOrd="0" presId="urn:microsoft.com/office/officeart/2005/8/layout/vProcess5"/>
    <dgm:cxn modelId="{18339044-0472-4395-A1AC-8A1AB788ADFC}" type="presParOf" srcId="{B7BDD29A-65E8-405D-A04D-3382042C8720}" destId="{B05CE557-99F9-47A8-AE8B-FB1A3E42C71D}" srcOrd="2" destOrd="0" presId="urn:microsoft.com/office/officeart/2005/8/layout/vProcess5"/>
    <dgm:cxn modelId="{8F8B749E-55F4-47CC-83BB-D5D9058E7CBB}" type="presParOf" srcId="{B7BDD29A-65E8-405D-A04D-3382042C8720}" destId="{AFB00EB0-08EE-460E-99A0-5FCDE96BC6A5}" srcOrd="3" destOrd="0" presId="urn:microsoft.com/office/officeart/2005/8/layout/vProcess5"/>
    <dgm:cxn modelId="{1ACABA90-0145-4AA6-BE5F-D56E39AAD504}" type="presParOf" srcId="{B7BDD29A-65E8-405D-A04D-3382042C8720}" destId="{803422FA-6DF0-4800-AAAD-B4EC9486B043}" srcOrd="4" destOrd="0" presId="urn:microsoft.com/office/officeart/2005/8/layout/vProcess5"/>
    <dgm:cxn modelId="{D0D63544-D029-4FB9-9EBA-6BB12EB53F23}" type="presParOf" srcId="{B7BDD29A-65E8-405D-A04D-3382042C8720}" destId="{D25C6380-A416-4401-8303-5F82DBFCB56A}" srcOrd="5" destOrd="0" presId="urn:microsoft.com/office/officeart/2005/8/layout/vProcess5"/>
    <dgm:cxn modelId="{4D2C1BDD-F37F-4019-BC43-CADE75E4C61F}" type="presParOf" srcId="{B7BDD29A-65E8-405D-A04D-3382042C8720}" destId="{09CAF304-7B0D-40EF-B746-EFE59DC19B1B}" srcOrd="6" destOrd="0" presId="urn:microsoft.com/office/officeart/2005/8/layout/vProcess5"/>
    <dgm:cxn modelId="{243303DB-4EAC-4D24-B774-CDB7A20EF030}" type="presParOf" srcId="{B7BDD29A-65E8-405D-A04D-3382042C8720}" destId="{C15AD582-DABD-4A56-A59E-70242A84192C}" srcOrd="7" destOrd="0" presId="urn:microsoft.com/office/officeart/2005/8/layout/vProcess5"/>
    <dgm:cxn modelId="{5FEB6EE2-57E1-4096-8534-B17A71A7C32C}" type="presParOf" srcId="{B7BDD29A-65E8-405D-A04D-3382042C8720}" destId="{46792F0F-B96C-4919-9CA9-740BAC7F0C83}" srcOrd="8" destOrd="0" presId="urn:microsoft.com/office/officeart/2005/8/layout/vProcess5"/>
    <dgm:cxn modelId="{BDBA84D2-8264-4C4E-A6F5-8D5C6D404ED9}" type="presParOf" srcId="{B7BDD29A-65E8-405D-A04D-3382042C8720}" destId="{D7F111CE-17BA-474D-9010-24088512BB63}" srcOrd="9" destOrd="0" presId="urn:microsoft.com/office/officeart/2005/8/layout/vProcess5"/>
    <dgm:cxn modelId="{9522022F-0A17-48EB-8EB0-4995BD47443E}" type="presParOf" srcId="{B7BDD29A-65E8-405D-A04D-3382042C8720}" destId="{EDC9340F-7AF5-4849-8261-FC2EE7AB8FFC}" srcOrd="10" destOrd="0" presId="urn:microsoft.com/office/officeart/2005/8/layout/vProcess5"/>
    <dgm:cxn modelId="{841AC220-91B4-4CF1-8856-6A590662D2DC}" type="presParOf" srcId="{B7BDD29A-65E8-405D-A04D-3382042C8720}" destId="{6F59449F-BDB9-43AB-A319-D2D57D8100BF}" srcOrd="11" destOrd="0" presId="urn:microsoft.com/office/officeart/2005/8/layout/vProcess5"/>
    <dgm:cxn modelId="{56260B54-85D3-445A-AF12-39377F2EAF3C}" type="presParOf" srcId="{B7BDD29A-65E8-405D-A04D-3382042C8720}" destId="{2D86B638-D29E-4208-806E-156D7CF52509}" srcOrd="12" destOrd="0" presId="urn:microsoft.com/office/officeart/2005/8/layout/vProcess5"/>
    <dgm:cxn modelId="{3FDF8464-6B50-4660-93D4-A166317CF26D}" type="presParOf" srcId="{B7BDD29A-65E8-405D-A04D-3382042C8720}" destId="{7EA25D45-540E-476D-B3E7-2B4DF3462C3B}" srcOrd="13" destOrd="0" presId="urn:microsoft.com/office/officeart/2005/8/layout/vProcess5"/>
    <dgm:cxn modelId="{87D023E3-7705-4352-93CA-6CF9B4EDDD1A}" type="presParOf" srcId="{B7BDD29A-65E8-405D-A04D-3382042C8720}" destId="{6E6AD188-5150-4CBD-9071-346BF1EC0AC4}"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9E8B460-B93B-4A3E-A671-354CF22D180F}"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12F27A0B-A096-4AF9-B8E1-2A347ED613F7}">
      <dgm:prSet/>
      <dgm:spPr/>
      <dgm:t>
        <a:bodyPr/>
        <a:lstStyle/>
        <a:p>
          <a:r>
            <a:rPr lang="en-US"/>
            <a:t>1. Error Rates on ImageNet LSVRC-2010</a:t>
          </a:r>
        </a:p>
      </dgm:t>
    </dgm:pt>
    <dgm:pt modelId="{B5BE7B8E-13F0-4A99-B9A9-A813E7C9DDB1}" type="parTrans" cxnId="{957CEEFB-DAE9-4E62-A7E6-E8211B50306E}">
      <dgm:prSet/>
      <dgm:spPr/>
      <dgm:t>
        <a:bodyPr/>
        <a:lstStyle/>
        <a:p>
          <a:endParaRPr lang="en-US"/>
        </a:p>
      </dgm:t>
    </dgm:pt>
    <dgm:pt modelId="{E6A9868A-F1BF-49E5-A9E1-7AF47492027B}" type="sibTrans" cxnId="{957CEEFB-DAE9-4E62-A7E6-E8211B50306E}">
      <dgm:prSet/>
      <dgm:spPr/>
      <dgm:t>
        <a:bodyPr/>
        <a:lstStyle/>
        <a:p>
          <a:endParaRPr lang="en-US"/>
        </a:p>
      </dgm:t>
    </dgm:pt>
    <dgm:pt modelId="{63153AD8-24DD-40A8-A474-87EB1DE16A6B}">
      <dgm:prSet/>
      <dgm:spPr/>
      <dgm:t>
        <a:bodyPr/>
        <a:lstStyle/>
        <a:p>
          <a:r>
            <a:rPr lang="en-US"/>
            <a:t>2. Error Rate on ILSVRC-2012</a:t>
          </a:r>
        </a:p>
      </dgm:t>
    </dgm:pt>
    <dgm:pt modelId="{1562D160-67B8-4F40-8A6B-E6CFFDE41DA8}" type="parTrans" cxnId="{5E885A75-F37A-4F8D-B100-B8DA2A934D66}">
      <dgm:prSet/>
      <dgm:spPr/>
      <dgm:t>
        <a:bodyPr/>
        <a:lstStyle/>
        <a:p>
          <a:endParaRPr lang="en-US"/>
        </a:p>
      </dgm:t>
    </dgm:pt>
    <dgm:pt modelId="{4E89CFB3-BF1A-49C3-8FE3-0960945ECDF7}" type="sibTrans" cxnId="{5E885A75-F37A-4F8D-B100-B8DA2A934D66}">
      <dgm:prSet/>
      <dgm:spPr/>
      <dgm:t>
        <a:bodyPr/>
        <a:lstStyle/>
        <a:p>
          <a:endParaRPr lang="en-US"/>
        </a:p>
      </dgm:t>
    </dgm:pt>
    <dgm:pt modelId="{ABBD0BAE-C9C1-4B41-9F9D-D7811342BCE0}">
      <dgm:prSet/>
      <dgm:spPr/>
      <dgm:t>
        <a:bodyPr/>
        <a:lstStyle/>
        <a:p>
          <a:r>
            <a:rPr lang="en-US"/>
            <a:t>3. Impact of ReLU Activation</a:t>
          </a:r>
        </a:p>
      </dgm:t>
    </dgm:pt>
    <dgm:pt modelId="{67B934B9-4FD0-4504-877C-16E88F63F598}" type="parTrans" cxnId="{7B0DCFA8-0862-48C8-A5A0-AA2AD36BD1EC}">
      <dgm:prSet/>
      <dgm:spPr/>
      <dgm:t>
        <a:bodyPr/>
        <a:lstStyle/>
        <a:p>
          <a:endParaRPr lang="en-US"/>
        </a:p>
      </dgm:t>
    </dgm:pt>
    <dgm:pt modelId="{FCCB2FF1-8A2D-4F62-94EF-1AB13C1D0C06}" type="sibTrans" cxnId="{7B0DCFA8-0862-48C8-A5A0-AA2AD36BD1EC}">
      <dgm:prSet/>
      <dgm:spPr/>
      <dgm:t>
        <a:bodyPr/>
        <a:lstStyle/>
        <a:p>
          <a:endParaRPr lang="en-US"/>
        </a:p>
      </dgm:t>
    </dgm:pt>
    <dgm:pt modelId="{BC490004-A880-4802-8623-B047B0115C20}">
      <dgm:prSet/>
      <dgm:spPr/>
      <dgm:t>
        <a:bodyPr/>
        <a:lstStyle/>
        <a:p>
          <a:r>
            <a:rPr lang="en-US"/>
            <a:t>4. Effectiveness of Dropout</a:t>
          </a:r>
        </a:p>
      </dgm:t>
    </dgm:pt>
    <dgm:pt modelId="{506C98A5-697D-4408-B2FC-12D91235C0A8}" type="parTrans" cxnId="{3B3D91A6-453C-443B-981F-5485BACDF648}">
      <dgm:prSet/>
      <dgm:spPr/>
      <dgm:t>
        <a:bodyPr/>
        <a:lstStyle/>
        <a:p>
          <a:endParaRPr lang="en-US"/>
        </a:p>
      </dgm:t>
    </dgm:pt>
    <dgm:pt modelId="{61A4F4BA-CA7D-4D29-A5B0-08845E9245F6}" type="sibTrans" cxnId="{3B3D91A6-453C-443B-981F-5485BACDF648}">
      <dgm:prSet/>
      <dgm:spPr/>
      <dgm:t>
        <a:bodyPr/>
        <a:lstStyle/>
        <a:p>
          <a:endParaRPr lang="en-US"/>
        </a:p>
      </dgm:t>
    </dgm:pt>
    <dgm:pt modelId="{231D1FCA-4125-4ECE-A709-D9C51042D6DD}">
      <dgm:prSet/>
      <dgm:spPr/>
      <dgm:t>
        <a:bodyPr/>
        <a:lstStyle/>
        <a:p>
          <a:r>
            <a:rPr lang="en-US"/>
            <a:t>5. GPU Training Efficiency</a:t>
          </a:r>
        </a:p>
      </dgm:t>
    </dgm:pt>
    <dgm:pt modelId="{0BB034A2-2E90-404F-8D67-403A2628FBBB}" type="parTrans" cxnId="{C8400677-D43D-42BF-BD21-970B4577A77E}">
      <dgm:prSet/>
      <dgm:spPr/>
      <dgm:t>
        <a:bodyPr/>
        <a:lstStyle/>
        <a:p>
          <a:endParaRPr lang="en-US"/>
        </a:p>
      </dgm:t>
    </dgm:pt>
    <dgm:pt modelId="{5ACEED78-4640-4367-8BCD-A91BBF396797}" type="sibTrans" cxnId="{C8400677-D43D-42BF-BD21-970B4577A77E}">
      <dgm:prSet/>
      <dgm:spPr/>
      <dgm:t>
        <a:bodyPr/>
        <a:lstStyle/>
        <a:p>
          <a:endParaRPr lang="en-US"/>
        </a:p>
      </dgm:t>
    </dgm:pt>
    <dgm:pt modelId="{F2DE763A-4329-4205-A5DC-A1622A2C0A1B}">
      <dgm:prSet/>
      <dgm:spPr/>
      <dgm:t>
        <a:bodyPr/>
        <a:lstStyle/>
        <a:p>
          <a:r>
            <a:rPr lang="en-US"/>
            <a:t>6. Scalability and Practicality</a:t>
          </a:r>
        </a:p>
      </dgm:t>
    </dgm:pt>
    <dgm:pt modelId="{FC47E5DB-B61D-4536-9442-9BD52DF3D6E2}" type="parTrans" cxnId="{735088A2-65C7-408D-B8D8-03DA917D7648}">
      <dgm:prSet/>
      <dgm:spPr/>
      <dgm:t>
        <a:bodyPr/>
        <a:lstStyle/>
        <a:p>
          <a:endParaRPr lang="en-US"/>
        </a:p>
      </dgm:t>
    </dgm:pt>
    <dgm:pt modelId="{83C48C1E-C936-410A-9793-0A61BDB9EEA1}" type="sibTrans" cxnId="{735088A2-65C7-408D-B8D8-03DA917D7648}">
      <dgm:prSet/>
      <dgm:spPr/>
      <dgm:t>
        <a:bodyPr/>
        <a:lstStyle/>
        <a:p>
          <a:endParaRPr lang="en-US"/>
        </a:p>
      </dgm:t>
    </dgm:pt>
    <dgm:pt modelId="{D99815F1-E5E4-410F-BE33-71C2B1614D47}">
      <dgm:prSet/>
      <dgm:spPr/>
      <dgm:t>
        <a:bodyPr/>
        <a:lstStyle/>
        <a:p>
          <a:r>
            <a:rPr lang="en-US"/>
            <a:t>7. Benchmark Achievement</a:t>
          </a:r>
        </a:p>
      </dgm:t>
    </dgm:pt>
    <dgm:pt modelId="{54087018-D2F5-47CA-9FE0-6370C25F06A7}" type="parTrans" cxnId="{BA1CEFD8-A61A-46C1-A473-B540E19B1F57}">
      <dgm:prSet/>
      <dgm:spPr/>
      <dgm:t>
        <a:bodyPr/>
        <a:lstStyle/>
        <a:p>
          <a:endParaRPr lang="en-US"/>
        </a:p>
      </dgm:t>
    </dgm:pt>
    <dgm:pt modelId="{7FB56641-F956-403A-8083-741675AE96B0}" type="sibTrans" cxnId="{BA1CEFD8-A61A-46C1-A473-B540E19B1F57}">
      <dgm:prSet/>
      <dgm:spPr/>
      <dgm:t>
        <a:bodyPr/>
        <a:lstStyle/>
        <a:p>
          <a:endParaRPr lang="en-US"/>
        </a:p>
      </dgm:t>
    </dgm:pt>
    <dgm:pt modelId="{A73F4369-3576-4721-989C-DFB319E0F2F1}" type="pres">
      <dgm:prSet presAssocID="{89E8B460-B93B-4A3E-A671-354CF22D180F}" presName="Name0" presStyleCnt="0">
        <dgm:presLayoutVars>
          <dgm:dir/>
          <dgm:animLvl val="lvl"/>
          <dgm:resizeHandles val="exact"/>
        </dgm:presLayoutVars>
      </dgm:prSet>
      <dgm:spPr/>
    </dgm:pt>
    <dgm:pt modelId="{A67F2EF0-75DD-45C6-AA3D-C7FAC04DC1A6}" type="pres">
      <dgm:prSet presAssocID="{12F27A0B-A096-4AF9-B8E1-2A347ED613F7}" presName="linNode" presStyleCnt="0"/>
      <dgm:spPr/>
    </dgm:pt>
    <dgm:pt modelId="{CAE46657-5ADB-4E3E-AB28-9C59F6151FB3}" type="pres">
      <dgm:prSet presAssocID="{12F27A0B-A096-4AF9-B8E1-2A347ED613F7}" presName="parentText" presStyleLbl="node1" presStyleIdx="0" presStyleCnt="7">
        <dgm:presLayoutVars>
          <dgm:chMax val="1"/>
          <dgm:bulletEnabled val="1"/>
        </dgm:presLayoutVars>
      </dgm:prSet>
      <dgm:spPr/>
    </dgm:pt>
    <dgm:pt modelId="{33ED6A95-6D6F-4DDA-B665-C53B0AAFDF41}" type="pres">
      <dgm:prSet presAssocID="{E6A9868A-F1BF-49E5-A9E1-7AF47492027B}" presName="sp" presStyleCnt="0"/>
      <dgm:spPr/>
    </dgm:pt>
    <dgm:pt modelId="{BBC887BA-5995-4693-BD93-A556B9B07966}" type="pres">
      <dgm:prSet presAssocID="{63153AD8-24DD-40A8-A474-87EB1DE16A6B}" presName="linNode" presStyleCnt="0"/>
      <dgm:spPr/>
    </dgm:pt>
    <dgm:pt modelId="{E2930B2D-55C5-4F57-A4DF-46919A0B6527}" type="pres">
      <dgm:prSet presAssocID="{63153AD8-24DD-40A8-A474-87EB1DE16A6B}" presName="parentText" presStyleLbl="node1" presStyleIdx="1" presStyleCnt="7">
        <dgm:presLayoutVars>
          <dgm:chMax val="1"/>
          <dgm:bulletEnabled val="1"/>
        </dgm:presLayoutVars>
      </dgm:prSet>
      <dgm:spPr/>
    </dgm:pt>
    <dgm:pt modelId="{BDEF7ED8-C212-4A9F-BA21-BC7A769800B8}" type="pres">
      <dgm:prSet presAssocID="{4E89CFB3-BF1A-49C3-8FE3-0960945ECDF7}" presName="sp" presStyleCnt="0"/>
      <dgm:spPr/>
    </dgm:pt>
    <dgm:pt modelId="{1C28BBD7-B5D5-457C-9823-69544217F9E8}" type="pres">
      <dgm:prSet presAssocID="{ABBD0BAE-C9C1-4B41-9F9D-D7811342BCE0}" presName="linNode" presStyleCnt="0"/>
      <dgm:spPr/>
    </dgm:pt>
    <dgm:pt modelId="{DFC06CCD-1023-4C66-8331-980D148091ED}" type="pres">
      <dgm:prSet presAssocID="{ABBD0BAE-C9C1-4B41-9F9D-D7811342BCE0}" presName="parentText" presStyleLbl="node1" presStyleIdx="2" presStyleCnt="7">
        <dgm:presLayoutVars>
          <dgm:chMax val="1"/>
          <dgm:bulletEnabled val="1"/>
        </dgm:presLayoutVars>
      </dgm:prSet>
      <dgm:spPr/>
    </dgm:pt>
    <dgm:pt modelId="{7A1A045B-873A-4522-9A6A-A318A7DCF366}" type="pres">
      <dgm:prSet presAssocID="{FCCB2FF1-8A2D-4F62-94EF-1AB13C1D0C06}" presName="sp" presStyleCnt="0"/>
      <dgm:spPr/>
    </dgm:pt>
    <dgm:pt modelId="{94275602-050F-43F5-AEEA-679CF851CB79}" type="pres">
      <dgm:prSet presAssocID="{BC490004-A880-4802-8623-B047B0115C20}" presName="linNode" presStyleCnt="0"/>
      <dgm:spPr/>
    </dgm:pt>
    <dgm:pt modelId="{B32B09D4-CBB3-486D-832E-AD4A4F9F8E0A}" type="pres">
      <dgm:prSet presAssocID="{BC490004-A880-4802-8623-B047B0115C20}" presName="parentText" presStyleLbl="node1" presStyleIdx="3" presStyleCnt="7">
        <dgm:presLayoutVars>
          <dgm:chMax val="1"/>
          <dgm:bulletEnabled val="1"/>
        </dgm:presLayoutVars>
      </dgm:prSet>
      <dgm:spPr/>
    </dgm:pt>
    <dgm:pt modelId="{EA125371-C89A-42AD-8662-56670FF2984D}" type="pres">
      <dgm:prSet presAssocID="{61A4F4BA-CA7D-4D29-A5B0-08845E9245F6}" presName="sp" presStyleCnt="0"/>
      <dgm:spPr/>
    </dgm:pt>
    <dgm:pt modelId="{D92D589D-6358-4B0B-A90F-AAAB8C12FFEB}" type="pres">
      <dgm:prSet presAssocID="{231D1FCA-4125-4ECE-A709-D9C51042D6DD}" presName="linNode" presStyleCnt="0"/>
      <dgm:spPr/>
    </dgm:pt>
    <dgm:pt modelId="{820A68EF-0CA6-45A6-9DDC-CDC3524B43E7}" type="pres">
      <dgm:prSet presAssocID="{231D1FCA-4125-4ECE-A709-D9C51042D6DD}" presName="parentText" presStyleLbl="node1" presStyleIdx="4" presStyleCnt="7">
        <dgm:presLayoutVars>
          <dgm:chMax val="1"/>
          <dgm:bulletEnabled val="1"/>
        </dgm:presLayoutVars>
      </dgm:prSet>
      <dgm:spPr/>
    </dgm:pt>
    <dgm:pt modelId="{B0F0C049-4E2F-467C-87A7-A35E65BEB93C}" type="pres">
      <dgm:prSet presAssocID="{5ACEED78-4640-4367-8BCD-A91BBF396797}" presName="sp" presStyleCnt="0"/>
      <dgm:spPr/>
    </dgm:pt>
    <dgm:pt modelId="{3DBF4FAD-0CCA-4BE2-9A3B-9E8CD6E45952}" type="pres">
      <dgm:prSet presAssocID="{F2DE763A-4329-4205-A5DC-A1622A2C0A1B}" presName="linNode" presStyleCnt="0"/>
      <dgm:spPr/>
    </dgm:pt>
    <dgm:pt modelId="{82389244-9790-4162-824E-5EDBBD903A22}" type="pres">
      <dgm:prSet presAssocID="{F2DE763A-4329-4205-A5DC-A1622A2C0A1B}" presName="parentText" presStyleLbl="node1" presStyleIdx="5" presStyleCnt="7">
        <dgm:presLayoutVars>
          <dgm:chMax val="1"/>
          <dgm:bulletEnabled val="1"/>
        </dgm:presLayoutVars>
      </dgm:prSet>
      <dgm:spPr/>
    </dgm:pt>
    <dgm:pt modelId="{C1C3C3F1-9D47-442D-8B7A-CFB7AC7B2668}" type="pres">
      <dgm:prSet presAssocID="{83C48C1E-C936-410A-9793-0A61BDB9EEA1}" presName="sp" presStyleCnt="0"/>
      <dgm:spPr/>
    </dgm:pt>
    <dgm:pt modelId="{7B0C6DD7-3A34-43C7-BAD9-7AEA3FB9B70C}" type="pres">
      <dgm:prSet presAssocID="{D99815F1-E5E4-410F-BE33-71C2B1614D47}" presName="linNode" presStyleCnt="0"/>
      <dgm:spPr/>
    </dgm:pt>
    <dgm:pt modelId="{E25E3587-6FDA-4665-BB78-9BAA0CD3B96A}" type="pres">
      <dgm:prSet presAssocID="{D99815F1-E5E4-410F-BE33-71C2B1614D47}" presName="parentText" presStyleLbl="node1" presStyleIdx="6" presStyleCnt="7">
        <dgm:presLayoutVars>
          <dgm:chMax val="1"/>
          <dgm:bulletEnabled val="1"/>
        </dgm:presLayoutVars>
      </dgm:prSet>
      <dgm:spPr/>
    </dgm:pt>
  </dgm:ptLst>
  <dgm:cxnLst>
    <dgm:cxn modelId="{C7AC5716-1CD6-4BB6-9876-E43E8589807E}" type="presOf" srcId="{BC490004-A880-4802-8623-B047B0115C20}" destId="{B32B09D4-CBB3-486D-832E-AD4A4F9F8E0A}" srcOrd="0" destOrd="0" presId="urn:microsoft.com/office/officeart/2005/8/layout/vList5"/>
    <dgm:cxn modelId="{83073E52-EA6B-4531-81B7-3E8FB0ECB8B0}" type="presOf" srcId="{F2DE763A-4329-4205-A5DC-A1622A2C0A1B}" destId="{82389244-9790-4162-824E-5EDBBD903A22}" srcOrd="0" destOrd="0" presId="urn:microsoft.com/office/officeart/2005/8/layout/vList5"/>
    <dgm:cxn modelId="{42934475-2DE4-4AB0-8A82-7DD7302B356A}" type="presOf" srcId="{D99815F1-E5E4-410F-BE33-71C2B1614D47}" destId="{E25E3587-6FDA-4665-BB78-9BAA0CD3B96A}" srcOrd="0" destOrd="0" presId="urn:microsoft.com/office/officeart/2005/8/layout/vList5"/>
    <dgm:cxn modelId="{5E885A75-F37A-4F8D-B100-B8DA2A934D66}" srcId="{89E8B460-B93B-4A3E-A671-354CF22D180F}" destId="{63153AD8-24DD-40A8-A474-87EB1DE16A6B}" srcOrd="1" destOrd="0" parTransId="{1562D160-67B8-4F40-8A6B-E6CFFDE41DA8}" sibTransId="{4E89CFB3-BF1A-49C3-8FE3-0960945ECDF7}"/>
    <dgm:cxn modelId="{C8400677-D43D-42BF-BD21-970B4577A77E}" srcId="{89E8B460-B93B-4A3E-A671-354CF22D180F}" destId="{231D1FCA-4125-4ECE-A709-D9C51042D6DD}" srcOrd="4" destOrd="0" parTransId="{0BB034A2-2E90-404F-8D67-403A2628FBBB}" sibTransId="{5ACEED78-4640-4367-8BCD-A91BBF396797}"/>
    <dgm:cxn modelId="{DB5F9077-7F58-468E-82CE-B275533CDB55}" type="presOf" srcId="{63153AD8-24DD-40A8-A474-87EB1DE16A6B}" destId="{E2930B2D-55C5-4F57-A4DF-46919A0B6527}" srcOrd="0" destOrd="0" presId="urn:microsoft.com/office/officeart/2005/8/layout/vList5"/>
    <dgm:cxn modelId="{7A1A439F-9E63-4552-BF8A-CD8B9FFBE29D}" type="presOf" srcId="{89E8B460-B93B-4A3E-A671-354CF22D180F}" destId="{A73F4369-3576-4721-989C-DFB319E0F2F1}" srcOrd="0" destOrd="0" presId="urn:microsoft.com/office/officeart/2005/8/layout/vList5"/>
    <dgm:cxn modelId="{735088A2-65C7-408D-B8D8-03DA917D7648}" srcId="{89E8B460-B93B-4A3E-A671-354CF22D180F}" destId="{F2DE763A-4329-4205-A5DC-A1622A2C0A1B}" srcOrd="5" destOrd="0" parTransId="{FC47E5DB-B61D-4536-9442-9BD52DF3D6E2}" sibTransId="{83C48C1E-C936-410A-9793-0A61BDB9EEA1}"/>
    <dgm:cxn modelId="{3B3D91A6-453C-443B-981F-5485BACDF648}" srcId="{89E8B460-B93B-4A3E-A671-354CF22D180F}" destId="{BC490004-A880-4802-8623-B047B0115C20}" srcOrd="3" destOrd="0" parTransId="{506C98A5-697D-4408-B2FC-12D91235C0A8}" sibTransId="{61A4F4BA-CA7D-4D29-A5B0-08845E9245F6}"/>
    <dgm:cxn modelId="{7B0DCFA8-0862-48C8-A5A0-AA2AD36BD1EC}" srcId="{89E8B460-B93B-4A3E-A671-354CF22D180F}" destId="{ABBD0BAE-C9C1-4B41-9F9D-D7811342BCE0}" srcOrd="2" destOrd="0" parTransId="{67B934B9-4FD0-4504-877C-16E88F63F598}" sibTransId="{FCCB2FF1-8A2D-4F62-94EF-1AB13C1D0C06}"/>
    <dgm:cxn modelId="{66D138AF-05E6-4609-A32C-4E601D2C5263}" type="presOf" srcId="{ABBD0BAE-C9C1-4B41-9F9D-D7811342BCE0}" destId="{DFC06CCD-1023-4C66-8331-980D148091ED}" srcOrd="0" destOrd="0" presId="urn:microsoft.com/office/officeart/2005/8/layout/vList5"/>
    <dgm:cxn modelId="{FB060EB2-50BB-4F38-A734-790263258BC1}" type="presOf" srcId="{12F27A0B-A096-4AF9-B8E1-2A347ED613F7}" destId="{CAE46657-5ADB-4E3E-AB28-9C59F6151FB3}" srcOrd="0" destOrd="0" presId="urn:microsoft.com/office/officeart/2005/8/layout/vList5"/>
    <dgm:cxn modelId="{BA1CEFD8-A61A-46C1-A473-B540E19B1F57}" srcId="{89E8B460-B93B-4A3E-A671-354CF22D180F}" destId="{D99815F1-E5E4-410F-BE33-71C2B1614D47}" srcOrd="6" destOrd="0" parTransId="{54087018-D2F5-47CA-9FE0-6370C25F06A7}" sibTransId="{7FB56641-F956-403A-8083-741675AE96B0}"/>
    <dgm:cxn modelId="{F87F6FEC-EC70-4B76-BDF2-0D14A610BDB6}" type="presOf" srcId="{231D1FCA-4125-4ECE-A709-D9C51042D6DD}" destId="{820A68EF-0CA6-45A6-9DDC-CDC3524B43E7}" srcOrd="0" destOrd="0" presId="urn:microsoft.com/office/officeart/2005/8/layout/vList5"/>
    <dgm:cxn modelId="{957CEEFB-DAE9-4E62-A7E6-E8211B50306E}" srcId="{89E8B460-B93B-4A3E-A671-354CF22D180F}" destId="{12F27A0B-A096-4AF9-B8E1-2A347ED613F7}" srcOrd="0" destOrd="0" parTransId="{B5BE7B8E-13F0-4A99-B9A9-A813E7C9DDB1}" sibTransId="{E6A9868A-F1BF-49E5-A9E1-7AF47492027B}"/>
    <dgm:cxn modelId="{32700F9D-9A3C-4E75-9009-21C263EC85F0}" type="presParOf" srcId="{A73F4369-3576-4721-989C-DFB319E0F2F1}" destId="{A67F2EF0-75DD-45C6-AA3D-C7FAC04DC1A6}" srcOrd="0" destOrd="0" presId="urn:microsoft.com/office/officeart/2005/8/layout/vList5"/>
    <dgm:cxn modelId="{9AE0C174-0AF7-4B23-85CE-C0A5A55CD38D}" type="presParOf" srcId="{A67F2EF0-75DD-45C6-AA3D-C7FAC04DC1A6}" destId="{CAE46657-5ADB-4E3E-AB28-9C59F6151FB3}" srcOrd="0" destOrd="0" presId="urn:microsoft.com/office/officeart/2005/8/layout/vList5"/>
    <dgm:cxn modelId="{0048D1F4-AD4F-4F62-B46C-97271CBED4BD}" type="presParOf" srcId="{A73F4369-3576-4721-989C-DFB319E0F2F1}" destId="{33ED6A95-6D6F-4DDA-B665-C53B0AAFDF41}" srcOrd="1" destOrd="0" presId="urn:microsoft.com/office/officeart/2005/8/layout/vList5"/>
    <dgm:cxn modelId="{69B46B1F-EB87-4BF3-9A95-6B183E193B79}" type="presParOf" srcId="{A73F4369-3576-4721-989C-DFB319E0F2F1}" destId="{BBC887BA-5995-4693-BD93-A556B9B07966}" srcOrd="2" destOrd="0" presId="urn:microsoft.com/office/officeart/2005/8/layout/vList5"/>
    <dgm:cxn modelId="{4F98E982-38CB-4633-9C17-A828644E9767}" type="presParOf" srcId="{BBC887BA-5995-4693-BD93-A556B9B07966}" destId="{E2930B2D-55C5-4F57-A4DF-46919A0B6527}" srcOrd="0" destOrd="0" presId="urn:microsoft.com/office/officeart/2005/8/layout/vList5"/>
    <dgm:cxn modelId="{CF627C71-7E4F-4662-9EA9-F589D32943A4}" type="presParOf" srcId="{A73F4369-3576-4721-989C-DFB319E0F2F1}" destId="{BDEF7ED8-C212-4A9F-BA21-BC7A769800B8}" srcOrd="3" destOrd="0" presId="urn:microsoft.com/office/officeart/2005/8/layout/vList5"/>
    <dgm:cxn modelId="{CE2FBE28-618C-4BCC-99CF-F4A780DFED7E}" type="presParOf" srcId="{A73F4369-3576-4721-989C-DFB319E0F2F1}" destId="{1C28BBD7-B5D5-457C-9823-69544217F9E8}" srcOrd="4" destOrd="0" presId="urn:microsoft.com/office/officeart/2005/8/layout/vList5"/>
    <dgm:cxn modelId="{ED6BF74F-33E4-43BA-9CF2-9B0F0C7902A6}" type="presParOf" srcId="{1C28BBD7-B5D5-457C-9823-69544217F9E8}" destId="{DFC06CCD-1023-4C66-8331-980D148091ED}" srcOrd="0" destOrd="0" presId="urn:microsoft.com/office/officeart/2005/8/layout/vList5"/>
    <dgm:cxn modelId="{5A9591D8-36BA-4A0D-8DF0-D4E376DBCA67}" type="presParOf" srcId="{A73F4369-3576-4721-989C-DFB319E0F2F1}" destId="{7A1A045B-873A-4522-9A6A-A318A7DCF366}" srcOrd="5" destOrd="0" presId="urn:microsoft.com/office/officeart/2005/8/layout/vList5"/>
    <dgm:cxn modelId="{0E4A12E8-BACE-4761-ADCD-B1B0C07CC02E}" type="presParOf" srcId="{A73F4369-3576-4721-989C-DFB319E0F2F1}" destId="{94275602-050F-43F5-AEEA-679CF851CB79}" srcOrd="6" destOrd="0" presId="urn:microsoft.com/office/officeart/2005/8/layout/vList5"/>
    <dgm:cxn modelId="{DAC1AD46-94CF-4ADE-9E86-88FDF1193EF8}" type="presParOf" srcId="{94275602-050F-43F5-AEEA-679CF851CB79}" destId="{B32B09D4-CBB3-486D-832E-AD4A4F9F8E0A}" srcOrd="0" destOrd="0" presId="urn:microsoft.com/office/officeart/2005/8/layout/vList5"/>
    <dgm:cxn modelId="{16F4A699-5583-43D8-9D37-608CC33908AA}" type="presParOf" srcId="{A73F4369-3576-4721-989C-DFB319E0F2F1}" destId="{EA125371-C89A-42AD-8662-56670FF2984D}" srcOrd="7" destOrd="0" presId="urn:microsoft.com/office/officeart/2005/8/layout/vList5"/>
    <dgm:cxn modelId="{7CD30241-DB2E-4626-992F-12E961BD6015}" type="presParOf" srcId="{A73F4369-3576-4721-989C-DFB319E0F2F1}" destId="{D92D589D-6358-4B0B-A90F-AAAB8C12FFEB}" srcOrd="8" destOrd="0" presId="urn:microsoft.com/office/officeart/2005/8/layout/vList5"/>
    <dgm:cxn modelId="{52675E64-6723-47F6-8BC4-6D5A3735E878}" type="presParOf" srcId="{D92D589D-6358-4B0B-A90F-AAAB8C12FFEB}" destId="{820A68EF-0CA6-45A6-9DDC-CDC3524B43E7}" srcOrd="0" destOrd="0" presId="urn:microsoft.com/office/officeart/2005/8/layout/vList5"/>
    <dgm:cxn modelId="{1FBE3A43-6998-4944-A627-3451A6BCDC68}" type="presParOf" srcId="{A73F4369-3576-4721-989C-DFB319E0F2F1}" destId="{B0F0C049-4E2F-467C-87A7-A35E65BEB93C}" srcOrd="9" destOrd="0" presId="urn:microsoft.com/office/officeart/2005/8/layout/vList5"/>
    <dgm:cxn modelId="{D1D28079-F908-460F-A3B3-0F1750C97432}" type="presParOf" srcId="{A73F4369-3576-4721-989C-DFB319E0F2F1}" destId="{3DBF4FAD-0CCA-4BE2-9A3B-9E8CD6E45952}" srcOrd="10" destOrd="0" presId="urn:microsoft.com/office/officeart/2005/8/layout/vList5"/>
    <dgm:cxn modelId="{AF9107A1-8282-4CDA-AC79-F6266880067D}" type="presParOf" srcId="{3DBF4FAD-0CCA-4BE2-9A3B-9E8CD6E45952}" destId="{82389244-9790-4162-824E-5EDBBD903A22}" srcOrd="0" destOrd="0" presId="urn:microsoft.com/office/officeart/2005/8/layout/vList5"/>
    <dgm:cxn modelId="{786C01C6-A301-44B5-8AF0-B7523E5A139F}" type="presParOf" srcId="{A73F4369-3576-4721-989C-DFB319E0F2F1}" destId="{C1C3C3F1-9D47-442D-8B7A-CFB7AC7B2668}" srcOrd="11" destOrd="0" presId="urn:microsoft.com/office/officeart/2005/8/layout/vList5"/>
    <dgm:cxn modelId="{5851E63F-732C-49C5-AF6E-7E2A6E9457F9}" type="presParOf" srcId="{A73F4369-3576-4721-989C-DFB319E0F2F1}" destId="{7B0C6DD7-3A34-43C7-BAD9-7AEA3FB9B70C}" srcOrd="12" destOrd="0" presId="urn:microsoft.com/office/officeart/2005/8/layout/vList5"/>
    <dgm:cxn modelId="{215ACA24-C8AE-45F2-88B3-2F1840E1389F}" type="presParOf" srcId="{7B0C6DD7-3A34-43C7-BAD9-7AEA3FB9B70C}" destId="{E25E3587-6FDA-4665-BB78-9BAA0CD3B96A}"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D3B5D9D-7520-4A73-A780-F14CBE3E5F28}"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52C8136C-CE12-44CB-983A-9DA934126657}">
      <dgm:prSet/>
      <dgm:spPr/>
      <dgm:t>
        <a:bodyPr/>
        <a:lstStyle/>
        <a:p>
          <a:r>
            <a:rPr lang="en-US" b="1"/>
            <a:t>Opportunities</a:t>
          </a:r>
          <a:endParaRPr lang="en-US"/>
        </a:p>
      </dgm:t>
    </dgm:pt>
    <dgm:pt modelId="{DD3A6A04-3B32-4690-9600-590418D25F6F}" type="parTrans" cxnId="{3D059C79-F112-412C-995A-98F53C361E5C}">
      <dgm:prSet/>
      <dgm:spPr/>
      <dgm:t>
        <a:bodyPr/>
        <a:lstStyle/>
        <a:p>
          <a:endParaRPr lang="en-US"/>
        </a:p>
      </dgm:t>
    </dgm:pt>
    <dgm:pt modelId="{EE9AB8AA-6BC3-4F74-99E6-DC4CFC18FEA9}" type="sibTrans" cxnId="{3D059C79-F112-412C-995A-98F53C361E5C}">
      <dgm:prSet/>
      <dgm:spPr/>
      <dgm:t>
        <a:bodyPr/>
        <a:lstStyle/>
        <a:p>
          <a:endParaRPr lang="en-US"/>
        </a:p>
      </dgm:t>
    </dgm:pt>
    <dgm:pt modelId="{A318C86A-14C5-4118-8603-0B0E06E90D37}">
      <dgm:prSet/>
      <dgm:spPr/>
      <dgm:t>
        <a:bodyPr/>
        <a:lstStyle/>
        <a:p>
          <a:r>
            <a:rPr lang="en-US"/>
            <a:t>- Future Hardware Improvements: Faster training with advancing GPU technology.</a:t>
          </a:r>
        </a:p>
      </dgm:t>
    </dgm:pt>
    <dgm:pt modelId="{810BD00B-FB04-49E2-B283-BE14DB5481A1}" type="parTrans" cxnId="{E145B2CA-DC99-420B-8103-2212E84A3F7E}">
      <dgm:prSet/>
      <dgm:spPr/>
      <dgm:t>
        <a:bodyPr/>
        <a:lstStyle/>
        <a:p>
          <a:endParaRPr lang="en-US"/>
        </a:p>
      </dgm:t>
    </dgm:pt>
    <dgm:pt modelId="{FFDC0AD6-9A7E-4540-A316-1D12C8A1704B}" type="sibTrans" cxnId="{E145B2CA-DC99-420B-8103-2212E84A3F7E}">
      <dgm:prSet/>
      <dgm:spPr/>
      <dgm:t>
        <a:bodyPr/>
        <a:lstStyle/>
        <a:p>
          <a:endParaRPr lang="en-US"/>
        </a:p>
      </dgm:t>
    </dgm:pt>
    <dgm:pt modelId="{952B015E-DB5C-49BB-8120-F84DEAE5011F}">
      <dgm:prSet/>
      <dgm:spPr/>
      <dgm:t>
        <a:bodyPr/>
        <a:lstStyle/>
        <a:p>
          <a:r>
            <a:rPr lang="en-US"/>
            <a:t>- Transfer Learning: Pretrained models can be adapted for other tasks.</a:t>
          </a:r>
        </a:p>
      </dgm:t>
    </dgm:pt>
    <dgm:pt modelId="{8622000D-A53D-46A1-8C69-7A3682AB1C28}" type="parTrans" cxnId="{D2796AC3-57A6-4889-9717-9FCF5511EA52}">
      <dgm:prSet/>
      <dgm:spPr/>
      <dgm:t>
        <a:bodyPr/>
        <a:lstStyle/>
        <a:p>
          <a:endParaRPr lang="en-US"/>
        </a:p>
      </dgm:t>
    </dgm:pt>
    <dgm:pt modelId="{BB6370ED-1248-403F-84C3-6C8DA1B6CEF9}" type="sibTrans" cxnId="{D2796AC3-57A6-4889-9717-9FCF5511EA52}">
      <dgm:prSet/>
      <dgm:spPr/>
      <dgm:t>
        <a:bodyPr/>
        <a:lstStyle/>
        <a:p>
          <a:endParaRPr lang="en-US"/>
        </a:p>
      </dgm:t>
    </dgm:pt>
    <dgm:pt modelId="{9F8F6E4F-8F7C-488C-941B-2FC106269FB0}">
      <dgm:prSet/>
      <dgm:spPr/>
      <dgm:t>
        <a:bodyPr/>
        <a:lstStyle/>
        <a:p>
          <a:r>
            <a:rPr lang="en-US"/>
            <a:t>- Broader Applications: Techniques can inspire advancements in other AI fields.</a:t>
          </a:r>
        </a:p>
      </dgm:t>
    </dgm:pt>
    <dgm:pt modelId="{0BDC6FE6-7D30-4D57-AC1F-0743A9C8A3E3}" type="parTrans" cxnId="{A779F53D-6A89-40A5-9845-9F763DC73EE4}">
      <dgm:prSet/>
      <dgm:spPr/>
      <dgm:t>
        <a:bodyPr/>
        <a:lstStyle/>
        <a:p>
          <a:endParaRPr lang="en-US"/>
        </a:p>
      </dgm:t>
    </dgm:pt>
    <dgm:pt modelId="{5B2F6577-EF31-4273-AC38-B3D066D97537}" type="sibTrans" cxnId="{A779F53D-6A89-40A5-9845-9F763DC73EE4}">
      <dgm:prSet/>
      <dgm:spPr/>
      <dgm:t>
        <a:bodyPr/>
        <a:lstStyle/>
        <a:p>
          <a:endParaRPr lang="en-US"/>
        </a:p>
      </dgm:t>
    </dgm:pt>
    <dgm:pt modelId="{D8DAD6D9-71C7-4253-92E0-3E4788683750}">
      <dgm:prSet/>
      <dgm:spPr/>
      <dgm:t>
        <a:bodyPr/>
        <a:lstStyle/>
        <a:p>
          <a:r>
            <a:rPr lang="en-US" b="1"/>
            <a:t>Threats  </a:t>
          </a:r>
          <a:r>
            <a:rPr lang="en-US"/>
            <a:t>                            </a:t>
          </a:r>
        </a:p>
      </dgm:t>
    </dgm:pt>
    <dgm:pt modelId="{646615F5-F5E6-4986-AEBA-DA6B3B88E4A0}" type="parTrans" cxnId="{07448B7B-BBD6-49B0-BC54-411486D9F91B}">
      <dgm:prSet/>
      <dgm:spPr/>
      <dgm:t>
        <a:bodyPr/>
        <a:lstStyle/>
        <a:p>
          <a:endParaRPr lang="en-US"/>
        </a:p>
      </dgm:t>
    </dgm:pt>
    <dgm:pt modelId="{64E94374-4F5B-4E7A-9152-825A025ECFE5}" type="sibTrans" cxnId="{07448B7B-BBD6-49B0-BC54-411486D9F91B}">
      <dgm:prSet/>
      <dgm:spPr/>
      <dgm:t>
        <a:bodyPr/>
        <a:lstStyle/>
        <a:p>
          <a:endParaRPr lang="en-US"/>
        </a:p>
      </dgm:t>
    </dgm:pt>
    <dgm:pt modelId="{368E0F6D-EB8C-4EE3-8FBA-4947D1A82558}">
      <dgm:prSet/>
      <dgm:spPr/>
      <dgm:t>
        <a:bodyPr/>
        <a:lstStyle/>
        <a:p>
          <a:r>
            <a:rPr lang="en-US"/>
            <a:t>- Hardware Limitations: High demands may limit adoption in resource-constrained environments.</a:t>
          </a:r>
        </a:p>
      </dgm:t>
    </dgm:pt>
    <dgm:pt modelId="{5E0B3A9C-C922-4C3A-A6B8-418F5EC2530F}" type="parTrans" cxnId="{DF17893B-DCB1-411A-96E0-B0D8373F639D}">
      <dgm:prSet/>
      <dgm:spPr/>
      <dgm:t>
        <a:bodyPr/>
        <a:lstStyle/>
        <a:p>
          <a:endParaRPr lang="en-US"/>
        </a:p>
      </dgm:t>
    </dgm:pt>
    <dgm:pt modelId="{E6092E4D-4DF2-48C0-9B8C-0D69AE0F7801}" type="sibTrans" cxnId="{DF17893B-DCB1-411A-96E0-B0D8373F639D}">
      <dgm:prSet/>
      <dgm:spPr/>
      <dgm:t>
        <a:bodyPr/>
        <a:lstStyle/>
        <a:p>
          <a:endParaRPr lang="en-US"/>
        </a:p>
      </dgm:t>
    </dgm:pt>
    <dgm:pt modelId="{AB5C305F-A5FF-4996-B65C-16EC6244680C}">
      <dgm:prSet/>
      <dgm:spPr/>
      <dgm:t>
        <a:bodyPr/>
        <a:lstStyle/>
        <a:p>
          <a:r>
            <a:rPr lang="en-US"/>
            <a:t>- Data Privacy and Availability: Challenges in accessing large, labeled datasets.</a:t>
          </a:r>
        </a:p>
      </dgm:t>
    </dgm:pt>
    <dgm:pt modelId="{16B24177-CEA2-4286-A92F-CF31444062C1}" type="parTrans" cxnId="{B4635892-E90E-442C-A62D-15DCDD3D5CB8}">
      <dgm:prSet/>
      <dgm:spPr/>
      <dgm:t>
        <a:bodyPr/>
        <a:lstStyle/>
        <a:p>
          <a:endParaRPr lang="en-US"/>
        </a:p>
      </dgm:t>
    </dgm:pt>
    <dgm:pt modelId="{12C9ED26-57D1-4BDD-BC8B-0FC6040F2FE5}" type="sibTrans" cxnId="{B4635892-E90E-442C-A62D-15DCDD3D5CB8}">
      <dgm:prSet/>
      <dgm:spPr/>
      <dgm:t>
        <a:bodyPr/>
        <a:lstStyle/>
        <a:p>
          <a:endParaRPr lang="en-US"/>
        </a:p>
      </dgm:t>
    </dgm:pt>
    <dgm:pt modelId="{C244BF36-A3A4-42F2-84D3-34C44EB59F6B}">
      <dgm:prSet/>
      <dgm:spPr/>
      <dgm:t>
        <a:bodyPr/>
        <a:lstStyle/>
        <a:p>
          <a:r>
            <a:rPr lang="en-US" b="1"/>
            <a:t>Future Research Implications</a:t>
          </a:r>
          <a:endParaRPr lang="en-US"/>
        </a:p>
      </dgm:t>
    </dgm:pt>
    <dgm:pt modelId="{ACC3F755-E43B-469D-9119-4C5B93A0A063}" type="parTrans" cxnId="{A9A89271-C6C6-4CF5-B1FB-325FD6C7DE20}">
      <dgm:prSet/>
      <dgm:spPr/>
      <dgm:t>
        <a:bodyPr/>
        <a:lstStyle/>
        <a:p>
          <a:endParaRPr lang="en-US"/>
        </a:p>
      </dgm:t>
    </dgm:pt>
    <dgm:pt modelId="{B687AA4A-AE53-4E27-A989-45D63B62CD45}" type="sibTrans" cxnId="{A9A89271-C6C6-4CF5-B1FB-325FD6C7DE20}">
      <dgm:prSet/>
      <dgm:spPr/>
      <dgm:t>
        <a:bodyPr/>
        <a:lstStyle/>
        <a:p>
          <a:endParaRPr lang="en-US"/>
        </a:p>
      </dgm:t>
    </dgm:pt>
    <dgm:pt modelId="{35D77707-F054-49F7-8FA9-06DAF19CC0EE}">
      <dgm:prSet/>
      <dgm:spPr/>
      <dgm:t>
        <a:bodyPr/>
        <a:lstStyle/>
        <a:p>
          <a:r>
            <a:rPr lang="en-US"/>
            <a:t>- Scalability and Efficiency: Focus on reducing computational demands.</a:t>
          </a:r>
        </a:p>
      </dgm:t>
    </dgm:pt>
    <dgm:pt modelId="{90A93FB8-B752-47C8-B32A-048BD8B7DA13}" type="parTrans" cxnId="{F6D8D24C-DD43-4043-A970-52A8C4BC14B3}">
      <dgm:prSet/>
      <dgm:spPr/>
      <dgm:t>
        <a:bodyPr/>
        <a:lstStyle/>
        <a:p>
          <a:endParaRPr lang="en-US"/>
        </a:p>
      </dgm:t>
    </dgm:pt>
    <dgm:pt modelId="{6D4C0DF2-FD38-4454-BD85-502C7867CA11}" type="sibTrans" cxnId="{F6D8D24C-DD43-4043-A970-52A8C4BC14B3}">
      <dgm:prSet/>
      <dgm:spPr/>
      <dgm:t>
        <a:bodyPr/>
        <a:lstStyle/>
        <a:p>
          <a:endParaRPr lang="en-US"/>
        </a:p>
      </dgm:t>
    </dgm:pt>
    <dgm:pt modelId="{E791DCA2-BA11-434D-863B-5284705AAF1F}">
      <dgm:prSet/>
      <dgm:spPr/>
      <dgm:t>
        <a:bodyPr/>
        <a:lstStyle/>
        <a:p>
          <a:r>
            <a:rPr lang="en-US"/>
            <a:t>- Broader Dataset Utilization: Develop methods for smaller or less labeled datasets.</a:t>
          </a:r>
        </a:p>
      </dgm:t>
    </dgm:pt>
    <dgm:pt modelId="{C4369E9D-C60E-4643-8E03-2297AEBFF470}" type="parTrans" cxnId="{3A5C3398-65A2-477A-A303-FC2A46B7B74E}">
      <dgm:prSet/>
      <dgm:spPr/>
      <dgm:t>
        <a:bodyPr/>
        <a:lstStyle/>
        <a:p>
          <a:endParaRPr lang="en-US"/>
        </a:p>
      </dgm:t>
    </dgm:pt>
    <dgm:pt modelId="{1642D504-5B47-46B5-A6B6-21D4085990EF}" type="sibTrans" cxnId="{3A5C3398-65A2-477A-A303-FC2A46B7B74E}">
      <dgm:prSet/>
      <dgm:spPr/>
      <dgm:t>
        <a:bodyPr/>
        <a:lstStyle/>
        <a:p>
          <a:endParaRPr lang="en-US"/>
        </a:p>
      </dgm:t>
    </dgm:pt>
    <dgm:pt modelId="{920F74B0-C2C1-4859-A802-8BE12C9F8E76}">
      <dgm:prSet/>
      <dgm:spPr/>
      <dgm:t>
        <a:bodyPr/>
        <a:lstStyle/>
        <a:p>
          <a:r>
            <a:rPr lang="en-US"/>
            <a:t>- Integration of New Techniques: Continue innovating in neural network design and hardware acceleration.</a:t>
          </a:r>
        </a:p>
      </dgm:t>
    </dgm:pt>
    <dgm:pt modelId="{EE361D69-6C2A-4EE2-ACCB-91F26F8E40AC}" type="parTrans" cxnId="{D0ABB16B-CA01-4263-98B0-3B629A26B403}">
      <dgm:prSet/>
      <dgm:spPr/>
      <dgm:t>
        <a:bodyPr/>
        <a:lstStyle/>
        <a:p>
          <a:endParaRPr lang="en-US"/>
        </a:p>
      </dgm:t>
    </dgm:pt>
    <dgm:pt modelId="{12DA5834-8115-4C9D-8F47-96547EE42DCD}" type="sibTrans" cxnId="{D0ABB16B-CA01-4263-98B0-3B629A26B403}">
      <dgm:prSet/>
      <dgm:spPr/>
      <dgm:t>
        <a:bodyPr/>
        <a:lstStyle/>
        <a:p>
          <a:endParaRPr lang="en-US"/>
        </a:p>
      </dgm:t>
    </dgm:pt>
    <dgm:pt modelId="{616300E8-2643-4A15-8261-2D405AC94216}" type="pres">
      <dgm:prSet presAssocID="{6D3B5D9D-7520-4A73-A780-F14CBE3E5F28}" presName="Name0" presStyleCnt="0">
        <dgm:presLayoutVars>
          <dgm:dir/>
          <dgm:resizeHandles val="exact"/>
        </dgm:presLayoutVars>
      </dgm:prSet>
      <dgm:spPr/>
    </dgm:pt>
    <dgm:pt modelId="{F344E040-4A14-4AFA-B213-D0AF30CD3A45}" type="pres">
      <dgm:prSet presAssocID="{52C8136C-CE12-44CB-983A-9DA934126657}" presName="node" presStyleLbl="node1" presStyleIdx="0" presStyleCnt="11">
        <dgm:presLayoutVars>
          <dgm:bulletEnabled val="1"/>
        </dgm:presLayoutVars>
      </dgm:prSet>
      <dgm:spPr/>
    </dgm:pt>
    <dgm:pt modelId="{1F4522A1-A987-4F08-A394-6CE7B7BB7212}" type="pres">
      <dgm:prSet presAssocID="{EE9AB8AA-6BC3-4F74-99E6-DC4CFC18FEA9}" presName="sibTrans" presStyleLbl="sibTrans1D1" presStyleIdx="0" presStyleCnt="10"/>
      <dgm:spPr/>
    </dgm:pt>
    <dgm:pt modelId="{4DF6CCEE-C43E-4766-8C07-2DF2BF703C60}" type="pres">
      <dgm:prSet presAssocID="{EE9AB8AA-6BC3-4F74-99E6-DC4CFC18FEA9}" presName="connectorText" presStyleLbl="sibTrans1D1" presStyleIdx="0" presStyleCnt="10"/>
      <dgm:spPr/>
    </dgm:pt>
    <dgm:pt modelId="{66BF8C72-6245-4F62-89D5-037B030DC766}" type="pres">
      <dgm:prSet presAssocID="{A318C86A-14C5-4118-8603-0B0E06E90D37}" presName="node" presStyleLbl="node1" presStyleIdx="1" presStyleCnt="11">
        <dgm:presLayoutVars>
          <dgm:bulletEnabled val="1"/>
        </dgm:presLayoutVars>
      </dgm:prSet>
      <dgm:spPr/>
    </dgm:pt>
    <dgm:pt modelId="{6D97A33A-50F9-418F-8D39-18608D1AC3D4}" type="pres">
      <dgm:prSet presAssocID="{FFDC0AD6-9A7E-4540-A316-1D12C8A1704B}" presName="sibTrans" presStyleLbl="sibTrans1D1" presStyleIdx="1" presStyleCnt="10"/>
      <dgm:spPr/>
    </dgm:pt>
    <dgm:pt modelId="{6DE9F2FF-8F76-4A1D-87FE-345BB3F05759}" type="pres">
      <dgm:prSet presAssocID="{FFDC0AD6-9A7E-4540-A316-1D12C8A1704B}" presName="connectorText" presStyleLbl="sibTrans1D1" presStyleIdx="1" presStyleCnt="10"/>
      <dgm:spPr/>
    </dgm:pt>
    <dgm:pt modelId="{348EAA9B-A9A5-43E4-A592-4F92280F09A4}" type="pres">
      <dgm:prSet presAssocID="{952B015E-DB5C-49BB-8120-F84DEAE5011F}" presName="node" presStyleLbl="node1" presStyleIdx="2" presStyleCnt="11">
        <dgm:presLayoutVars>
          <dgm:bulletEnabled val="1"/>
        </dgm:presLayoutVars>
      </dgm:prSet>
      <dgm:spPr/>
    </dgm:pt>
    <dgm:pt modelId="{0EC52879-F649-41DA-A7C0-2E970FFAD310}" type="pres">
      <dgm:prSet presAssocID="{BB6370ED-1248-403F-84C3-6C8DA1B6CEF9}" presName="sibTrans" presStyleLbl="sibTrans1D1" presStyleIdx="2" presStyleCnt="10"/>
      <dgm:spPr/>
    </dgm:pt>
    <dgm:pt modelId="{B33882DC-9E5E-4E56-B778-5979890F4DC0}" type="pres">
      <dgm:prSet presAssocID="{BB6370ED-1248-403F-84C3-6C8DA1B6CEF9}" presName="connectorText" presStyleLbl="sibTrans1D1" presStyleIdx="2" presStyleCnt="10"/>
      <dgm:spPr/>
    </dgm:pt>
    <dgm:pt modelId="{A69FCDEF-4A8E-414B-8FA5-B8D4AA4B39C8}" type="pres">
      <dgm:prSet presAssocID="{9F8F6E4F-8F7C-488C-941B-2FC106269FB0}" presName="node" presStyleLbl="node1" presStyleIdx="3" presStyleCnt="11">
        <dgm:presLayoutVars>
          <dgm:bulletEnabled val="1"/>
        </dgm:presLayoutVars>
      </dgm:prSet>
      <dgm:spPr/>
    </dgm:pt>
    <dgm:pt modelId="{80C291B6-D77C-4662-9155-A7097071C53F}" type="pres">
      <dgm:prSet presAssocID="{5B2F6577-EF31-4273-AC38-B3D066D97537}" presName="sibTrans" presStyleLbl="sibTrans1D1" presStyleIdx="3" presStyleCnt="10"/>
      <dgm:spPr/>
    </dgm:pt>
    <dgm:pt modelId="{543BC2DD-8FB9-4F0A-82E3-A2768FFD23BE}" type="pres">
      <dgm:prSet presAssocID="{5B2F6577-EF31-4273-AC38-B3D066D97537}" presName="connectorText" presStyleLbl="sibTrans1D1" presStyleIdx="3" presStyleCnt="10"/>
      <dgm:spPr/>
    </dgm:pt>
    <dgm:pt modelId="{FE9D5665-24B7-4D93-A9B5-9B15109BD5CC}" type="pres">
      <dgm:prSet presAssocID="{D8DAD6D9-71C7-4253-92E0-3E4788683750}" presName="node" presStyleLbl="node1" presStyleIdx="4" presStyleCnt="11">
        <dgm:presLayoutVars>
          <dgm:bulletEnabled val="1"/>
        </dgm:presLayoutVars>
      </dgm:prSet>
      <dgm:spPr/>
    </dgm:pt>
    <dgm:pt modelId="{0531FDC7-BCF4-425A-9F1F-BFE4A2ADD083}" type="pres">
      <dgm:prSet presAssocID="{64E94374-4F5B-4E7A-9152-825A025ECFE5}" presName="sibTrans" presStyleLbl="sibTrans1D1" presStyleIdx="4" presStyleCnt="10"/>
      <dgm:spPr/>
    </dgm:pt>
    <dgm:pt modelId="{1607312C-AC65-47C4-AAB4-73692DDA82A2}" type="pres">
      <dgm:prSet presAssocID="{64E94374-4F5B-4E7A-9152-825A025ECFE5}" presName="connectorText" presStyleLbl="sibTrans1D1" presStyleIdx="4" presStyleCnt="10"/>
      <dgm:spPr/>
    </dgm:pt>
    <dgm:pt modelId="{13771ECD-795A-441F-8F1A-7A20AD8434D3}" type="pres">
      <dgm:prSet presAssocID="{368E0F6D-EB8C-4EE3-8FBA-4947D1A82558}" presName="node" presStyleLbl="node1" presStyleIdx="5" presStyleCnt="11">
        <dgm:presLayoutVars>
          <dgm:bulletEnabled val="1"/>
        </dgm:presLayoutVars>
      </dgm:prSet>
      <dgm:spPr/>
    </dgm:pt>
    <dgm:pt modelId="{D572A318-6359-4578-A1ED-5F8F4274EF3B}" type="pres">
      <dgm:prSet presAssocID="{E6092E4D-4DF2-48C0-9B8C-0D69AE0F7801}" presName="sibTrans" presStyleLbl="sibTrans1D1" presStyleIdx="5" presStyleCnt="10"/>
      <dgm:spPr/>
    </dgm:pt>
    <dgm:pt modelId="{C5D91961-BABE-40DB-8C35-AE790DAABA54}" type="pres">
      <dgm:prSet presAssocID="{E6092E4D-4DF2-48C0-9B8C-0D69AE0F7801}" presName="connectorText" presStyleLbl="sibTrans1D1" presStyleIdx="5" presStyleCnt="10"/>
      <dgm:spPr/>
    </dgm:pt>
    <dgm:pt modelId="{1D5D4E00-0FD9-4CF9-A11C-6EEDC23B0F18}" type="pres">
      <dgm:prSet presAssocID="{AB5C305F-A5FF-4996-B65C-16EC6244680C}" presName="node" presStyleLbl="node1" presStyleIdx="6" presStyleCnt="11">
        <dgm:presLayoutVars>
          <dgm:bulletEnabled val="1"/>
        </dgm:presLayoutVars>
      </dgm:prSet>
      <dgm:spPr/>
    </dgm:pt>
    <dgm:pt modelId="{A10590FC-D162-412E-B03C-ED091479FB1D}" type="pres">
      <dgm:prSet presAssocID="{12C9ED26-57D1-4BDD-BC8B-0FC6040F2FE5}" presName="sibTrans" presStyleLbl="sibTrans1D1" presStyleIdx="6" presStyleCnt="10"/>
      <dgm:spPr/>
    </dgm:pt>
    <dgm:pt modelId="{C3929AF3-C388-4FDF-B97B-CD3AB186D135}" type="pres">
      <dgm:prSet presAssocID="{12C9ED26-57D1-4BDD-BC8B-0FC6040F2FE5}" presName="connectorText" presStyleLbl="sibTrans1D1" presStyleIdx="6" presStyleCnt="10"/>
      <dgm:spPr/>
    </dgm:pt>
    <dgm:pt modelId="{D769274D-3A8E-4ADA-A2C4-201A3FD5288A}" type="pres">
      <dgm:prSet presAssocID="{C244BF36-A3A4-42F2-84D3-34C44EB59F6B}" presName="node" presStyleLbl="node1" presStyleIdx="7" presStyleCnt="11">
        <dgm:presLayoutVars>
          <dgm:bulletEnabled val="1"/>
        </dgm:presLayoutVars>
      </dgm:prSet>
      <dgm:spPr/>
    </dgm:pt>
    <dgm:pt modelId="{A5A2E15E-EF79-4D19-9121-C9A6D4085B5D}" type="pres">
      <dgm:prSet presAssocID="{B687AA4A-AE53-4E27-A989-45D63B62CD45}" presName="sibTrans" presStyleLbl="sibTrans1D1" presStyleIdx="7" presStyleCnt="10"/>
      <dgm:spPr/>
    </dgm:pt>
    <dgm:pt modelId="{C5C3BD2A-E10F-41DF-946D-7F958585C0B8}" type="pres">
      <dgm:prSet presAssocID="{B687AA4A-AE53-4E27-A989-45D63B62CD45}" presName="connectorText" presStyleLbl="sibTrans1D1" presStyleIdx="7" presStyleCnt="10"/>
      <dgm:spPr/>
    </dgm:pt>
    <dgm:pt modelId="{92841E55-F0A0-4D2B-8506-D77F05EBEAC6}" type="pres">
      <dgm:prSet presAssocID="{35D77707-F054-49F7-8FA9-06DAF19CC0EE}" presName="node" presStyleLbl="node1" presStyleIdx="8" presStyleCnt="11">
        <dgm:presLayoutVars>
          <dgm:bulletEnabled val="1"/>
        </dgm:presLayoutVars>
      </dgm:prSet>
      <dgm:spPr/>
    </dgm:pt>
    <dgm:pt modelId="{EFC9B242-4F0E-424E-B267-B915B5BEB834}" type="pres">
      <dgm:prSet presAssocID="{6D4C0DF2-FD38-4454-BD85-502C7867CA11}" presName="sibTrans" presStyleLbl="sibTrans1D1" presStyleIdx="8" presStyleCnt="10"/>
      <dgm:spPr/>
    </dgm:pt>
    <dgm:pt modelId="{AC4D31E3-A632-452E-AE17-54FDC0649F7D}" type="pres">
      <dgm:prSet presAssocID="{6D4C0DF2-FD38-4454-BD85-502C7867CA11}" presName="connectorText" presStyleLbl="sibTrans1D1" presStyleIdx="8" presStyleCnt="10"/>
      <dgm:spPr/>
    </dgm:pt>
    <dgm:pt modelId="{15B4EE1E-017A-4F16-B626-DAE4033F9C87}" type="pres">
      <dgm:prSet presAssocID="{E791DCA2-BA11-434D-863B-5284705AAF1F}" presName="node" presStyleLbl="node1" presStyleIdx="9" presStyleCnt="11">
        <dgm:presLayoutVars>
          <dgm:bulletEnabled val="1"/>
        </dgm:presLayoutVars>
      </dgm:prSet>
      <dgm:spPr/>
    </dgm:pt>
    <dgm:pt modelId="{28C44A71-CCB0-4E3C-B4E7-995FB9BC3653}" type="pres">
      <dgm:prSet presAssocID="{1642D504-5B47-46B5-A6B6-21D4085990EF}" presName="sibTrans" presStyleLbl="sibTrans1D1" presStyleIdx="9" presStyleCnt="10"/>
      <dgm:spPr/>
    </dgm:pt>
    <dgm:pt modelId="{1D9B2235-37DD-4022-8DEA-AE080BCAE550}" type="pres">
      <dgm:prSet presAssocID="{1642D504-5B47-46B5-A6B6-21D4085990EF}" presName="connectorText" presStyleLbl="sibTrans1D1" presStyleIdx="9" presStyleCnt="10"/>
      <dgm:spPr/>
    </dgm:pt>
    <dgm:pt modelId="{C28217BD-1139-4BFE-8DF4-76CEDEE4C74E}" type="pres">
      <dgm:prSet presAssocID="{920F74B0-C2C1-4859-A802-8BE12C9F8E76}" presName="node" presStyleLbl="node1" presStyleIdx="10" presStyleCnt="11">
        <dgm:presLayoutVars>
          <dgm:bulletEnabled val="1"/>
        </dgm:presLayoutVars>
      </dgm:prSet>
      <dgm:spPr/>
    </dgm:pt>
  </dgm:ptLst>
  <dgm:cxnLst>
    <dgm:cxn modelId="{C9E02B04-BCD2-4704-9A67-3B17DDDE7D77}" type="presOf" srcId="{E6092E4D-4DF2-48C0-9B8C-0D69AE0F7801}" destId="{C5D91961-BABE-40DB-8C35-AE790DAABA54}" srcOrd="1" destOrd="0" presId="urn:microsoft.com/office/officeart/2016/7/layout/RepeatingBendingProcessNew"/>
    <dgm:cxn modelId="{8319AD0A-8B6E-4271-BDD8-C3D877C255D0}" type="presOf" srcId="{AB5C305F-A5FF-4996-B65C-16EC6244680C}" destId="{1D5D4E00-0FD9-4CF9-A11C-6EEDC23B0F18}" srcOrd="0" destOrd="0" presId="urn:microsoft.com/office/officeart/2016/7/layout/RepeatingBendingProcessNew"/>
    <dgm:cxn modelId="{3604160B-F0AF-438E-B260-CC24C71D5670}" type="presOf" srcId="{952B015E-DB5C-49BB-8120-F84DEAE5011F}" destId="{348EAA9B-A9A5-43E4-A592-4F92280F09A4}" srcOrd="0" destOrd="0" presId="urn:microsoft.com/office/officeart/2016/7/layout/RepeatingBendingProcessNew"/>
    <dgm:cxn modelId="{A7795015-E8F7-42E5-87E2-C067EEFEAA5C}" type="presOf" srcId="{64E94374-4F5B-4E7A-9152-825A025ECFE5}" destId="{0531FDC7-BCF4-425A-9F1F-BFE4A2ADD083}" srcOrd="0" destOrd="0" presId="urn:microsoft.com/office/officeart/2016/7/layout/RepeatingBendingProcessNew"/>
    <dgm:cxn modelId="{2D0A1020-73F3-4032-B15D-B936130BD882}" type="presOf" srcId="{B687AA4A-AE53-4E27-A989-45D63B62CD45}" destId="{A5A2E15E-EF79-4D19-9121-C9A6D4085B5D}" srcOrd="0" destOrd="0" presId="urn:microsoft.com/office/officeart/2016/7/layout/RepeatingBendingProcessNew"/>
    <dgm:cxn modelId="{DF17893B-DCB1-411A-96E0-B0D8373F639D}" srcId="{6D3B5D9D-7520-4A73-A780-F14CBE3E5F28}" destId="{368E0F6D-EB8C-4EE3-8FBA-4947D1A82558}" srcOrd="5" destOrd="0" parTransId="{5E0B3A9C-C922-4C3A-A6B8-418F5EC2530F}" sibTransId="{E6092E4D-4DF2-48C0-9B8C-0D69AE0F7801}"/>
    <dgm:cxn modelId="{E102E03D-0415-4059-B890-4D9A11BA3A62}" type="presOf" srcId="{EE9AB8AA-6BC3-4F74-99E6-DC4CFC18FEA9}" destId="{4DF6CCEE-C43E-4766-8C07-2DF2BF703C60}" srcOrd="1" destOrd="0" presId="urn:microsoft.com/office/officeart/2016/7/layout/RepeatingBendingProcessNew"/>
    <dgm:cxn modelId="{A779F53D-6A89-40A5-9845-9F763DC73EE4}" srcId="{6D3B5D9D-7520-4A73-A780-F14CBE3E5F28}" destId="{9F8F6E4F-8F7C-488C-941B-2FC106269FB0}" srcOrd="3" destOrd="0" parTransId="{0BDC6FE6-7D30-4D57-AC1F-0743A9C8A3E3}" sibTransId="{5B2F6577-EF31-4273-AC38-B3D066D97537}"/>
    <dgm:cxn modelId="{D9214F5B-3D2C-4D3B-9BD1-CCFBAF4015E2}" type="presOf" srcId="{E791DCA2-BA11-434D-863B-5284705AAF1F}" destId="{15B4EE1E-017A-4F16-B626-DAE4033F9C87}" srcOrd="0" destOrd="0" presId="urn:microsoft.com/office/officeart/2016/7/layout/RepeatingBendingProcessNew"/>
    <dgm:cxn modelId="{50A8175F-FCF8-45F2-AC1A-12C4CE50C299}" type="presOf" srcId="{35D77707-F054-49F7-8FA9-06DAF19CC0EE}" destId="{92841E55-F0A0-4D2B-8506-D77F05EBEAC6}" srcOrd="0" destOrd="0" presId="urn:microsoft.com/office/officeart/2016/7/layout/RepeatingBendingProcessNew"/>
    <dgm:cxn modelId="{F8354E41-CDC1-44F3-8B88-3F24C8029C8C}" type="presOf" srcId="{9F8F6E4F-8F7C-488C-941B-2FC106269FB0}" destId="{A69FCDEF-4A8E-414B-8FA5-B8D4AA4B39C8}" srcOrd="0" destOrd="0" presId="urn:microsoft.com/office/officeart/2016/7/layout/RepeatingBendingProcessNew"/>
    <dgm:cxn modelId="{63152265-85C0-470D-801E-397F0D9051C4}" type="presOf" srcId="{64E94374-4F5B-4E7A-9152-825A025ECFE5}" destId="{1607312C-AC65-47C4-AAB4-73692DDA82A2}" srcOrd="1" destOrd="0" presId="urn:microsoft.com/office/officeart/2016/7/layout/RepeatingBendingProcessNew"/>
    <dgm:cxn modelId="{D0ABB16B-CA01-4263-98B0-3B629A26B403}" srcId="{6D3B5D9D-7520-4A73-A780-F14CBE3E5F28}" destId="{920F74B0-C2C1-4859-A802-8BE12C9F8E76}" srcOrd="10" destOrd="0" parTransId="{EE361D69-6C2A-4EE2-ACCB-91F26F8E40AC}" sibTransId="{12DA5834-8115-4C9D-8F47-96547EE42DCD}"/>
    <dgm:cxn modelId="{F72F156C-56B2-4641-B988-FF87C1D52A64}" type="presOf" srcId="{12C9ED26-57D1-4BDD-BC8B-0FC6040F2FE5}" destId="{C3929AF3-C388-4FDF-B97B-CD3AB186D135}" srcOrd="1" destOrd="0" presId="urn:microsoft.com/office/officeart/2016/7/layout/RepeatingBendingProcessNew"/>
    <dgm:cxn modelId="{F6D8D24C-DD43-4043-A970-52A8C4BC14B3}" srcId="{6D3B5D9D-7520-4A73-A780-F14CBE3E5F28}" destId="{35D77707-F054-49F7-8FA9-06DAF19CC0EE}" srcOrd="8" destOrd="0" parTransId="{90A93FB8-B752-47C8-B32A-048BD8B7DA13}" sibTransId="{6D4C0DF2-FD38-4454-BD85-502C7867CA11}"/>
    <dgm:cxn modelId="{5CFEFB4D-E446-4038-A166-BB0265200387}" type="presOf" srcId="{BB6370ED-1248-403F-84C3-6C8DA1B6CEF9}" destId="{0EC52879-F649-41DA-A7C0-2E970FFAD310}" srcOrd="0" destOrd="0" presId="urn:microsoft.com/office/officeart/2016/7/layout/RepeatingBendingProcessNew"/>
    <dgm:cxn modelId="{A9A89271-C6C6-4CF5-B1FB-325FD6C7DE20}" srcId="{6D3B5D9D-7520-4A73-A780-F14CBE3E5F28}" destId="{C244BF36-A3A4-42F2-84D3-34C44EB59F6B}" srcOrd="7" destOrd="0" parTransId="{ACC3F755-E43B-469D-9119-4C5B93A0A063}" sibTransId="{B687AA4A-AE53-4E27-A989-45D63B62CD45}"/>
    <dgm:cxn modelId="{5A412672-05D6-4C50-B9A0-49A487F4D707}" type="presOf" srcId="{BB6370ED-1248-403F-84C3-6C8DA1B6CEF9}" destId="{B33882DC-9E5E-4E56-B778-5979890F4DC0}" srcOrd="1" destOrd="0" presId="urn:microsoft.com/office/officeart/2016/7/layout/RepeatingBendingProcessNew"/>
    <dgm:cxn modelId="{E9661E77-9FC7-4FD6-B6C1-486896194853}" type="presOf" srcId="{D8DAD6D9-71C7-4253-92E0-3E4788683750}" destId="{FE9D5665-24B7-4D93-A9B5-9B15109BD5CC}" srcOrd="0" destOrd="0" presId="urn:microsoft.com/office/officeart/2016/7/layout/RepeatingBendingProcessNew"/>
    <dgm:cxn modelId="{3D059C79-F112-412C-995A-98F53C361E5C}" srcId="{6D3B5D9D-7520-4A73-A780-F14CBE3E5F28}" destId="{52C8136C-CE12-44CB-983A-9DA934126657}" srcOrd="0" destOrd="0" parTransId="{DD3A6A04-3B32-4690-9600-590418D25F6F}" sibTransId="{EE9AB8AA-6BC3-4F74-99E6-DC4CFC18FEA9}"/>
    <dgm:cxn modelId="{07448B7B-BBD6-49B0-BC54-411486D9F91B}" srcId="{6D3B5D9D-7520-4A73-A780-F14CBE3E5F28}" destId="{D8DAD6D9-71C7-4253-92E0-3E4788683750}" srcOrd="4" destOrd="0" parTransId="{646615F5-F5E6-4986-AEBA-DA6B3B88E4A0}" sibTransId="{64E94374-4F5B-4E7A-9152-825A025ECFE5}"/>
    <dgm:cxn modelId="{45BFDA7C-5223-4ABB-A264-AD9F9283402E}" type="presOf" srcId="{6D3B5D9D-7520-4A73-A780-F14CBE3E5F28}" destId="{616300E8-2643-4A15-8261-2D405AC94216}" srcOrd="0" destOrd="0" presId="urn:microsoft.com/office/officeart/2016/7/layout/RepeatingBendingProcessNew"/>
    <dgm:cxn modelId="{CBF7917E-7ED9-42B0-936B-E83521395FAD}" type="presOf" srcId="{1642D504-5B47-46B5-A6B6-21D4085990EF}" destId="{28C44A71-CCB0-4E3C-B4E7-995FB9BC3653}" srcOrd="0" destOrd="0" presId="urn:microsoft.com/office/officeart/2016/7/layout/RepeatingBendingProcessNew"/>
    <dgm:cxn modelId="{B4635892-E90E-442C-A62D-15DCDD3D5CB8}" srcId="{6D3B5D9D-7520-4A73-A780-F14CBE3E5F28}" destId="{AB5C305F-A5FF-4996-B65C-16EC6244680C}" srcOrd="6" destOrd="0" parTransId="{16B24177-CEA2-4286-A92F-CF31444062C1}" sibTransId="{12C9ED26-57D1-4BDD-BC8B-0FC6040F2FE5}"/>
    <dgm:cxn modelId="{3A5C3398-65A2-477A-A303-FC2A46B7B74E}" srcId="{6D3B5D9D-7520-4A73-A780-F14CBE3E5F28}" destId="{E791DCA2-BA11-434D-863B-5284705AAF1F}" srcOrd="9" destOrd="0" parTransId="{C4369E9D-C60E-4643-8E03-2297AEBFF470}" sibTransId="{1642D504-5B47-46B5-A6B6-21D4085990EF}"/>
    <dgm:cxn modelId="{D355609A-9A9C-447E-B5CE-774AFA418F15}" type="presOf" srcId="{E6092E4D-4DF2-48C0-9B8C-0D69AE0F7801}" destId="{D572A318-6359-4578-A1ED-5F8F4274EF3B}" srcOrd="0" destOrd="0" presId="urn:microsoft.com/office/officeart/2016/7/layout/RepeatingBendingProcessNew"/>
    <dgm:cxn modelId="{A23A7C9C-B604-4D0F-BBAE-E8D619DDE2E7}" type="presOf" srcId="{6D4C0DF2-FD38-4454-BD85-502C7867CA11}" destId="{AC4D31E3-A632-452E-AE17-54FDC0649F7D}" srcOrd="1" destOrd="0" presId="urn:microsoft.com/office/officeart/2016/7/layout/RepeatingBendingProcessNew"/>
    <dgm:cxn modelId="{3A86BFA3-40D6-486A-B3FD-B4F253528510}" type="presOf" srcId="{368E0F6D-EB8C-4EE3-8FBA-4947D1A82558}" destId="{13771ECD-795A-441F-8F1A-7A20AD8434D3}" srcOrd="0" destOrd="0" presId="urn:microsoft.com/office/officeart/2016/7/layout/RepeatingBendingProcessNew"/>
    <dgm:cxn modelId="{B71A62B3-BAEB-476C-8831-186D98B0D7C8}" type="presOf" srcId="{12C9ED26-57D1-4BDD-BC8B-0FC6040F2FE5}" destId="{A10590FC-D162-412E-B03C-ED091479FB1D}" srcOrd="0" destOrd="0" presId="urn:microsoft.com/office/officeart/2016/7/layout/RepeatingBendingProcessNew"/>
    <dgm:cxn modelId="{D0CCE3B5-6EB1-4E75-BE7A-35847EB02F09}" type="presOf" srcId="{6D4C0DF2-FD38-4454-BD85-502C7867CA11}" destId="{EFC9B242-4F0E-424E-B267-B915B5BEB834}" srcOrd="0" destOrd="0" presId="urn:microsoft.com/office/officeart/2016/7/layout/RepeatingBendingProcessNew"/>
    <dgm:cxn modelId="{0E0802B6-2C32-471D-A05E-34A605A2D658}" type="presOf" srcId="{5B2F6577-EF31-4273-AC38-B3D066D97537}" destId="{80C291B6-D77C-4662-9155-A7097071C53F}" srcOrd="0" destOrd="0" presId="urn:microsoft.com/office/officeart/2016/7/layout/RepeatingBendingProcessNew"/>
    <dgm:cxn modelId="{C3483DBB-F30A-4318-8E31-17ACAB888E0F}" type="presOf" srcId="{EE9AB8AA-6BC3-4F74-99E6-DC4CFC18FEA9}" destId="{1F4522A1-A987-4F08-A394-6CE7B7BB7212}" srcOrd="0" destOrd="0" presId="urn:microsoft.com/office/officeart/2016/7/layout/RepeatingBendingProcessNew"/>
    <dgm:cxn modelId="{65B729BE-62E3-42AC-B565-E8A978086DB6}" type="presOf" srcId="{5B2F6577-EF31-4273-AC38-B3D066D97537}" destId="{543BC2DD-8FB9-4F0A-82E3-A2768FFD23BE}" srcOrd="1" destOrd="0" presId="urn:microsoft.com/office/officeart/2016/7/layout/RepeatingBendingProcessNew"/>
    <dgm:cxn modelId="{225DF2C1-8218-4682-9B0E-DC8D507F8296}" type="presOf" srcId="{C244BF36-A3A4-42F2-84D3-34C44EB59F6B}" destId="{D769274D-3A8E-4ADA-A2C4-201A3FD5288A}" srcOrd="0" destOrd="0" presId="urn:microsoft.com/office/officeart/2016/7/layout/RepeatingBendingProcessNew"/>
    <dgm:cxn modelId="{D2796AC3-57A6-4889-9717-9FCF5511EA52}" srcId="{6D3B5D9D-7520-4A73-A780-F14CBE3E5F28}" destId="{952B015E-DB5C-49BB-8120-F84DEAE5011F}" srcOrd="2" destOrd="0" parTransId="{8622000D-A53D-46A1-8C69-7A3682AB1C28}" sibTransId="{BB6370ED-1248-403F-84C3-6C8DA1B6CEF9}"/>
    <dgm:cxn modelId="{A390BEC3-3D18-4F68-BCC8-41C33CCD8285}" type="presOf" srcId="{FFDC0AD6-9A7E-4540-A316-1D12C8A1704B}" destId="{6DE9F2FF-8F76-4A1D-87FE-345BB3F05759}" srcOrd="1" destOrd="0" presId="urn:microsoft.com/office/officeart/2016/7/layout/RepeatingBendingProcessNew"/>
    <dgm:cxn modelId="{C7AEB3C7-52B0-428B-A887-CE16234E2F87}" type="presOf" srcId="{1642D504-5B47-46B5-A6B6-21D4085990EF}" destId="{1D9B2235-37DD-4022-8DEA-AE080BCAE550}" srcOrd="1" destOrd="0" presId="urn:microsoft.com/office/officeart/2016/7/layout/RepeatingBendingProcessNew"/>
    <dgm:cxn modelId="{E145B2CA-DC99-420B-8103-2212E84A3F7E}" srcId="{6D3B5D9D-7520-4A73-A780-F14CBE3E5F28}" destId="{A318C86A-14C5-4118-8603-0B0E06E90D37}" srcOrd="1" destOrd="0" parTransId="{810BD00B-FB04-49E2-B283-BE14DB5481A1}" sibTransId="{FFDC0AD6-9A7E-4540-A316-1D12C8A1704B}"/>
    <dgm:cxn modelId="{DB19FFE0-E409-424F-9387-A9BCD9823B82}" type="presOf" srcId="{FFDC0AD6-9A7E-4540-A316-1D12C8A1704B}" destId="{6D97A33A-50F9-418F-8D39-18608D1AC3D4}" srcOrd="0" destOrd="0" presId="urn:microsoft.com/office/officeart/2016/7/layout/RepeatingBendingProcessNew"/>
    <dgm:cxn modelId="{011980E4-9AE1-41E7-84E8-89B8A0365DE6}" type="presOf" srcId="{52C8136C-CE12-44CB-983A-9DA934126657}" destId="{F344E040-4A14-4AFA-B213-D0AF30CD3A45}" srcOrd="0" destOrd="0" presId="urn:microsoft.com/office/officeart/2016/7/layout/RepeatingBendingProcessNew"/>
    <dgm:cxn modelId="{1A170AF5-76D8-4C30-A797-4E943E68071E}" type="presOf" srcId="{B687AA4A-AE53-4E27-A989-45D63B62CD45}" destId="{C5C3BD2A-E10F-41DF-946D-7F958585C0B8}" srcOrd="1" destOrd="0" presId="urn:microsoft.com/office/officeart/2016/7/layout/RepeatingBendingProcessNew"/>
    <dgm:cxn modelId="{F80350F6-59C0-4128-B825-4F0FFA3047FB}" type="presOf" srcId="{920F74B0-C2C1-4859-A802-8BE12C9F8E76}" destId="{C28217BD-1139-4BFE-8DF4-76CEDEE4C74E}" srcOrd="0" destOrd="0" presId="urn:microsoft.com/office/officeart/2016/7/layout/RepeatingBendingProcessNew"/>
    <dgm:cxn modelId="{B2F092FD-26CC-4AB7-A859-C00815BA7316}" type="presOf" srcId="{A318C86A-14C5-4118-8603-0B0E06E90D37}" destId="{66BF8C72-6245-4F62-89D5-037B030DC766}" srcOrd="0" destOrd="0" presId="urn:microsoft.com/office/officeart/2016/7/layout/RepeatingBendingProcessNew"/>
    <dgm:cxn modelId="{A4BD2421-111D-40A3-ADB3-CB9E0F6BDDC2}" type="presParOf" srcId="{616300E8-2643-4A15-8261-2D405AC94216}" destId="{F344E040-4A14-4AFA-B213-D0AF30CD3A45}" srcOrd="0" destOrd="0" presId="urn:microsoft.com/office/officeart/2016/7/layout/RepeatingBendingProcessNew"/>
    <dgm:cxn modelId="{C8CB5E03-F694-441A-B87B-0F36AADD1E2E}" type="presParOf" srcId="{616300E8-2643-4A15-8261-2D405AC94216}" destId="{1F4522A1-A987-4F08-A394-6CE7B7BB7212}" srcOrd="1" destOrd="0" presId="urn:microsoft.com/office/officeart/2016/7/layout/RepeatingBendingProcessNew"/>
    <dgm:cxn modelId="{9233D8B3-72D9-4D4B-8FBD-38465C9C3A68}" type="presParOf" srcId="{1F4522A1-A987-4F08-A394-6CE7B7BB7212}" destId="{4DF6CCEE-C43E-4766-8C07-2DF2BF703C60}" srcOrd="0" destOrd="0" presId="urn:microsoft.com/office/officeart/2016/7/layout/RepeatingBendingProcessNew"/>
    <dgm:cxn modelId="{8E4C968B-C590-4FAC-ACA1-D600A5AB064B}" type="presParOf" srcId="{616300E8-2643-4A15-8261-2D405AC94216}" destId="{66BF8C72-6245-4F62-89D5-037B030DC766}" srcOrd="2" destOrd="0" presId="urn:microsoft.com/office/officeart/2016/7/layout/RepeatingBendingProcessNew"/>
    <dgm:cxn modelId="{F67DAC0B-C585-40F4-B232-FA5AD974201B}" type="presParOf" srcId="{616300E8-2643-4A15-8261-2D405AC94216}" destId="{6D97A33A-50F9-418F-8D39-18608D1AC3D4}" srcOrd="3" destOrd="0" presId="urn:microsoft.com/office/officeart/2016/7/layout/RepeatingBendingProcessNew"/>
    <dgm:cxn modelId="{D49A2F67-E8FC-4207-8032-40D77C214F6C}" type="presParOf" srcId="{6D97A33A-50F9-418F-8D39-18608D1AC3D4}" destId="{6DE9F2FF-8F76-4A1D-87FE-345BB3F05759}" srcOrd="0" destOrd="0" presId="urn:microsoft.com/office/officeart/2016/7/layout/RepeatingBendingProcessNew"/>
    <dgm:cxn modelId="{5C7ED662-CE59-43D8-8DA7-03C9A179AD89}" type="presParOf" srcId="{616300E8-2643-4A15-8261-2D405AC94216}" destId="{348EAA9B-A9A5-43E4-A592-4F92280F09A4}" srcOrd="4" destOrd="0" presId="urn:microsoft.com/office/officeart/2016/7/layout/RepeatingBendingProcessNew"/>
    <dgm:cxn modelId="{86A8067E-0A7A-4FC2-B502-508D619CC25B}" type="presParOf" srcId="{616300E8-2643-4A15-8261-2D405AC94216}" destId="{0EC52879-F649-41DA-A7C0-2E970FFAD310}" srcOrd="5" destOrd="0" presId="urn:microsoft.com/office/officeart/2016/7/layout/RepeatingBendingProcessNew"/>
    <dgm:cxn modelId="{AEF41679-7640-4B6A-B89B-CA226AF51F21}" type="presParOf" srcId="{0EC52879-F649-41DA-A7C0-2E970FFAD310}" destId="{B33882DC-9E5E-4E56-B778-5979890F4DC0}" srcOrd="0" destOrd="0" presId="urn:microsoft.com/office/officeart/2016/7/layout/RepeatingBendingProcessNew"/>
    <dgm:cxn modelId="{E2D2F515-369C-418B-98EA-59C08F9072A7}" type="presParOf" srcId="{616300E8-2643-4A15-8261-2D405AC94216}" destId="{A69FCDEF-4A8E-414B-8FA5-B8D4AA4B39C8}" srcOrd="6" destOrd="0" presId="urn:microsoft.com/office/officeart/2016/7/layout/RepeatingBendingProcessNew"/>
    <dgm:cxn modelId="{973B2641-2996-4B63-900D-F086ACCBF5C3}" type="presParOf" srcId="{616300E8-2643-4A15-8261-2D405AC94216}" destId="{80C291B6-D77C-4662-9155-A7097071C53F}" srcOrd="7" destOrd="0" presId="urn:microsoft.com/office/officeart/2016/7/layout/RepeatingBendingProcessNew"/>
    <dgm:cxn modelId="{61747559-7C78-4E9D-9535-8F9D0B994C3D}" type="presParOf" srcId="{80C291B6-D77C-4662-9155-A7097071C53F}" destId="{543BC2DD-8FB9-4F0A-82E3-A2768FFD23BE}" srcOrd="0" destOrd="0" presId="urn:microsoft.com/office/officeart/2016/7/layout/RepeatingBendingProcessNew"/>
    <dgm:cxn modelId="{E4923313-9F77-46D5-A42E-86EE389BC2EF}" type="presParOf" srcId="{616300E8-2643-4A15-8261-2D405AC94216}" destId="{FE9D5665-24B7-4D93-A9B5-9B15109BD5CC}" srcOrd="8" destOrd="0" presId="urn:microsoft.com/office/officeart/2016/7/layout/RepeatingBendingProcessNew"/>
    <dgm:cxn modelId="{FF252B7F-DA7C-4582-BF56-20437ADAF080}" type="presParOf" srcId="{616300E8-2643-4A15-8261-2D405AC94216}" destId="{0531FDC7-BCF4-425A-9F1F-BFE4A2ADD083}" srcOrd="9" destOrd="0" presId="urn:microsoft.com/office/officeart/2016/7/layout/RepeatingBendingProcessNew"/>
    <dgm:cxn modelId="{D02ADB3E-45BA-4A69-A811-DB04ADC80442}" type="presParOf" srcId="{0531FDC7-BCF4-425A-9F1F-BFE4A2ADD083}" destId="{1607312C-AC65-47C4-AAB4-73692DDA82A2}" srcOrd="0" destOrd="0" presId="urn:microsoft.com/office/officeart/2016/7/layout/RepeatingBendingProcessNew"/>
    <dgm:cxn modelId="{7BC224EB-D95A-4ADE-B16F-92B31F7FD722}" type="presParOf" srcId="{616300E8-2643-4A15-8261-2D405AC94216}" destId="{13771ECD-795A-441F-8F1A-7A20AD8434D3}" srcOrd="10" destOrd="0" presId="urn:microsoft.com/office/officeart/2016/7/layout/RepeatingBendingProcessNew"/>
    <dgm:cxn modelId="{E68DCE8E-D42B-4DF6-B2E0-F42FB3545B5A}" type="presParOf" srcId="{616300E8-2643-4A15-8261-2D405AC94216}" destId="{D572A318-6359-4578-A1ED-5F8F4274EF3B}" srcOrd="11" destOrd="0" presId="urn:microsoft.com/office/officeart/2016/7/layout/RepeatingBendingProcessNew"/>
    <dgm:cxn modelId="{E81A6B95-2A03-4D80-ADBC-614A5ABE3ADC}" type="presParOf" srcId="{D572A318-6359-4578-A1ED-5F8F4274EF3B}" destId="{C5D91961-BABE-40DB-8C35-AE790DAABA54}" srcOrd="0" destOrd="0" presId="urn:microsoft.com/office/officeart/2016/7/layout/RepeatingBendingProcessNew"/>
    <dgm:cxn modelId="{EA1DCC5D-01B0-4C62-82C7-EDB6A0EEF97C}" type="presParOf" srcId="{616300E8-2643-4A15-8261-2D405AC94216}" destId="{1D5D4E00-0FD9-4CF9-A11C-6EEDC23B0F18}" srcOrd="12" destOrd="0" presId="urn:microsoft.com/office/officeart/2016/7/layout/RepeatingBendingProcessNew"/>
    <dgm:cxn modelId="{5D6E082B-59C5-438E-94E6-BD4B5871BB66}" type="presParOf" srcId="{616300E8-2643-4A15-8261-2D405AC94216}" destId="{A10590FC-D162-412E-B03C-ED091479FB1D}" srcOrd="13" destOrd="0" presId="urn:microsoft.com/office/officeart/2016/7/layout/RepeatingBendingProcessNew"/>
    <dgm:cxn modelId="{D719C4C9-90EF-41B9-9E66-754C7ED69B11}" type="presParOf" srcId="{A10590FC-D162-412E-B03C-ED091479FB1D}" destId="{C3929AF3-C388-4FDF-B97B-CD3AB186D135}" srcOrd="0" destOrd="0" presId="urn:microsoft.com/office/officeart/2016/7/layout/RepeatingBendingProcessNew"/>
    <dgm:cxn modelId="{10B32F4E-E61D-4696-A304-65910D92A4E5}" type="presParOf" srcId="{616300E8-2643-4A15-8261-2D405AC94216}" destId="{D769274D-3A8E-4ADA-A2C4-201A3FD5288A}" srcOrd="14" destOrd="0" presId="urn:microsoft.com/office/officeart/2016/7/layout/RepeatingBendingProcessNew"/>
    <dgm:cxn modelId="{288160CF-52DE-4277-A069-B557303D9EE3}" type="presParOf" srcId="{616300E8-2643-4A15-8261-2D405AC94216}" destId="{A5A2E15E-EF79-4D19-9121-C9A6D4085B5D}" srcOrd="15" destOrd="0" presId="urn:microsoft.com/office/officeart/2016/7/layout/RepeatingBendingProcessNew"/>
    <dgm:cxn modelId="{483F6A36-77B7-448A-A317-9EE76544D113}" type="presParOf" srcId="{A5A2E15E-EF79-4D19-9121-C9A6D4085B5D}" destId="{C5C3BD2A-E10F-41DF-946D-7F958585C0B8}" srcOrd="0" destOrd="0" presId="urn:microsoft.com/office/officeart/2016/7/layout/RepeatingBendingProcessNew"/>
    <dgm:cxn modelId="{870AE128-3AE8-4104-BE01-C0D0647C00FA}" type="presParOf" srcId="{616300E8-2643-4A15-8261-2D405AC94216}" destId="{92841E55-F0A0-4D2B-8506-D77F05EBEAC6}" srcOrd="16" destOrd="0" presId="urn:microsoft.com/office/officeart/2016/7/layout/RepeatingBendingProcessNew"/>
    <dgm:cxn modelId="{C1C440E5-75A1-4F15-9633-7D5FF9D96522}" type="presParOf" srcId="{616300E8-2643-4A15-8261-2D405AC94216}" destId="{EFC9B242-4F0E-424E-B267-B915B5BEB834}" srcOrd="17" destOrd="0" presId="urn:microsoft.com/office/officeart/2016/7/layout/RepeatingBendingProcessNew"/>
    <dgm:cxn modelId="{8D7D8A02-5DDA-49A4-ADD3-D5DCABE994ED}" type="presParOf" srcId="{EFC9B242-4F0E-424E-B267-B915B5BEB834}" destId="{AC4D31E3-A632-452E-AE17-54FDC0649F7D}" srcOrd="0" destOrd="0" presId="urn:microsoft.com/office/officeart/2016/7/layout/RepeatingBendingProcessNew"/>
    <dgm:cxn modelId="{A557B64B-CD7F-436E-AA5C-5DAF2292ED13}" type="presParOf" srcId="{616300E8-2643-4A15-8261-2D405AC94216}" destId="{15B4EE1E-017A-4F16-B626-DAE4033F9C87}" srcOrd="18" destOrd="0" presId="urn:microsoft.com/office/officeart/2016/7/layout/RepeatingBendingProcessNew"/>
    <dgm:cxn modelId="{DCAD18EF-25F3-4E9D-A725-4CC261A28E62}" type="presParOf" srcId="{616300E8-2643-4A15-8261-2D405AC94216}" destId="{28C44A71-CCB0-4E3C-B4E7-995FB9BC3653}" srcOrd="19" destOrd="0" presId="urn:microsoft.com/office/officeart/2016/7/layout/RepeatingBendingProcessNew"/>
    <dgm:cxn modelId="{DC9F6212-E36A-4AD5-A171-8670CB966DAE}" type="presParOf" srcId="{28C44A71-CCB0-4E3C-B4E7-995FB9BC3653}" destId="{1D9B2235-37DD-4022-8DEA-AE080BCAE550}" srcOrd="0" destOrd="0" presId="urn:microsoft.com/office/officeart/2016/7/layout/RepeatingBendingProcessNew"/>
    <dgm:cxn modelId="{966FD898-5F7E-45C0-9848-5AD6036EBDCC}" type="presParOf" srcId="{616300E8-2643-4A15-8261-2D405AC94216}" destId="{C28217BD-1139-4BFE-8DF4-76CEDEE4C74E}" srcOrd="2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83568D-BCD0-48A3-8F17-75838EF46805}">
      <dsp:nvSpPr>
        <dsp:cNvPr id="0" name=""/>
        <dsp:cNvSpPr/>
      </dsp:nvSpPr>
      <dsp:spPr>
        <a:xfrm>
          <a:off x="0" y="1781"/>
          <a:ext cx="6589260" cy="95823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1. High Error Rates</a:t>
          </a:r>
        </a:p>
      </dsp:txBody>
      <dsp:txXfrm>
        <a:off x="46777" y="48558"/>
        <a:ext cx="6495706" cy="864676"/>
      </dsp:txXfrm>
    </dsp:sp>
    <dsp:sp modelId="{23FDEBDC-99FE-4792-996C-CEEB9D67A427}">
      <dsp:nvSpPr>
        <dsp:cNvPr id="0" name=""/>
        <dsp:cNvSpPr/>
      </dsp:nvSpPr>
      <dsp:spPr>
        <a:xfrm>
          <a:off x="0" y="1072331"/>
          <a:ext cx="6589260" cy="958230"/>
        </a:xfrm>
        <a:prstGeom prst="roundRect">
          <a:avLst/>
        </a:prstGeom>
        <a:solidFill>
          <a:schemeClr val="accent5">
            <a:hueOff val="-3038037"/>
            <a:satOff val="-207"/>
            <a:lumOff val="49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2. Overfitting Large</a:t>
          </a:r>
        </a:p>
      </dsp:txBody>
      <dsp:txXfrm>
        <a:off x="46777" y="1119108"/>
        <a:ext cx="6495706" cy="864676"/>
      </dsp:txXfrm>
    </dsp:sp>
    <dsp:sp modelId="{D9FD13B7-CAD1-4BA8-8ABA-CF95744E8F6E}">
      <dsp:nvSpPr>
        <dsp:cNvPr id="0" name=""/>
        <dsp:cNvSpPr/>
      </dsp:nvSpPr>
      <dsp:spPr>
        <a:xfrm>
          <a:off x="0" y="2142881"/>
          <a:ext cx="6589260" cy="958230"/>
        </a:xfrm>
        <a:prstGeom prst="roundRect">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3. Scalability</a:t>
          </a:r>
        </a:p>
      </dsp:txBody>
      <dsp:txXfrm>
        <a:off x="46777" y="2189658"/>
        <a:ext cx="6495706" cy="864676"/>
      </dsp:txXfrm>
    </dsp:sp>
    <dsp:sp modelId="{517EB84A-B8CC-4568-8CEE-73197944161A}">
      <dsp:nvSpPr>
        <dsp:cNvPr id="0" name=""/>
        <dsp:cNvSpPr/>
      </dsp:nvSpPr>
      <dsp:spPr>
        <a:xfrm>
          <a:off x="0" y="3213431"/>
          <a:ext cx="6589260" cy="958230"/>
        </a:xfrm>
        <a:prstGeom prst="roundRect">
          <a:avLst/>
        </a:prstGeom>
        <a:solidFill>
          <a:schemeClr val="accent5">
            <a:hueOff val="-9114112"/>
            <a:satOff val="-620"/>
            <a:lumOff val="147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4. Training Efficiency</a:t>
          </a:r>
        </a:p>
      </dsp:txBody>
      <dsp:txXfrm>
        <a:off x="46777" y="3260208"/>
        <a:ext cx="6495706" cy="864676"/>
      </dsp:txXfrm>
    </dsp:sp>
    <dsp:sp modelId="{AC33719A-77A7-49EE-A976-B45C655D2025}">
      <dsp:nvSpPr>
        <dsp:cNvPr id="0" name=""/>
        <dsp:cNvSpPr/>
      </dsp:nvSpPr>
      <dsp:spPr>
        <a:xfrm>
          <a:off x="0" y="4283981"/>
          <a:ext cx="6589260" cy="95823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5. Data Dependence </a:t>
          </a:r>
        </a:p>
      </dsp:txBody>
      <dsp:txXfrm>
        <a:off x="46777" y="4330758"/>
        <a:ext cx="6495706" cy="8646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1D9CB8-7284-4334-9861-C7CDFA8E5BD5}">
      <dsp:nvSpPr>
        <dsp:cNvPr id="0" name=""/>
        <dsp:cNvSpPr/>
      </dsp:nvSpPr>
      <dsp:spPr>
        <a:xfrm>
          <a:off x="11839" y="838560"/>
          <a:ext cx="1604523" cy="481357"/>
        </a:xfrm>
        <a:prstGeom prst="chevron">
          <a:avLst>
            <a:gd name="adj" fmla="val 30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434" tIns="59434" rIns="59434" bIns="59434" numCol="1" spcCol="1270" anchor="ctr" anchorCtr="0">
          <a:noAutofit/>
        </a:bodyPr>
        <a:lstStyle/>
        <a:p>
          <a:pPr marL="0" lvl="0" indent="0" algn="ctr" defTabSz="1066800">
            <a:lnSpc>
              <a:spcPct val="90000"/>
            </a:lnSpc>
            <a:spcBef>
              <a:spcPct val="0"/>
            </a:spcBef>
            <a:spcAft>
              <a:spcPct val="35000"/>
            </a:spcAft>
            <a:buNone/>
          </a:pPr>
          <a:r>
            <a:rPr lang="en-US" sz="2400" kern="1200"/>
            <a:t>Improve</a:t>
          </a:r>
        </a:p>
      </dsp:txBody>
      <dsp:txXfrm>
        <a:off x="156246" y="838560"/>
        <a:ext cx="1315709" cy="481357"/>
      </dsp:txXfrm>
    </dsp:sp>
    <dsp:sp modelId="{E0415C54-17CF-4500-ABA4-3960AFEBA8FB}">
      <dsp:nvSpPr>
        <dsp:cNvPr id="0" name=""/>
        <dsp:cNvSpPr/>
      </dsp:nvSpPr>
      <dsp:spPr>
        <a:xfrm>
          <a:off x="11839" y="1319918"/>
          <a:ext cx="1460116" cy="2034325"/>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5382" tIns="115382" rIns="115382" bIns="230763" numCol="1" spcCol="1270" anchor="t" anchorCtr="0">
          <a:noAutofit/>
        </a:bodyPr>
        <a:lstStyle/>
        <a:p>
          <a:pPr marL="0" lvl="0" indent="0" algn="l" defTabSz="622300">
            <a:lnSpc>
              <a:spcPct val="90000"/>
            </a:lnSpc>
            <a:spcBef>
              <a:spcPct val="0"/>
            </a:spcBef>
            <a:spcAft>
              <a:spcPct val="35000"/>
            </a:spcAft>
            <a:buNone/>
          </a:pPr>
          <a:r>
            <a:rPr lang="en-US" sz="1400" kern="1200"/>
            <a:t>Improve Classification Accuracy</a:t>
          </a:r>
        </a:p>
      </dsp:txBody>
      <dsp:txXfrm>
        <a:off x="11839" y="1319918"/>
        <a:ext cx="1460116" cy="2034325"/>
      </dsp:txXfrm>
    </dsp:sp>
    <dsp:sp modelId="{0377DDC0-9D83-4A75-8C1E-31CA7A2E2616}">
      <dsp:nvSpPr>
        <dsp:cNvPr id="0" name=""/>
        <dsp:cNvSpPr/>
      </dsp:nvSpPr>
      <dsp:spPr>
        <a:xfrm>
          <a:off x="1561777" y="838560"/>
          <a:ext cx="1604523" cy="481357"/>
        </a:xfrm>
        <a:prstGeom prst="chevron">
          <a:avLst>
            <a:gd name="adj" fmla="val 30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434" tIns="59434" rIns="59434" bIns="59434" numCol="1" spcCol="1270" anchor="ctr" anchorCtr="0">
          <a:noAutofit/>
        </a:bodyPr>
        <a:lstStyle/>
        <a:p>
          <a:pPr marL="0" lvl="0" indent="0" algn="ctr" defTabSz="1066800">
            <a:lnSpc>
              <a:spcPct val="90000"/>
            </a:lnSpc>
            <a:spcBef>
              <a:spcPct val="0"/>
            </a:spcBef>
            <a:spcAft>
              <a:spcPct val="35000"/>
            </a:spcAft>
            <a:buNone/>
          </a:pPr>
          <a:r>
            <a:rPr lang="en-US" sz="2400" kern="1200"/>
            <a:t>Address</a:t>
          </a:r>
        </a:p>
      </dsp:txBody>
      <dsp:txXfrm>
        <a:off x="1706184" y="838560"/>
        <a:ext cx="1315709" cy="481357"/>
      </dsp:txXfrm>
    </dsp:sp>
    <dsp:sp modelId="{FA41CE0F-8EA8-4F78-BC43-FF24364718E1}">
      <dsp:nvSpPr>
        <dsp:cNvPr id="0" name=""/>
        <dsp:cNvSpPr/>
      </dsp:nvSpPr>
      <dsp:spPr>
        <a:xfrm>
          <a:off x="1561777" y="1319918"/>
          <a:ext cx="1460116" cy="2034325"/>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5382" tIns="115382" rIns="115382" bIns="230763" numCol="1" spcCol="1270" anchor="t" anchorCtr="0">
          <a:noAutofit/>
        </a:bodyPr>
        <a:lstStyle/>
        <a:p>
          <a:pPr marL="0" lvl="0" indent="0" algn="l" defTabSz="622300">
            <a:lnSpc>
              <a:spcPct val="90000"/>
            </a:lnSpc>
            <a:spcBef>
              <a:spcPct val="0"/>
            </a:spcBef>
            <a:spcAft>
              <a:spcPct val="35000"/>
            </a:spcAft>
            <a:buNone/>
          </a:pPr>
          <a:r>
            <a:rPr lang="en-US" sz="1400" kern="1200"/>
            <a:t>Address Overfitting</a:t>
          </a:r>
        </a:p>
      </dsp:txBody>
      <dsp:txXfrm>
        <a:off x="1561777" y="1319918"/>
        <a:ext cx="1460116" cy="2034325"/>
      </dsp:txXfrm>
    </dsp:sp>
    <dsp:sp modelId="{3CC71281-F8E8-4D2B-9E54-C6F81B5E5846}">
      <dsp:nvSpPr>
        <dsp:cNvPr id="0" name=""/>
        <dsp:cNvSpPr/>
      </dsp:nvSpPr>
      <dsp:spPr>
        <a:xfrm>
          <a:off x="3111714" y="838560"/>
          <a:ext cx="1604523" cy="481357"/>
        </a:xfrm>
        <a:prstGeom prst="chevron">
          <a:avLst>
            <a:gd name="adj" fmla="val 30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434" tIns="59434" rIns="59434" bIns="59434" numCol="1" spcCol="1270" anchor="ctr" anchorCtr="0">
          <a:noAutofit/>
        </a:bodyPr>
        <a:lstStyle/>
        <a:p>
          <a:pPr marL="0" lvl="0" indent="0" algn="ctr" defTabSz="1066800">
            <a:lnSpc>
              <a:spcPct val="90000"/>
            </a:lnSpc>
            <a:spcBef>
              <a:spcPct val="0"/>
            </a:spcBef>
            <a:spcAft>
              <a:spcPct val="35000"/>
            </a:spcAft>
            <a:buNone/>
          </a:pPr>
          <a:r>
            <a:rPr lang="en-US" sz="2400" kern="1200"/>
            <a:t>Leverage</a:t>
          </a:r>
        </a:p>
      </dsp:txBody>
      <dsp:txXfrm>
        <a:off x="3256121" y="838560"/>
        <a:ext cx="1315709" cy="481357"/>
      </dsp:txXfrm>
    </dsp:sp>
    <dsp:sp modelId="{01FEDEE6-699E-4433-9515-E2505F6ACC74}">
      <dsp:nvSpPr>
        <dsp:cNvPr id="0" name=""/>
        <dsp:cNvSpPr/>
      </dsp:nvSpPr>
      <dsp:spPr>
        <a:xfrm>
          <a:off x="3111714" y="1319918"/>
          <a:ext cx="1460116" cy="2034325"/>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5382" tIns="115382" rIns="115382" bIns="230763" numCol="1" spcCol="1270" anchor="t" anchorCtr="0">
          <a:noAutofit/>
        </a:bodyPr>
        <a:lstStyle/>
        <a:p>
          <a:pPr marL="0" lvl="0" indent="0" algn="l" defTabSz="622300">
            <a:lnSpc>
              <a:spcPct val="90000"/>
            </a:lnSpc>
            <a:spcBef>
              <a:spcPct val="0"/>
            </a:spcBef>
            <a:spcAft>
              <a:spcPct val="35000"/>
            </a:spcAft>
            <a:buNone/>
          </a:pPr>
          <a:r>
            <a:rPr lang="en-US" sz="1400" kern="1200"/>
            <a:t>Leverage Hardware Advancements</a:t>
          </a:r>
        </a:p>
      </dsp:txBody>
      <dsp:txXfrm>
        <a:off x="3111714" y="1319918"/>
        <a:ext cx="1460116" cy="2034325"/>
      </dsp:txXfrm>
    </dsp:sp>
    <dsp:sp modelId="{FF0204EF-1E3E-4E96-B1C2-24B7456677F4}">
      <dsp:nvSpPr>
        <dsp:cNvPr id="0" name=""/>
        <dsp:cNvSpPr/>
      </dsp:nvSpPr>
      <dsp:spPr>
        <a:xfrm>
          <a:off x="4661652" y="838560"/>
          <a:ext cx="1604523" cy="481357"/>
        </a:xfrm>
        <a:prstGeom prst="chevron">
          <a:avLst>
            <a:gd name="adj" fmla="val 30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434" tIns="59434" rIns="59434" bIns="59434" numCol="1" spcCol="1270" anchor="ctr" anchorCtr="0">
          <a:noAutofit/>
        </a:bodyPr>
        <a:lstStyle/>
        <a:p>
          <a:pPr marL="0" lvl="0" indent="0" algn="ctr" defTabSz="1066800">
            <a:lnSpc>
              <a:spcPct val="90000"/>
            </a:lnSpc>
            <a:spcBef>
              <a:spcPct val="0"/>
            </a:spcBef>
            <a:spcAft>
              <a:spcPct val="35000"/>
            </a:spcAft>
            <a:buNone/>
          </a:pPr>
          <a:r>
            <a:rPr lang="en-US" sz="2400" kern="1200"/>
            <a:t>Optimize</a:t>
          </a:r>
        </a:p>
      </dsp:txBody>
      <dsp:txXfrm>
        <a:off x="4806059" y="838560"/>
        <a:ext cx="1315709" cy="481357"/>
      </dsp:txXfrm>
    </dsp:sp>
    <dsp:sp modelId="{781C172D-D0C5-4114-BB25-CAEAE175732A}">
      <dsp:nvSpPr>
        <dsp:cNvPr id="0" name=""/>
        <dsp:cNvSpPr/>
      </dsp:nvSpPr>
      <dsp:spPr>
        <a:xfrm>
          <a:off x="4661652" y="1319918"/>
          <a:ext cx="1460116" cy="2034325"/>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5382" tIns="115382" rIns="115382" bIns="230763" numCol="1" spcCol="1270" anchor="t" anchorCtr="0">
          <a:noAutofit/>
        </a:bodyPr>
        <a:lstStyle/>
        <a:p>
          <a:pPr marL="0" lvl="0" indent="0" algn="l" defTabSz="622300">
            <a:lnSpc>
              <a:spcPct val="90000"/>
            </a:lnSpc>
            <a:spcBef>
              <a:spcPct val="0"/>
            </a:spcBef>
            <a:spcAft>
              <a:spcPct val="35000"/>
            </a:spcAft>
            <a:buNone/>
          </a:pPr>
          <a:r>
            <a:rPr lang="en-US" sz="1400" kern="1200"/>
            <a:t>Optimize Training Efficiency</a:t>
          </a:r>
        </a:p>
      </dsp:txBody>
      <dsp:txXfrm>
        <a:off x="4661652" y="1319918"/>
        <a:ext cx="1460116" cy="2034325"/>
      </dsp:txXfrm>
    </dsp:sp>
    <dsp:sp modelId="{41279BFC-493D-4DB1-83AE-02FE32458458}">
      <dsp:nvSpPr>
        <dsp:cNvPr id="0" name=""/>
        <dsp:cNvSpPr/>
      </dsp:nvSpPr>
      <dsp:spPr>
        <a:xfrm>
          <a:off x="6211590" y="838560"/>
          <a:ext cx="1604523" cy="481357"/>
        </a:xfrm>
        <a:prstGeom prst="chevron">
          <a:avLst>
            <a:gd name="adj" fmla="val 30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434" tIns="59434" rIns="59434" bIns="59434" numCol="1" spcCol="1270" anchor="ctr" anchorCtr="0">
          <a:noAutofit/>
        </a:bodyPr>
        <a:lstStyle/>
        <a:p>
          <a:pPr marL="0" lvl="0" indent="0" algn="ctr" defTabSz="1066800">
            <a:lnSpc>
              <a:spcPct val="90000"/>
            </a:lnSpc>
            <a:spcBef>
              <a:spcPct val="0"/>
            </a:spcBef>
            <a:spcAft>
              <a:spcPct val="35000"/>
            </a:spcAft>
            <a:buNone/>
          </a:pPr>
          <a:r>
            <a:rPr lang="en-US" sz="2400" kern="1200"/>
            <a:t>Enhance</a:t>
          </a:r>
        </a:p>
      </dsp:txBody>
      <dsp:txXfrm>
        <a:off x="6355997" y="838560"/>
        <a:ext cx="1315709" cy="481357"/>
      </dsp:txXfrm>
    </dsp:sp>
    <dsp:sp modelId="{DDB48511-0FA7-4CC8-8E63-146AF0255B37}">
      <dsp:nvSpPr>
        <dsp:cNvPr id="0" name=""/>
        <dsp:cNvSpPr/>
      </dsp:nvSpPr>
      <dsp:spPr>
        <a:xfrm>
          <a:off x="6211590" y="1319918"/>
          <a:ext cx="1460116" cy="2034325"/>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5382" tIns="115382" rIns="115382" bIns="230763" numCol="1" spcCol="1270" anchor="t" anchorCtr="0">
          <a:noAutofit/>
        </a:bodyPr>
        <a:lstStyle/>
        <a:p>
          <a:pPr marL="0" lvl="0" indent="0" algn="l" defTabSz="622300">
            <a:lnSpc>
              <a:spcPct val="90000"/>
            </a:lnSpc>
            <a:spcBef>
              <a:spcPct val="0"/>
            </a:spcBef>
            <a:spcAft>
              <a:spcPct val="35000"/>
            </a:spcAft>
            <a:buNone/>
          </a:pPr>
          <a:r>
            <a:rPr lang="en-US" sz="1400" kern="1200"/>
            <a:t>Enhance Model Scalability</a:t>
          </a:r>
        </a:p>
      </dsp:txBody>
      <dsp:txXfrm>
        <a:off x="6211590" y="1319918"/>
        <a:ext cx="1460116" cy="2034325"/>
      </dsp:txXfrm>
    </dsp:sp>
    <dsp:sp modelId="{83761C0E-C7B9-4F19-8D0B-E437933F6F3F}">
      <dsp:nvSpPr>
        <dsp:cNvPr id="0" name=""/>
        <dsp:cNvSpPr/>
      </dsp:nvSpPr>
      <dsp:spPr>
        <a:xfrm>
          <a:off x="7761528" y="838560"/>
          <a:ext cx="1604523" cy="481357"/>
        </a:xfrm>
        <a:prstGeom prst="chevron">
          <a:avLst>
            <a:gd name="adj" fmla="val 30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434" tIns="59434" rIns="59434" bIns="59434" numCol="1" spcCol="1270" anchor="ctr" anchorCtr="0">
          <a:noAutofit/>
        </a:bodyPr>
        <a:lstStyle/>
        <a:p>
          <a:pPr marL="0" lvl="0" indent="0" algn="ctr" defTabSz="1066800">
            <a:lnSpc>
              <a:spcPct val="90000"/>
            </a:lnSpc>
            <a:spcBef>
              <a:spcPct val="0"/>
            </a:spcBef>
            <a:spcAft>
              <a:spcPct val="35000"/>
            </a:spcAft>
            <a:buNone/>
          </a:pPr>
          <a:r>
            <a:rPr lang="en-US" sz="2400" kern="1200"/>
            <a:t>Utilize</a:t>
          </a:r>
        </a:p>
      </dsp:txBody>
      <dsp:txXfrm>
        <a:off x="7905935" y="838560"/>
        <a:ext cx="1315709" cy="481357"/>
      </dsp:txXfrm>
    </dsp:sp>
    <dsp:sp modelId="{C8D8ED5B-15D7-446F-B6A0-6B1D7FD59DAD}">
      <dsp:nvSpPr>
        <dsp:cNvPr id="0" name=""/>
        <dsp:cNvSpPr/>
      </dsp:nvSpPr>
      <dsp:spPr>
        <a:xfrm>
          <a:off x="7761528" y="1319918"/>
          <a:ext cx="1460116" cy="2034325"/>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5382" tIns="115382" rIns="115382" bIns="230763" numCol="1" spcCol="1270" anchor="t" anchorCtr="0">
          <a:noAutofit/>
        </a:bodyPr>
        <a:lstStyle/>
        <a:p>
          <a:pPr marL="0" lvl="0" indent="0" algn="l" defTabSz="622300">
            <a:lnSpc>
              <a:spcPct val="90000"/>
            </a:lnSpc>
            <a:spcBef>
              <a:spcPct val="0"/>
            </a:spcBef>
            <a:spcAft>
              <a:spcPct val="35000"/>
            </a:spcAft>
            <a:buNone/>
          </a:pPr>
          <a:r>
            <a:rPr lang="en-US" sz="1400" kern="1200"/>
            <a:t>Utilize Data Augmentation</a:t>
          </a:r>
        </a:p>
      </dsp:txBody>
      <dsp:txXfrm>
        <a:off x="7761528" y="1319918"/>
        <a:ext cx="1460116" cy="2034325"/>
      </dsp:txXfrm>
    </dsp:sp>
    <dsp:sp modelId="{287B9312-A1FE-435D-A3CA-759A470BED49}">
      <dsp:nvSpPr>
        <dsp:cNvPr id="0" name=""/>
        <dsp:cNvSpPr/>
      </dsp:nvSpPr>
      <dsp:spPr>
        <a:xfrm>
          <a:off x="9311466" y="838560"/>
          <a:ext cx="1604523" cy="481357"/>
        </a:xfrm>
        <a:prstGeom prst="chevron">
          <a:avLst>
            <a:gd name="adj" fmla="val 30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434" tIns="59434" rIns="59434" bIns="59434" numCol="1" spcCol="1270" anchor="ctr" anchorCtr="0">
          <a:noAutofit/>
        </a:bodyPr>
        <a:lstStyle/>
        <a:p>
          <a:pPr marL="0" lvl="0" indent="0" algn="ctr" defTabSz="1066800">
            <a:lnSpc>
              <a:spcPct val="90000"/>
            </a:lnSpc>
            <a:spcBef>
              <a:spcPct val="0"/>
            </a:spcBef>
            <a:spcAft>
              <a:spcPct val="35000"/>
            </a:spcAft>
            <a:buNone/>
          </a:pPr>
          <a:r>
            <a:rPr lang="en-US" sz="2400" kern="1200"/>
            <a:t>Set</a:t>
          </a:r>
        </a:p>
      </dsp:txBody>
      <dsp:txXfrm>
        <a:off x="9455873" y="838560"/>
        <a:ext cx="1315709" cy="481357"/>
      </dsp:txXfrm>
    </dsp:sp>
    <dsp:sp modelId="{202CD28F-F5E1-43C7-B116-F549060FA0A2}">
      <dsp:nvSpPr>
        <dsp:cNvPr id="0" name=""/>
        <dsp:cNvSpPr/>
      </dsp:nvSpPr>
      <dsp:spPr>
        <a:xfrm>
          <a:off x="9311466" y="1319918"/>
          <a:ext cx="1460116" cy="2034325"/>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5382" tIns="115382" rIns="115382" bIns="230763" numCol="1" spcCol="1270" anchor="t" anchorCtr="0">
          <a:noAutofit/>
        </a:bodyPr>
        <a:lstStyle/>
        <a:p>
          <a:pPr marL="0" lvl="0" indent="0" algn="l" defTabSz="622300">
            <a:lnSpc>
              <a:spcPct val="90000"/>
            </a:lnSpc>
            <a:spcBef>
              <a:spcPct val="0"/>
            </a:spcBef>
            <a:spcAft>
              <a:spcPct val="35000"/>
            </a:spcAft>
            <a:buNone/>
          </a:pPr>
          <a:r>
            <a:rPr lang="en-US" sz="1400" kern="1200"/>
            <a:t>Set a New Benchmark</a:t>
          </a:r>
        </a:p>
      </dsp:txBody>
      <dsp:txXfrm>
        <a:off x="9311466" y="1319918"/>
        <a:ext cx="1460116" cy="20343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E9A077-6B42-42EA-ABAC-4CB7990F96FD}">
      <dsp:nvSpPr>
        <dsp:cNvPr id="0" name=""/>
        <dsp:cNvSpPr/>
      </dsp:nvSpPr>
      <dsp:spPr>
        <a:xfrm>
          <a:off x="0" y="0"/>
          <a:ext cx="8097012" cy="78324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1. Innovative Network Design</a:t>
          </a:r>
        </a:p>
      </dsp:txBody>
      <dsp:txXfrm>
        <a:off x="22940" y="22940"/>
        <a:ext cx="7160195" cy="737360"/>
      </dsp:txXfrm>
    </dsp:sp>
    <dsp:sp modelId="{B05CE557-99F9-47A8-AE8B-FB1A3E42C71D}">
      <dsp:nvSpPr>
        <dsp:cNvPr id="0" name=""/>
        <dsp:cNvSpPr/>
      </dsp:nvSpPr>
      <dsp:spPr>
        <a:xfrm>
          <a:off x="604647" y="892024"/>
          <a:ext cx="8097012" cy="783240"/>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2. Reduction of Error Rates</a:t>
          </a:r>
        </a:p>
      </dsp:txBody>
      <dsp:txXfrm>
        <a:off x="627587" y="914964"/>
        <a:ext cx="6937378" cy="737360"/>
      </dsp:txXfrm>
    </dsp:sp>
    <dsp:sp modelId="{AFB00EB0-08EE-460E-99A0-5FCDE96BC6A5}">
      <dsp:nvSpPr>
        <dsp:cNvPr id="0" name=""/>
        <dsp:cNvSpPr/>
      </dsp:nvSpPr>
      <dsp:spPr>
        <a:xfrm>
          <a:off x="1209293" y="1784048"/>
          <a:ext cx="8097012" cy="78324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3. Dropout Regularization</a:t>
          </a:r>
        </a:p>
      </dsp:txBody>
      <dsp:txXfrm>
        <a:off x="1232233" y="1806988"/>
        <a:ext cx="6937378" cy="737360"/>
      </dsp:txXfrm>
    </dsp:sp>
    <dsp:sp modelId="{803422FA-6DF0-4800-AAAD-B4EC9486B043}">
      <dsp:nvSpPr>
        <dsp:cNvPr id="0" name=""/>
        <dsp:cNvSpPr/>
      </dsp:nvSpPr>
      <dsp:spPr>
        <a:xfrm>
          <a:off x="1813940" y="2676072"/>
          <a:ext cx="8097012" cy="78324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4. Benchmark Performance</a:t>
          </a:r>
        </a:p>
      </dsp:txBody>
      <dsp:txXfrm>
        <a:off x="1836880" y="2699012"/>
        <a:ext cx="6937378" cy="737360"/>
      </dsp:txXfrm>
    </dsp:sp>
    <dsp:sp modelId="{D25C6380-A416-4401-8303-5F82DBFCB56A}">
      <dsp:nvSpPr>
        <dsp:cNvPr id="0" name=""/>
        <dsp:cNvSpPr/>
      </dsp:nvSpPr>
      <dsp:spPr>
        <a:xfrm>
          <a:off x="2418587" y="3568097"/>
          <a:ext cx="8097012" cy="78324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5. Future Research Implications</a:t>
          </a:r>
        </a:p>
      </dsp:txBody>
      <dsp:txXfrm>
        <a:off x="2441527" y="3591037"/>
        <a:ext cx="6937378" cy="737360"/>
      </dsp:txXfrm>
    </dsp:sp>
    <dsp:sp modelId="{09CAF304-7B0D-40EF-B746-EFE59DC19B1B}">
      <dsp:nvSpPr>
        <dsp:cNvPr id="0" name=""/>
        <dsp:cNvSpPr/>
      </dsp:nvSpPr>
      <dsp:spPr>
        <a:xfrm>
          <a:off x="7587905" y="572200"/>
          <a:ext cx="509106" cy="50910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702454" y="572200"/>
        <a:ext cx="280008" cy="383102"/>
      </dsp:txXfrm>
    </dsp:sp>
    <dsp:sp modelId="{C15AD582-DABD-4A56-A59E-70242A84192C}">
      <dsp:nvSpPr>
        <dsp:cNvPr id="0" name=""/>
        <dsp:cNvSpPr/>
      </dsp:nvSpPr>
      <dsp:spPr>
        <a:xfrm>
          <a:off x="8192552" y="1464225"/>
          <a:ext cx="509106" cy="509106"/>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307101" y="1464225"/>
        <a:ext cx="280008" cy="383102"/>
      </dsp:txXfrm>
    </dsp:sp>
    <dsp:sp modelId="{46792F0F-B96C-4919-9CA9-740BAC7F0C83}">
      <dsp:nvSpPr>
        <dsp:cNvPr id="0" name=""/>
        <dsp:cNvSpPr/>
      </dsp:nvSpPr>
      <dsp:spPr>
        <a:xfrm>
          <a:off x="8797199" y="2343195"/>
          <a:ext cx="509106" cy="509106"/>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911748" y="2343195"/>
        <a:ext cx="280008" cy="383102"/>
      </dsp:txXfrm>
    </dsp:sp>
    <dsp:sp modelId="{D7F111CE-17BA-474D-9010-24088512BB63}">
      <dsp:nvSpPr>
        <dsp:cNvPr id="0" name=""/>
        <dsp:cNvSpPr/>
      </dsp:nvSpPr>
      <dsp:spPr>
        <a:xfrm>
          <a:off x="9401846" y="3243922"/>
          <a:ext cx="509106" cy="509106"/>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9516395" y="3243922"/>
        <a:ext cx="280008" cy="3831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E46657-5ADB-4E3E-AB28-9C59F6151FB3}">
      <dsp:nvSpPr>
        <dsp:cNvPr id="0" name=""/>
        <dsp:cNvSpPr/>
      </dsp:nvSpPr>
      <dsp:spPr>
        <a:xfrm>
          <a:off x="3364992" y="371"/>
          <a:ext cx="3785616" cy="5959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1. Error Rates on ImageNet LSVRC-2010</a:t>
          </a:r>
        </a:p>
      </dsp:txBody>
      <dsp:txXfrm>
        <a:off x="3394085" y="29464"/>
        <a:ext cx="3727430" cy="537785"/>
      </dsp:txXfrm>
    </dsp:sp>
    <dsp:sp modelId="{E2930B2D-55C5-4F57-A4DF-46919A0B6527}">
      <dsp:nvSpPr>
        <dsp:cNvPr id="0" name=""/>
        <dsp:cNvSpPr/>
      </dsp:nvSpPr>
      <dsp:spPr>
        <a:xfrm>
          <a:off x="3364992" y="626142"/>
          <a:ext cx="3785616" cy="5959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2. Error Rate on ILSVRC-2012</a:t>
          </a:r>
        </a:p>
      </dsp:txBody>
      <dsp:txXfrm>
        <a:off x="3394085" y="655235"/>
        <a:ext cx="3727430" cy="537785"/>
      </dsp:txXfrm>
    </dsp:sp>
    <dsp:sp modelId="{DFC06CCD-1023-4C66-8331-980D148091ED}">
      <dsp:nvSpPr>
        <dsp:cNvPr id="0" name=""/>
        <dsp:cNvSpPr/>
      </dsp:nvSpPr>
      <dsp:spPr>
        <a:xfrm>
          <a:off x="3364992" y="1251912"/>
          <a:ext cx="3785616" cy="5959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3. Impact of ReLU Activation</a:t>
          </a:r>
        </a:p>
      </dsp:txBody>
      <dsp:txXfrm>
        <a:off x="3394085" y="1281005"/>
        <a:ext cx="3727430" cy="537785"/>
      </dsp:txXfrm>
    </dsp:sp>
    <dsp:sp modelId="{B32B09D4-CBB3-486D-832E-AD4A4F9F8E0A}">
      <dsp:nvSpPr>
        <dsp:cNvPr id="0" name=""/>
        <dsp:cNvSpPr/>
      </dsp:nvSpPr>
      <dsp:spPr>
        <a:xfrm>
          <a:off x="3364992" y="1877683"/>
          <a:ext cx="3785616" cy="5959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4. Effectiveness of Dropout</a:t>
          </a:r>
        </a:p>
      </dsp:txBody>
      <dsp:txXfrm>
        <a:off x="3394085" y="1906776"/>
        <a:ext cx="3727430" cy="537785"/>
      </dsp:txXfrm>
    </dsp:sp>
    <dsp:sp modelId="{820A68EF-0CA6-45A6-9DDC-CDC3524B43E7}">
      <dsp:nvSpPr>
        <dsp:cNvPr id="0" name=""/>
        <dsp:cNvSpPr/>
      </dsp:nvSpPr>
      <dsp:spPr>
        <a:xfrm>
          <a:off x="3364992" y="2503453"/>
          <a:ext cx="3785616" cy="5959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5. GPU Training Efficiency</a:t>
          </a:r>
        </a:p>
      </dsp:txBody>
      <dsp:txXfrm>
        <a:off x="3394085" y="2532546"/>
        <a:ext cx="3727430" cy="537785"/>
      </dsp:txXfrm>
    </dsp:sp>
    <dsp:sp modelId="{82389244-9790-4162-824E-5EDBBD903A22}">
      <dsp:nvSpPr>
        <dsp:cNvPr id="0" name=""/>
        <dsp:cNvSpPr/>
      </dsp:nvSpPr>
      <dsp:spPr>
        <a:xfrm>
          <a:off x="3364992" y="3129223"/>
          <a:ext cx="3785616" cy="5959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6. Scalability and Practicality</a:t>
          </a:r>
        </a:p>
      </dsp:txBody>
      <dsp:txXfrm>
        <a:off x="3394085" y="3158316"/>
        <a:ext cx="3727430" cy="537785"/>
      </dsp:txXfrm>
    </dsp:sp>
    <dsp:sp modelId="{E25E3587-6FDA-4665-BB78-9BAA0CD3B96A}">
      <dsp:nvSpPr>
        <dsp:cNvPr id="0" name=""/>
        <dsp:cNvSpPr/>
      </dsp:nvSpPr>
      <dsp:spPr>
        <a:xfrm>
          <a:off x="3364992" y="3754994"/>
          <a:ext cx="3785616" cy="5959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7. Benchmark Achievement</a:t>
          </a:r>
        </a:p>
      </dsp:txBody>
      <dsp:txXfrm>
        <a:off x="3394085" y="3784087"/>
        <a:ext cx="3727430" cy="5377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4522A1-A987-4F08-A394-6CE7B7BB7212}">
      <dsp:nvSpPr>
        <dsp:cNvPr id="0" name=""/>
        <dsp:cNvSpPr/>
      </dsp:nvSpPr>
      <dsp:spPr>
        <a:xfrm>
          <a:off x="2669704" y="533944"/>
          <a:ext cx="411666" cy="91440"/>
        </a:xfrm>
        <a:custGeom>
          <a:avLst/>
          <a:gdLst/>
          <a:ahLst/>
          <a:cxnLst/>
          <a:rect l="0" t="0" r="0" b="0"/>
          <a:pathLst>
            <a:path>
              <a:moveTo>
                <a:pt x="0" y="45720"/>
              </a:moveTo>
              <a:lnTo>
                <a:pt x="411666"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4480" y="577453"/>
        <a:ext cx="22113" cy="4422"/>
      </dsp:txXfrm>
    </dsp:sp>
    <dsp:sp modelId="{F344E040-4A14-4AFA-B213-D0AF30CD3A45}">
      <dsp:nvSpPr>
        <dsp:cNvPr id="0" name=""/>
        <dsp:cNvSpPr/>
      </dsp:nvSpPr>
      <dsp:spPr>
        <a:xfrm>
          <a:off x="748607" y="2795"/>
          <a:ext cx="1922896" cy="1153737"/>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577850">
            <a:lnSpc>
              <a:spcPct val="90000"/>
            </a:lnSpc>
            <a:spcBef>
              <a:spcPct val="0"/>
            </a:spcBef>
            <a:spcAft>
              <a:spcPct val="35000"/>
            </a:spcAft>
            <a:buNone/>
          </a:pPr>
          <a:r>
            <a:rPr lang="en-US" sz="1300" b="1" kern="1200"/>
            <a:t>Opportunities</a:t>
          </a:r>
          <a:endParaRPr lang="en-US" sz="1300" kern="1200"/>
        </a:p>
      </dsp:txBody>
      <dsp:txXfrm>
        <a:off x="748607" y="2795"/>
        <a:ext cx="1922896" cy="1153737"/>
      </dsp:txXfrm>
    </dsp:sp>
    <dsp:sp modelId="{6D97A33A-50F9-418F-8D39-18608D1AC3D4}">
      <dsp:nvSpPr>
        <dsp:cNvPr id="0" name=""/>
        <dsp:cNvSpPr/>
      </dsp:nvSpPr>
      <dsp:spPr>
        <a:xfrm>
          <a:off x="5034866" y="533944"/>
          <a:ext cx="411666" cy="91440"/>
        </a:xfrm>
        <a:custGeom>
          <a:avLst/>
          <a:gdLst/>
          <a:ahLst/>
          <a:cxnLst/>
          <a:rect l="0" t="0" r="0" b="0"/>
          <a:pathLst>
            <a:path>
              <a:moveTo>
                <a:pt x="0" y="45720"/>
              </a:moveTo>
              <a:lnTo>
                <a:pt x="411666" y="45720"/>
              </a:lnTo>
            </a:path>
          </a:pathLst>
        </a:custGeom>
        <a:noFill/>
        <a:ln w="12700" cap="flat" cmpd="sng" algn="ctr">
          <a:solidFill>
            <a:schemeClr val="accent2">
              <a:hueOff val="715957"/>
              <a:satOff val="-2055"/>
              <a:lumOff val="-329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9643" y="577453"/>
        <a:ext cx="22113" cy="4422"/>
      </dsp:txXfrm>
    </dsp:sp>
    <dsp:sp modelId="{66BF8C72-6245-4F62-89D5-037B030DC766}">
      <dsp:nvSpPr>
        <dsp:cNvPr id="0" name=""/>
        <dsp:cNvSpPr/>
      </dsp:nvSpPr>
      <dsp:spPr>
        <a:xfrm>
          <a:off x="3113770" y="2795"/>
          <a:ext cx="1922896" cy="1153737"/>
        </a:xfrm>
        <a:prstGeom prst="rect">
          <a:avLst/>
        </a:prstGeom>
        <a:solidFill>
          <a:schemeClr val="accent2">
            <a:hueOff val="644361"/>
            <a:satOff val="-1849"/>
            <a:lumOff val="-2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577850">
            <a:lnSpc>
              <a:spcPct val="90000"/>
            </a:lnSpc>
            <a:spcBef>
              <a:spcPct val="0"/>
            </a:spcBef>
            <a:spcAft>
              <a:spcPct val="35000"/>
            </a:spcAft>
            <a:buNone/>
          </a:pPr>
          <a:r>
            <a:rPr lang="en-US" sz="1300" kern="1200"/>
            <a:t>- Future Hardware Improvements: Faster training with advancing GPU technology.</a:t>
          </a:r>
        </a:p>
      </dsp:txBody>
      <dsp:txXfrm>
        <a:off x="3113770" y="2795"/>
        <a:ext cx="1922896" cy="1153737"/>
      </dsp:txXfrm>
    </dsp:sp>
    <dsp:sp modelId="{0EC52879-F649-41DA-A7C0-2E970FFAD310}">
      <dsp:nvSpPr>
        <dsp:cNvPr id="0" name=""/>
        <dsp:cNvSpPr/>
      </dsp:nvSpPr>
      <dsp:spPr>
        <a:xfrm>
          <a:off x="7400029" y="533944"/>
          <a:ext cx="411666" cy="91440"/>
        </a:xfrm>
        <a:custGeom>
          <a:avLst/>
          <a:gdLst/>
          <a:ahLst/>
          <a:cxnLst/>
          <a:rect l="0" t="0" r="0" b="0"/>
          <a:pathLst>
            <a:path>
              <a:moveTo>
                <a:pt x="0" y="45720"/>
              </a:moveTo>
              <a:lnTo>
                <a:pt x="411666" y="45720"/>
              </a:lnTo>
            </a:path>
          </a:pathLst>
        </a:custGeom>
        <a:noFill/>
        <a:ln w="12700" cap="flat" cmpd="sng" algn="ctr">
          <a:solidFill>
            <a:schemeClr val="accent2">
              <a:hueOff val="1431914"/>
              <a:satOff val="-4110"/>
              <a:lumOff val="-658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94806" y="577453"/>
        <a:ext cx="22113" cy="4422"/>
      </dsp:txXfrm>
    </dsp:sp>
    <dsp:sp modelId="{348EAA9B-A9A5-43E4-A592-4F92280F09A4}">
      <dsp:nvSpPr>
        <dsp:cNvPr id="0" name=""/>
        <dsp:cNvSpPr/>
      </dsp:nvSpPr>
      <dsp:spPr>
        <a:xfrm>
          <a:off x="5478933" y="2795"/>
          <a:ext cx="1922896" cy="1153737"/>
        </a:xfrm>
        <a:prstGeom prst="rect">
          <a:avLst/>
        </a:prstGeom>
        <a:solidFill>
          <a:schemeClr val="accent2">
            <a:hueOff val="1288723"/>
            <a:satOff val="-3699"/>
            <a:lumOff val="-592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577850">
            <a:lnSpc>
              <a:spcPct val="90000"/>
            </a:lnSpc>
            <a:spcBef>
              <a:spcPct val="0"/>
            </a:spcBef>
            <a:spcAft>
              <a:spcPct val="35000"/>
            </a:spcAft>
            <a:buNone/>
          </a:pPr>
          <a:r>
            <a:rPr lang="en-US" sz="1300" kern="1200"/>
            <a:t>- Transfer Learning: Pretrained models can be adapted for other tasks.</a:t>
          </a:r>
        </a:p>
      </dsp:txBody>
      <dsp:txXfrm>
        <a:off x="5478933" y="2795"/>
        <a:ext cx="1922896" cy="1153737"/>
      </dsp:txXfrm>
    </dsp:sp>
    <dsp:sp modelId="{80C291B6-D77C-4662-9155-A7097071C53F}">
      <dsp:nvSpPr>
        <dsp:cNvPr id="0" name=""/>
        <dsp:cNvSpPr/>
      </dsp:nvSpPr>
      <dsp:spPr>
        <a:xfrm>
          <a:off x="1710055" y="1154733"/>
          <a:ext cx="7095488" cy="411666"/>
        </a:xfrm>
        <a:custGeom>
          <a:avLst/>
          <a:gdLst/>
          <a:ahLst/>
          <a:cxnLst/>
          <a:rect l="0" t="0" r="0" b="0"/>
          <a:pathLst>
            <a:path>
              <a:moveTo>
                <a:pt x="7095488" y="0"/>
              </a:moveTo>
              <a:lnTo>
                <a:pt x="7095488" y="222933"/>
              </a:lnTo>
              <a:lnTo>
                <a:pt x="0" y="222933"/>
              </a:lnTo>
              <a:lnTo>
                <a:pt x="0" y="411666"/>
              </a:lnTo>
            </a:path>
          </a:pathLst>
        </a:custGeom>
        <a:noFill/>
        <a:ln w="12700" cap="flat" cmpd="sng" algn="ctr">
          <a:solidFill>
            <a:schemeClr val="accent2">
              <a:hueOff val="2147871"/>
              <a:satOff val="-6164"/>
              <a:lumOff val="-987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80068" y="1358355"/>
        <a:ext cx="355462" cy="4422"/>
      </dsp:txXfrm>
    </dsp:sp>
    <dsp:sp modelId="{A69FCDEF-4A8E-414B-8FA5-B8D4AA4B39C8}">
      <dsp:nvSpPr>
        <dsp:cNvPr id="0" name=""/>
        <dsp:cNvSpPr/>
      </dsp:nvSpPr>
      <dsp:spPr>
        <a:xfrm>
          <a:off x="7844095" y="2795"/>
          <a:ext cx="1922896" cy="1153737"/>
        </a:xfrm>
        <a:prstGeom prst="rect">
          <a:avLst/>
        </a:prstGeom>
        <a:solidFill>
          <a:schemeClr val="accent2">
            <a:hueOff val="1933084"/>
            <a:satOff val="-5548"/>
            <a:lumOff val="-8883"/>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577850">
            <a:lnSpc>
              <a:spcPct val="90000"/>
            </a:lnSpc>
            <a:spcBef>
              <a:spcPct val="0"/>
            </a:spcBef>
            <a:spcAft>
              <a:spcPct val="35000"/>
            </a:spcAft>
            <a:buNone/>
          </a:pPr>
          <a:r>
            <a:rPr lang="en-US" sz="1300" kern="1200"/>
            <a:t>- Broader Applications: Techniques can inspire advancements in other AI fields.</a:t>
          </a:r>
        </a:p>
      </dsp:txBody>
      <dsp:txXfrm>
        <a:off x="7844095" y="2795"/>
        <a:ext cx="1922896" cy="1153737"/>
      </dsp:txXfrm>
    </dsp:sp>
    <dsp:sp modelId="{0531FDC7-BCF4-425A-9F1F-BFE4A2ADD083}">
      <dsp:nvSpPr>
        <dsp:cNvPr id="0" name=""/>
        <dsp:cNvSpPr/>
      </dsp:nvSpPr>
      <dsp:spPr>
        <a:xfrm>
          <a:off x="2669704" y="2129949"/>
          <a:ext cx="411666" cy="91440"/>
        </a:xfrm>
        <a:custGeom>
          <a:avLst/>
          <a:gdLst/>
          <a:ahLst/>
          <a:cxnLst/>
          <a:rect l="0" t="0" r="0" b="0"/>
          <a:pathLst>
            <a:path>
              <a:moveTo>
                <a:pt x="0" y="45720"/>
              </a:moveTo>
              <a:lnTo>
                <a:pt x="411666" y="45720"/>
              </a:lnTo>
            </a:path>
          </a:pathLst>
        </a:custGeom>
        <a:noFill/>
        <a:ln w="12700" cap="flat" cmpd="sng" algn="ctr">
          <a:solidFill>
            <a:schemeClr val="accent2">
              <a:hueOff val="2863828"/>
              <a:satOff val="-8219"/>
              <a:lumOff val="-1316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4480" y="2173457"/>
        <a:ext cx="22113" cy="4422"/>
      </dsp:txXfrm>
    </dsp:sp>
    <dsp:sp modelId="{FE9D5665-24B7-4D93-A9B5-9B15109BD5CC}">
      <dsp:nvSpPr>
        <dsp:cNvPr id="0" name=""/>
        <dsp:cNvSpPr/>
      </dsp:nvSpPr>
      <dsp:spPr>
        <a:xfrm>
          <a:off x="748607" y="1598800"/>
          <a:ext cx="1922896" cy="1153737"/>
        </a:xfrm>
        <a:prstGeom prst="rect">
          <a:avLst/>
        </a:prstGeom>
        <a:solidFill>
          <a:schemeClr val="accent2">
            <a:hueOff val="2577445"/>
            <a:satOff val="-7397"/>
            <a:lumOff val="-1184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577850">
            <a:lnSpc>
              <a:spcPct val="90000"/>
            </a:lnSpc>
            <a:spcBef>
              <a:spcPct val="0"/>
            </a:spcBef>
            <a:spcAft>
              <a:spcPct val="35000"/>
            </a:spcAft>
            <a:buNone/>
          </a:pPr>
          <a:r>
            <a:rPr lang="en-US" sz="1300" b="1" kern="1200"/>
            <a:t>Threats  </a:t>
          </a:r>
          <a:r>
            <a:rPr lang="en-US" sz="1300" kern="1200"/>
            <a:t>                            </a:t>
          </a:r>
        </a:p>
      </dsp:txBody>
      <dsp:txXfrm>
        <a:off x="748607" y="1598800"/>
        <a:ext cx="1922896" cy="1153737"/>
      </dsp:txXfrm>
    </dsp:sp>
    <dsp:sp modelId="{D572A318-6359-4578-A1ED-5F8F4274EF3B}">
      <dsp:nvSpPr>
        <dsp:cNvPr id="0" name=""/>
        <dsp:cNvSpPr/>
      </dsp:nvSpPr>
      <dsp:spPr>
        <a:xfrm>
          <a:off x="5034866" y="2129949"/>
          <a:ext cx="411666" cy="91440"/>
        </a:xfrm>
        <a:custGeom>
          <a:avLst/>
          <a:gdLst/>
          <a:ahLst/>
          <a:cxnLst/>
          <a:rect l="0" t="0" r="0" b="0"/>
          <a:pathLst>
            <a:path>
              <a:moveTo>
                <a:pt x="0" y="45720"/>
              </a:moveTo>
              <a:lnTo>
                <a:pt x="411666" y="45720"/>
              </a:lnTo>
            </a:path>
          </a:pathLst>
        </a:custGeom>
        <a:noFill/>
        <a:ln w="12700" cap="flat" cmpd="sng" algn="ctr">
          <a:solidFill>
            <a:schemeClr val="accent2">
              <a:hueOff val="3579786"/>
              <a:satOff val="-10274"/>
              <a:lumOff val="-1644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9643" y="2173457"/>
        <a:ext cx="22113" cy="4422"/>
      </dsp:txXfrm>
    </dsp:sp>
    <dsp:sp modelId="{13771ECD-795A-441F-8F1A-7A20AD8434D3}">
      <dsp:nvSpPr>
        <dsp:cNvPr id="0" name=""/>
        <dsp:cNvSpPr/>
      </dsp:nvSpPr>
      <dsp:spPr>
        <a:xfrm>
          <a:off x="3113770" y="1598800"/>
          <a:ext cx="1922896" cy="1153737"/>
        </a:xfrm>
        <a:prstGeom prst="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577850">
            <a:lnSpc>
              <a:spcPct val="90000"/>
            </a:lnSpc>
            <a:spcBef>
              <a:spcPct val="0"/>
            </a:spcBef>
            <a:spcAft>
              <a:spcPct val="35000"/>
            </a:spcAft>
            <a:buNone/>
          </a:pPr>
          <a:r>
            <a:rPr lang="en-US" sz="1300" kern="1200"/>
            <a:t>- Hardware Limitations: High demands may limit adoption in resource-constrained environments.</a:t>
          </a:r>
        </a:p>
      </dsp:txBody>
      <dsp:txXfrm>
        <a:off x="3113770" y="1598800"/>
        <a:ext cx="1922896" cy="1153737"/>
      </dsp:txXfrm>
    </dsp:sp>
    <dsp:sp modelId="{A10590FC-D162-412E-B03C-ED091479FB1D}">
      <dsp:nvSpPr>
        <dsp:cNvPr id="0" name=""/>
        <dsp:cNvSpPr/>
      </dsp:nvSpPr>
      <dsp:spPr>
        <a:xfrm>
          <a:off x="7400029" y="2129949"/>
          <a:ext cx="411666" cy="91440"/>
        </a:xfrm>
        <a:custGeom>
          <a:avLst/>
          <a:gdLst/>
          <a:ahLst/>
          <a:cxnLst/>
          <a:rect l="0" t="0" r="0" b="0"/>
          <a:pathLst>
            <a:path>
              <a:moveTo>
                <a:pt x="0" y="45720"/>
              </a:moveTo>
              <a:lnTo>
                <a:pt x="411666" y="45720"/>
              </a:lnTo>
            </a:path>
          </a:pathLst>
        </a:custGeom>
        <a:noFill/>
        <a:ln w="12700" cap="flat" cmpd="sng" algn="ctr">
          <a:solidFill>
            <a:schemeClr val="accent2">
              <a:hueOff val="4295743"/>
              <a:satOff val="-12329"/>
              <a:lumOff val="-1973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94806" y="2173457"/>
        <a:ext cx="22113" cy="4422"/>
      </dsp:txXfrm>
    </dsp:sp>
    <dsp:sp modelId="{1D5D4E00-0FD9-4CF9-A11C-6EEDC23B0F18}">
      <dsp:nvSpPr>
        <dsp:cNvPr id="0" name=""/>
        <dsp:cNvSpPr/>
      </dsp:nvSpPr>
      <dsp:spPr>
        <a:xfrm>
          <a:off x="5478933" y="1598800"/>
          <a:ext cx="1922896" cy="1153737"/>
        </a:xfrm>
        <a:prstGeom prst="rect">
          <a:avLst/>
        </a:prstGeom>
        <a:solidFill>
          <a:schemeClr val="accent2">
            <a:hueOff val="3866169"/>
            <a:satOff val="-11096"/>
            <a:lumOff val="-1776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577850">
            <a:lnSpc>
              <a:spcPct val="90000"/>
            </a:lnSpc>
            <a:spcBef>
              <a:spcPct val="0"/>
            </a:spcBef>
            <a:spcAft>
              <a:spcPct val="35000"/>
            </a:spcAft>
            <a:buNone/>
          </a:pPr>
          <a:r>
            <a:rPr lang="en-US" sz="1300" kern="1200"/>
            <a:t>- Data Privacy and Availability: Challenges in accessing large, labeled datasets.</a:t>
          </a:r>
        </a:p>
      </dsp:txBody>
      <dsp:txXfrm>
        <a:off x="5478933" y="1598800"/>
        <a:ext cx="1922896" cy="1153737"/>
      </dsp:txXfrm>
    </dsp:sp>
    <dsp:sp modelId="{A5A2E15E-EF79-4D19-9121-C9A6D4085B5D}">
      <dsp:nvSpPr>
        <dsp:cNvPr id="0" name=""/>
        <dsp:cNvSpPr/>
      </dsp:nvSpPr>
      <dsp:spPr>
        <a:xfrm>
          <a:off x="1710055" y="2750737"/>
          <a:ext cx="7095488" cy="411666"/>
        </a:xfrm>
        <a:custGeom>
          <a:avLst/>
          <a:gdLst/>
          <a:ahLst/>
          <a:cxnLst/>
          <a:rect l="0" t="0" r="0" b="0"/>
          <a:pathLst>
            <a:path>
              <a:moveTo>
                <a:pt x="7095488" y="0"/>
              </a:moveTo>
              <a:lnTo>
                <a:pt x="7095488" y="222933"/>
              </a:lnTo>
              <a:lnTo>
                <a:pt x="0" y="222933"/>
              </a:lnTo>
              <a:lnTo>
                <a:pt x="0" y="411666"/>
              </a:lnTo>
            </a:path>
          </a:pathLst>
        </a:custGeom>
        <a:noFill/>
        <a:ln w="12700" cap="flat" cmpd="sng" algn="ctr">
          <a:solidFill>
            <a:schemeClr val="accent2">
              <a:hueOff val="5011700"/>
              <a:satOff val="-14383"/>
              <a:lumOff val="-2302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80068" y="2954359"/>
        <a:ext cx="355462" cy="4422"/>
      </dsp:txXfrm>
    </dsp:sp>
    <dsp:sp modelId="{D769274D-3A8E-4ADA-A2C4-201A3FD5288A}">
      <dsp:nvSpPr>
        <dsp:cNvPr id="0" name=""/>
        <dsp:cNvSpPr/>
      </dsp:nvSpPr>
      <dsp:spPr>
        <a:xfrm>
          <a:off x="7844095" y="1598800"/>
          <a:ext cx="1922896" cy="1153737"/>
        </a:xfrm>
        <a:prstGeom prst="rect">
          <a:avLst/>
        </a:prstGeom>
        <a:solidFill>
          <a:schemeClr val="accent2">
            <a:hueOff val="4510529"/>
            <a:satOff val="-12945"/>
            <a:lumOff val="-20726"/>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577850">
            <a:lnSpc>
              <a:spcPct val="90000"/>
            </a:lnSpc>
            <a:spcBef>
              <a:spcPct val="0"/>
            </a:spcBef>
            <a:spcAft>
              <a:spcPct val="35000"/>
            </a:spcAft>
            <a:buNone/>
          </a:pPr>
          <a:r>
            <a:rPr lang="en-US" sz="1300" b="1" kern="1200"/>
            <a:t>Future Research Implications</a:t>
          </a:r>
          <a:endParaRPr lang="en-US" sz="1300" kern="1200"/>
        </a:p>
      </dsp:txBody>
      <dsp:txXfrm>
        <a:off x="7844095" y="1598800"/>
        <a:ext cx="1922896" cy="1153737"/>
      </dsp:txXfrm>
    </dsp:sp>
    <dsp:sp modelId="{EFC9B242-4F0E-424E-B267-B915B5BEB834}">
      <dsp:nvSpPr>
        <dsp:cNvPr id="0" name=""/>
        <dsp:cNvSpPr/>
      </dsp:nvSpPr>
      <dsp:spPr>
        <a:xfrm>
          <a:off x="2669704" y="3725953"/>
          <a:ext cx="411666" cy="91440"/>
        </a:xfrm>
        <a:custGeom>
          <a:avLst/>
          <a:gdLst/>
          <a:ahLst/>
          <a:cxnLst/>
          <a:rect l="0" t="0" r="0" b="0"/>
          <a:pathLst>
            <a:path>
              <a:moveTo>
                <a:pt x="0" y="45720"/>
              </a:moveTo>
              <a:lnTo>
                <a:pt x="411666" y="45720"/>
              </a:lnTo>
            </a:path>
          </a:pathLst>
        </a:custGeom>
        <a:noFill/>
        <a:ln w="12700" cap="flat" cmpd="sng" algn="ctr">
          <a:solidFill>
            <a:schemeClr val="accent2">
              <a:hueOff val="5727657"/>
              <a:satOff val="-16438"/>
              <a:lumOff val="-2631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4480" y="3769461"/>
        <a:ext cx="22113" cy="4422"/>
      </dsp:txXfrm>
    </dsp:sp>
    <dsp:sp modelId="{92841E55-F0A0-4D2B-8506-D77F05EBEAC6}">
      <dsp:nvSpPr>
        <dsp:cNvPr id="0" name=""/>
        <dsp:cNvSpPr/>
      </dsp:nvSpPr>
      <dsp:spPr>
        <a:xfrm>
          <a:off x="748607" y="3194804"/>
          <a:ext cx="1922896" cy="1153737"/>
        </a:xfrm>
        <a:prstGeom prst="rect">
          <a:avLst/>
        </a:prstGeom>
        <a:solidFill>
          <a:schemeClr val="accent2">
            <a:hueOff val="5154891"/>
            <a:satOff val="-14794"/>
            <a:lumOff val="-2368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577850">
            <a:lnSpc>
              <a:spcPct val="90000"/>
            </a:lnSpc>
            <a:spcBef>
              <a:spcPct val="0"/>
            </a:spcBef>
            <a:spcAft>
              <a:spcPct val="35000"/>
            </a:spcAft>
            <a:buNone/>
          </a:pPr>
          <a:r>
            <a:rPr lang="en-US" sz="1300" kern="1200"/>
            <a:t>- Scalability and Efficiency: Focus on reducing computational demands.</a:t>
          </a:r>
        </a:p>
      </dsp:txBody>
      <dsp:txXfrm>
        <a:off x="748607" y="3194804"/>
        <a:ext cx="1922896" cy="1153737"/>
      </dsp:txXfrm>
    </dsp:sp>
    <dsp:sp modelId="{28C44A71-CCB0-4E3C-B4E7-995FB9BC3653}">
      <dsp:nvSpPr>
        <dsp:cNvPr id="0" name=""/>
        <dsp:cNvSpPr/>
      </dsp:nvSpPr>
      <dsp:spPr>
        <a:xfrm>
          <a:off x="5034866" y="3725953"/>
          <a:ext cx="411666" cy="91440"/>
        </a:xfrm>
        <a:custGeom>
          <a:avLst/>
          <a:gdLst/>
          <a:ahLst/>
          <a:cxnLst/>
          <a:rect l="0" t="0" r="0" b="0"/>
          <a:pathLst>
            <a:path>
              <a:moveTo>
                <a:pt x="0" y="45720"/>
              </a:moveTo>
              <a:lnTo>
                <a:pt x="411666" y="45720"/>
              </a:lnTo>
            </a:path>
          </a:pathLst>
        </a:custGeom>
        <a:noFill/>
        <a:ln w="12700" cap="flat" cmpd="sng" algn="ctr">
          <a:solidFill>
            <a:schemeClr val="accent2">
              <a:hueOff val="6443614"/>
              <a:satOff val="-18493"/>
              <a:lumOff val="-2960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9643" y="3769461"/>
        <a:ext cx="22113" cy="4422"/>
      </dsp:txXfrm>
    </dsp:sp>
    <dsp:sp modelId="{15B4EE1E-017A-4F16-B626-DAE4033F9C87}">
      <dsp:nvSpPr>
        <dsp:cNvPr id="0" name=""/>
        <dsp:cNvSpPr/>
      </dsp:nvSpPr>
      <dsp:spPr>
        <a:xfrm>
          <a:off x="3113770" y="3194804"/>
          <a:ext cx="1922896" cy="1153737"/>
        </a:xfrm>
        <a:prstGeom prst="rect">
          <a:avLst/>
        </a:prstGeom>
        <a:solidFill>
          <a:schemeClr val="accent2">
            <a:hueOff val="5799252"/>
            <a:satOff val="-16644"/>
            <a:lumOff val="-26648"/>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577850">
            <a:lnSpc>
              <a:spcPct val="90000"/>
            </a:lnSpc>
            <a:spcBef>
              <a:spcPct val="0"/>
            </a:spcBef>
            <a:spcAft>
              <a:spcPct val="35000"/>
            </a:spcAft>
            <a:buNone/>
          </a:pPr>
          <a:r>
            <a:rPr lang="en-US" sz="1300" kern="1200"/>
            <a:t>- Broader Dataset Utilization: Develop methods for smaller or less labeled datasets.</a:t>
          </a:r>
        </a:p>
      </dsp:txBody>
      <dsp:txXfrm>
        <a:off x="3113770" y="3194804"/>
        <a:ext cx="1922896" cy="1153737"/>
      </dsp:txXfrm>
    </dsp:sp>
    <dsp:sp modelId="{C28217BD-1139-4BFE-8DF4-76CEDEE4C74E}">
      <dsp:nvSpPr>
        <dsp:cNvPr id="0" name=""/>
        <dsp:cNvSpPr/>
      </dsp:nvSpPr>
      <dsp:spPr>
        <a:xfrm>
          <a:off x="5478933" y="3194804"/>
          <a:ext cx="1922896" cy="1153737"/>
        </a:xfrm>
        <a:prstGeom prst="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577850">
            <a:lnSpc>
              <a:spcPct val="90000"/>
            </a:lnSpc>
            <a:spcBef>
              <a:spcPct val="0"/>
            </a:spcBef>
            <a:spcAft>
              <a:spcPct val="35000"/>
            </a:spcAft>
            <a:buNone/>
          </a:pPr>
          <a:r>
            <a:rPr lang="en-US" sz="1300" kern="1200"/>
            <a:t>- Integration of New Techniques: Continue innovating in neural network design and hardware acceleration.</a:t>
          </a:r>
        </a:p>
      </dsp:txBody>
      <dsp:txXfrm>
        <a:off x="5478933" y="3194804"/>
        <a:ext cx="1922896" cy="115373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32BD52-2FED-4CBB-AD8D-AF4C0D73CDCF}" type="datetimeFigureOut">
              <a:rPr lang="en-US" smtClean="0"/>
              <a:t>7/24/2024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26C88-DA18-4D01-BEBE-1379DEB58918}" type="slidenum">
              <a:rPr lang="en-US" smtClean="0"/>
              <a:t>‹#›</a:t>
            </a:fld>
            <a:endParaRPr lang="en-US"/>
          </a:p>
        </p:txBody>
      </p:sp>
    </p:spTree>
    <p:extLst>
      <p:ext uri="{BB962C8B-B14F-4D97-AF65-F5344CB8AC3E}">
        <p14:creationId xmlns:p14="http://schemas.microsoft.com/office/powerpoint/2010/main" val="728372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626C88-DA18-4D01-BEBE-1379DEB58918}" type="slidenum">
              <a:rPr lang="en-US" smtClean="0"/>
              <a:t>13</a:t>
            </a:fld>
            <a:endParaRPr lang="en-US"/>
          </a:p>
        </p:txBody>
      </p:sp>
    </p:spTree>
    <p:extLst>
      <p:ext uri="{BB962C8B-B14F-4D97-AF65-F5344CB8AC3E}">
        <p14:creationId xmlns:p14="http://schemas.microsoft.com/office/powerpoint/2010/main" val="4024957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0D259-8DD8-79E7-BE3C-B63FDCB218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C69F88-2233-4260-8ABE-DF0BBCBB68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AB54DC-BD9F-9AF4-891B-8724A5A569BA}"/>
              </a:ext>
            </a:extLst>
          </p:cNvPr>
          <p:cNvSpPr>
            <a:spLocks noGrp="1"/>
          </p:cNvSpPr>
          <p:nvPr>
            <p:ph type="dt" sz="half" idx="10"/>
          </p:nvPr>
        </p:nvSpPr>
        <p:spPr/>
        <p:txBody>
          <a:bodyPr/>
          <a:lstStyle/>
          <a:p>
            <a:fld id="{62C18953-50A9-485E-BD54-589DFABE013A}" type="datetimeFigureOut">
              <a:rPr lang="en-US" smtClean="0"/>
              <a:t>7/24/2024</a:t>
            </a:fld>
            <a:endParaRPr lang="en-US"/>
          </a:p>
        </p:txBody>
      </p:sp>
      <p:sp>
        <p:nvSpPr>
          <p:cNvPr id="5" name="Footer Placeholder 4">
            <a:extLst>
              <a:ext uri="{FF2B5EF4-FFF2-40B4-BE49-F238E27FC236}">
                <a16:creationId xmlns:a16="http://schemas.microsoft.com/office/drawing/2014/main" id="{6A26B93B-67E4-B895-CAFB-3709E68A47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4E5B22-2460-316E-6245-BE596851CBFB}"/>
              </a:ext>
            </a:extLst>
          </p:cNvPr>
          <p:cNvSpPr>
            <a:spLocks noGrp="1"/>
          </p:cNvSpPr>
          <p:nvPr>
            <p:ph type="sldNum" sz="quarter" idx="12"/>
          </p:nvPr>
        </p:nvSpPr>
        <p:spPr/>
        <p:txBody>
          <a:bodyPr/>
          <a:lstStyle/>
          <a:p>
            <a:fld id="{A0FA6136-01C9-48FE-B1DC-5DA9271ACB61}" type="slidenum">
              <a:rPr lang="en-US" smtClean="0"/>
              <a:t>‹#›</a:t>
            </a:fld>
            <a:endParaRPr lang="en-US"/>
          </a:p>
        </p:txBody>
      </p:sp>
    </p:spTree>
    <p:extLst>
      <p:ext uri="{BB962C8B-B14F-4D97-AF65-F5344CB8AC3E}">
        <p14:creationId xmlns:p14="http://schemas.microsoft.com/office/powerpoint/2010/main" val="4294710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06501-4D42-7937-89AC-DAF8EDEA0C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BFF0CC-45A2-D259-AB54-21C2456E26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B82BC6-81FE-EDA0-A5AA-55804B69D3D7}"/>
              </a:ext>
            </a:extLst>
          </p:cNvPr>
          <p:cNvSpPr>
            <a:spLocks noGrp="1"/>
          </p:cNvSpPr>
          <p:nvPr>
            <p:ph type="dt" sz="half" idx="10"/>
          </p:nvPr>
        </p:nvSpPr>
        <p:spPr/>
        <p:txBody>
          <a:bodyPr/>
          <a:lstStyle/>
          <a:p>
            <a:fld id="{62C18953-50A9-485E-BD54-589DFABE013A}" type="datetimeFigureOut">
              <a:rPr lang="en-US" smtClean="0"/>
              <a:t>7/24/2024</a:t>
            </a:fld>
            <a:endParaRPr lang="en-US"/>
          </a:p>
        </p:txBody>
      </p:sp>
      <p:sp>
        <p:nvSpPr>
          <p:cNvPr id="5" name="Footer Placeholder 4">
            <a:extLst>
              <a:ext uri="{FF2B5EF4-FFF2-40B4-BE49-F238E27FC236}">
                <a16:creationId xmlns:a16="http://schemas.microsoft.com/office/drawing/2014/main" id="{EDABD786-B304-892E-38A5-574F7697FC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DCEB2B-CC3D-D755-B70F-89615FA66329}"/>
              </a:ext>
            </a:extLst>
          </p:cNvPr>
          <p:cNvSpPr>
            <a:spLocks noGrp="1"/>
          </p:cNvSpPr>
          <p:nvPr>
            <p:ph type="sldNum" sz="quarter" idx="12"/>
          </p:nvPr>
        </p:nvSpPr>
        <p:spPr/>
        <p:txBody>
          <a:bodyPr/>
          <a:lstStyle/>
          <a:p>
            <a:fld id="{A0FA6136-01C9-48FE-B1DC-5DA9271ACB61}" type="slidenum">
              <a:rPr lang="en-US" smtClean="0"/>
              <a:t>‹#›</a:t>
            </a:fld>
            <a:endParaRPr lang="en-US"/>
          </a:p>
        </p:txBody>
      </p:sp>
    </p:spTree>
    <p:extLst>
      <p:ext uri="{BB962C8B-B14F-4D97-AF65-F5344CB8AC3E}">
        <p14:creationId xmlns:p14="http://schemas.microsoft.com/office/powerpoint/2010/main" val="3647886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055DC-6A54-E86D-8041-4D6B156EF2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D13763-090E-E120-603D-1A57CE2D40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ED9F46-EB83-253A-F700-28EC5D215721}"/>
              </a:ext>
            </a:extLst>
          </p:cNvPr>
          <p:cNvSpPr>
            <a:spLocks noGrp="1"/>
          </p:cNvSpPr>
          <p:nvPr>
            <p:ph type="dt" sz="half" idx="10"/>
          </p:nvPr>
        </p:nvSpPr>
        <p:spPr/>
        <p:txBody>
          <a:bodyPr/>
          <a:lstStyle/>
          <a:p>
            <a:fld id="{62C18953-50A9-485E-BD54-589DFABE013A}" type="datetimeFigureOut">
              <a:rPr lang="en-US" smtClean="0"/>
              <a:t>7/24/2024</a:t>
            </a:fld>
            <a:endParaRPr lang="en-US"/>
          </a:p>
        </p:txBody>
      </p:sp>
      <p:sp>
        <p:nvSpPr>
          <p:cNvPr id="5" name="Footer Placeholder 4">
            <a:extLst>
              <a:ext uri="{FF2B5EF4-FFF2-40B4-BE49-F238E27FC236}">
                <a16:creationId xmlns:a16="http://schemas.microsoft.com/office/drawing/2014/main" id="{C5CF1A11-9072-99A4-4D2B-FA52CD3269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6EC374-1B9B-24FE-E767-41F0C84F0593}"/>
              </a:ext>
            </a:extLst>
          </p:cNvPr>
          <p:cNvSpPr>
            <a:spLocks noGrp="1"/>
          </p:cNvSpPr>
          <p:nvPr>
            <p:ph type="sldNum" sz="quarter" idx="12"/>
          </p:nvPr>
        </p:nvSpPr>
        <p:spPr/>
        <p:txBody>
          <a:bodyPr/>
          <a:lstStyle/>
          <a:p>
            <a:fld id="{A0FA6136-01C9-48FE-B1DC-5DA9271ACB61}" type="slidenum">
              <a:rPr lang="en-US" smtClean="0"/>
              <a:t>‹#›</a:t>
            </a:fld>
            <a:endParaRPr lang="en-US"/>
          </a:p>
        </p:txBody>
      </p:sp>
    </p:spTree>
    <p:extLst>
      <p:ext uri="{BB962C8B-B14F-4D97-AF65-F5344CB8AC3E}">
        <p14:creationId xmlns:p14="http://schemas.microsoft.com/office/powerpoint/2010/main" val="1144850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03F3A-A00B-B0B9-1BD1-0894DE533F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724BC7-A254-47FE-21FC-F51B47DC39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2CFAA8-FD6B-6A5F-62CC-1D33361A7CE2}"/>
              </a:ext>
            </a:extLst>
          </p:cNvPr>
          <p:cNvSpPr>
            <a:spLocks noGrp="1"/>
          </p:cNvSpPr>
          <p:nvPr>
            <p:ph type="dt" sz="half" idx="10"/>
          </p:nvPr>
        </p:nvSpPr>
        <p:spPr/>
        <p:txBody>
          <a:bodyPr/>
          <a:lstStyle/>
          <a:p>
            <a:fld id="{62C18953-50A9-485E-BD54-589DFABE013A}" type="datetimeFigureOut">
              <a:rPr lang="en-US" smtClean="0"/>
              <a:t>7/24/2024</a:t>
            </a:fld>
            <a:endParaRPr lang="en-US"/>
          </a:p>
        </p:txBody>
      </p:sp>
      <p:sp>
        <p:nvSpPr>
          <p:cNvPr id="5" name="Footer Placeholder 4">
            <a:extLst>
              <a:ext uri="{FF2B5EF4-FFF2-40B4-BE49-F238E27FC236}">
                <a16:creationId xmlns:a16="http://schemas.microsoft.com/office/drawing/2014/main" id="{47E342CB-0ADE-C7E7-092B-8651FC04D6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0FFB6B-91D7-213B-4A23-15453CAF6814}"/>
              </a:ext>
            </a:extLst>
          </p:cNvPr>
          <p:cNvSpPr>
            <a:spLocks noGrp="1"/>
          </p:cNvSpPr>
          <p:nvPr>
            <p:ph type="sldNum" sz="quarter" idx="12"/>
          </p:nvPr>
        </p:nvSpPr>
        <p:spPr/>
        <p:txBody>
          <a:bodyPr/>
          <a:lstStyle/>
          <a:p>
            <a:fld id="{A0FA6136-01C9-48FE-B1DC-5DA9271ACB61}" type="slidenum">
              <a:rPr lang="en-US" smtClean="0"/>
              <a:t>‹#›</a:t>
            </a:fld>
            <a:endParaRPr lang="en-US"/>
          </a:p>
        </p:txBody>
      </p:sp>
    </p:spTree>
    <p:extLst>
      <p:ext uri="{BB962C8B-B14F-4D97-AF65-F5344CB8AC3E}">
        <p14:creationId xmlns:p14="http://schemas.microsoft.com/office/powerpoint/2010/main" val="1025186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F5A29-CCF5-5CDA-73CD-E0ED055ACF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1D4B5D-1AA3-81D1-E0DD-A8431A0133E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8D82F9-E0B6-FC84-A986-CC228683A1E6}"/>
              </a:ext>
            </a:extLst>
          </p:cNvPr>
          <p:cNvSpPr>
            <a:spLocks noGrp="1"/>
          </p:cNvSpPr>
          <p:nvPr>
            <p:ph type="dt" sz="half" idx="10"/>
          </p:nvPr>
        </p:nvSpPr>
        <p:spPr/>
        <p:txBody>
          <a:bodyPr/>
          <a:lstStyle/>
          <a:p>
            <a:fld id="{62C18953-50A9-485E-BD54-589DFABE013A}" type="datetimeFigureOut">
              <a:rPr lang="en-US" smtClean="0"/>
              <a:t>7/24/2024</a:t>
            </a:fld>
            <a:endParaRPr lang="en-US"/>
          </a:p>
        </p:txBody>
      </p:sp>
      <p:sp>
        <p:nvSpPr>
          <p:cNvPr id="5" name="Footer Placeholder 4">
            <a:extLst>
              <a:ext uri="{FF2B5EF4-FFF2-40B4-BE49-F238E27FC236}">
                <a16:creationId xmlns:a16="http://schemas.microsoft.com/office/drawing/2014/main" id="{94C25590-3B58-5C2A-BB5E-FFAE11880A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8CC60F-04D6-4716-4716-0182AB2AD23D}"/>
              </a:ext>
            </a:extLst>
          </p:cNvPr>
          <p:cNvSpPr>
            <a:spLocks noGrp="1"/>
          </p:cNvSpPr>
          <p:nvPr>
            <p:ph type="sldNum" sz="quarter" idx="12"/>
          </p:nvPr>
        </p:nvSpPr>
        <p:spPr/>
        <p:txBody>
          <a:bodyPr/>
          <a:lstStyle/>
          <a:p>
            <a:fld id="{A0FA6136-01C9-48FE-B1DC-5DA9271ACB61}" type="slidenum">
              <a:rPr lang="en-US" smtClean="0"/>
              <a:t>‹#›</a:t>
            </a:fld>
            <a:endParaRPr lang="en-US"/>
          </a:p>
        </p:txBody>
      </p:sp>
    </p:spTree>
    <p:extLst>
      <p:ext uri="{BB962C8B-B14F-4D97-AF65-F5344CB8AC3E}">
        <p14:creationId xmlns:p14="http://schemas.microsoft.com/office/powerpoint/2010/main" val="929637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3AD85-A2BD-6D1F-6452-AD72610819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7911A6-C9AE-D437-7B72-D16C4F16E6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5E7AAC-FE58-A716-75E5-D8B1B64900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50E95F-9DBD-F002-3046-12E2F667BA0B}"/>
              </a:ext>
            </a:extLst>
          </p:cNvPr>
          <p:cNvSpPr>
            <a:spLocks noGrp="1"/>
          </p:cNvSpPr>
          <p:nvPr>
            <p:ph type="dt" sz="half" idx="10"/>
          </p:nvPr>
        </p:nvSpPr>
        <p:spPr/>
        <p:txBody>
          <a:bodyPr/>
          <a:lstStyle/>
          <a:p>
            <a:fld id="{62C18953-50A9-485E-BD54-589DFABE013A}" type="datetimeFigureOut">
              <a:rPr lang="en-US" smtClean="0"/>
              <a:t>7/24/2024</a:t>
            </a:fld>
            <a:endParaRPr lang="en-US"/>
          </a:p>
        </p:txBody>
      </p:sp>
      <p:sp>
        <p:nvSpPr>
          <p:cNvPr id="6" name="Footer Placeholder 5">
            <a:extLst>
              <a:ext uri="{FF2B5EF4-FFF2-40B4-BE49-F238E27FC236}">
                <a16:creationId xmlns:a16="http://schemas.microsoft.com/office/drawing/2014/main" id="{EE833209-4E33-31A7-676D-F461AC1C78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BDF30A-879F-653D-CA5C-CC10C066CDB4}"/>
              </a:ext>
            </a:extLst>
          </p:cNvPr>
          <p:cNvSpPr>
            <a:spLocks noGrp="1"/>
          </p:cNvSpPr>
          <p:nvPr>
            <p:ph type="sldNum" sz="quarter" idx="12"/>
          </p:nvPr>
        </p:nvSpPr>
        <p:spPr/>
        <p:txBody>
          <a:bodyPr/>
          <a:lstStyle/>
          <a:p>
            <a:fld id="{A0FA6136-01C9-48FE-B1DC-5DA9271ACB61}" type="slidenum">
              <a:rPr lang="en-US" smtClean="0"/>
              <a:t>‹#›</a:t>
            </a:fld>
            <a:endParaRPr lang="en-US"/>
          </a:p>
        </p:txBody>
      </p:sp>
    </p:spTree>
    <p:extLst>
      <p:ext uri="{BB962C8B-B14F-4D97-AF65-F5344CB8AC3E}">
        <p14:creationId xmlns:p14="http://schemas.microsoft.com/office/powerpoint/2010/main" val="2889898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2DD64-66FD-EFBD-76C9-AF21FD1C4B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0E396F-B16A-4197-4B51-BCB6FEE1D5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09F686-8D3C-F6B9-EC31-649AADC38C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408334-EAA6-FB0A-2752-3E5CF521E0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253F3D-B339-A3B3-A700-E41A28DC5B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5CF125-DC9B-3A42-6228-9E65EC76D320}"/>
              </a:ext>
            </a:extLst>
          </p:cNvPr>
          <p:cNvSpPr>
            <a:spLocks noGrp="1"/>
          </p:cNvSpPr>
          <p:nvPr>
            <p:ph type="dt" sz="half" idx="10"/>
          </p:nvPr>
        </p:nvSpPr>
        <p:spPr/>
        <p:txBody>
          <a:bodyPr/>
          <a:lstStyle/>
          <a:p>
            <a:fld id="{62C18953-50A9-485E-BD54-589DFABE013A}" type="datetimeFigureOut">
              <a:rPr lang="en-US" smtClean="0"/>
              <a:t>7/24/2024</a:t>
            </a:fld>
            <a:endParaRPr lang="en-US"/>
          </a:p>
        </p:txBody>
      </p:sp>
      <p:sp>
        <p:nvSpPr>
          <p:cNvPr id="8" name="Footer Placeholder 7">
            <a:extLst>
              <a:ext uri="{FF2B5EF4-FFF2-40B4-BE49-F238E27FC236}">
                <a16:creationId xmlns:a16="http://schemas.microsoft.com/office/drawing/2014/main" id="{86648A7B-6A1C-3AD5-5C7E-9CD364862E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54128A-FCA8-1EB9-F42C-3E8F0EDE4266}"/>
              </a:ext>
            </a:extLst>
          </p:cNvPr>
          <p:cNvSpPr>
            <a:spLocks noGrp="1"/>
          </p:cNvSpPr>
          <p:nvPr>
            <p:ph type="sldNum" sz="quarter" idx="12"/>
          </p:nvPr>
        </p:nvSpPr>
        <p:spPr/>
        <p:txBody>
          <a:bodyPr/>
          <a:lstStyle/>
          <a:p>
            <a:fld id="{A0FA6136-01C9-48FE-B1DC-5DA9271ACB61}" type="slidenum">
              <a:rPr lang="en-US" smtClean="0"/>
              <a:t>‹#›</a:t>
            </a:fld>
            <a:endParaRPr lang="en-US"/>
          </a:p>
        </p:txBody>
      </p:sp>
    </p:spTree>
    <p:extLst>
      <p:ext uri="{BB962C8B-B14F-4D97-AF65-F5344CB8AC3E}">
        <p14:creationId xmlns:p14="http://schemas.microsoft.com/office/powerpoint/2010/main" val="1923640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D3674-88DB-32DE-0EA5-6B0B9708DF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72277D-82A7-9E49-21A7-EB241AA599EF}"/>
              </a:ext>
            </a:extLst>
          </p:cNvPr>
          <p:cNvSpPr>
            <a:spLocks noGrp="1"/>
          </p:cNvSpPr>
          <p:nvPr>
            <p:ph type="dt" sz="half" idx="10"/>
          </p:nvPr>
        </p:nvSpPr>
        <p:spPr/>
        <p:txBody>
          <a:bodyPr/>
          <a:lstStyle/>
          <a:p>
            <a:fld id="{62C18953-50A9-485E-BD54-589DFABE013A}" type="datetimeFigureOut">
              <a:rPr lang="en-US" smtClean="0"/>
              <a:t>7/24/2024</a:t>
            </a:fld>
            <a:endParaRPr lang="en-US"/>
          </a:p>
        </p:txBody>
      </p:sp>
      <p:sp>
        <p:nvSpPr>
          <p:cNvPr id="4" name="Footer Placeholder 3">
            <a:extLst>
              <a:ext uri="{FF2B5EF4-FFF2-40B4-BE49-F238E27FC236}">
                <a16:creationId xmlns:a16="http://schemas.microsoft.com/office/drawing/2014/main" id="{CDA26C2D-B82A-A2E5-B3CB-C7F8FFA34D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EABE26-C9D3-5FF9-9A7A-4132ABE4A247}"/>
              </a:ext>
            </a:extLst>
          </p:cNvPr>
          <p:cNvSpPr>
            <a:spLocks noGrp="1"/>
          </p:cNvSpPr>
          <p:nvPr>
            <p:ph type="sldNum" sz="quarter" idx="12"/>
          </p:nvPr>
        </p:nvSpPr>
        <p:spPr/>
        <p:txBody>
          <a:bodyPr/>
          <a:lstStyle/>
          <a:p>
            <a:fld id="{A0FA6136-01C9-48FE-B1DC-5DA9271ACB61}" type="slidenum">
              <a:rPr lang="en-US" smtClean="0"/>
              <a:t>‹#›</a:t>
            </a:fld>
            <a:endParaRPr lang="en-US"/>
          </a:p>
        </p:txBody>
      </p:sp>
    </p:spTree>
    <p:extLst>
      <p:ext uri="{BB962C8B-B14F-4D97-AF65-F5344CB8AC3E}">
        <p14:creationId xmlns:p14="http://schemas.microsoft.com/office/powerpoint/2010/main" val="2190760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6475DD-5880-73D2-498B-091833DF06EE}"/>
              </a:ext>
            </a:extLst>
          </p:cNvPr>
          <p:cNvSpPr>
            <a:spLocks noGrp="1"/>
          </p:cNvSpPr>
          <p:nvPr>
            <p:ph type="dt" sz="half" idx="10"/>
          </p:nvPr>
        </p:nvSpPr>
        <p:spPr/>
        <p:txBody>
          <a:bodyPr/>
          <a:lstStyle/>
          <a:p>
            <a:fld id="{62C18953-50A9-485E-BD54-589DFABE013A}" type="datetimeFigureOut">
              <a:rPr lang="en-US" smtClean="0"/>
              <a:t>7/24/2024</a:t>
            </a:fld>
            <a:endParaRPr lang="en-US"/>
          </a:p>
        </p:txBody>
      </p:sp>
      <p:sp>
        <p:nvSpPr>
          <p:cNvPr id="3" name="Footer Placeholder 2">
            <a:extLst>
              <a:ext uri="{FF2B5EF4-FFF2-40B4-BE49-F238E27FC236}">
                <a16:creationId xmlns:a16="http://schemas.microsoft.com/office/drawing/2014/main" id="{AFD463B6-965D-7FC6-C16A-6FA0CE7C86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B40909-6280-05EB-1FB9-D89A98FC5ADA}"/>
              </a:ext>
            </a:extLst>
          </p:cNvPr>
          <p:cNvSpPr>
            <a:spLocks noGrp="1"/>
          </p:cNvSpPr>
          <p:nvPr>
            <p:ph type="sldNum" sz="quarter" idx="12"/>
          </p:nvPr>
        </p:nvSpPr>
        <p:spPr/>
        <p:txBody>
          <a:bodyPr/>
          <a:lstStyle/>
          <a:p>
            <a:fld id="{A0FA6136-01C9-48FE-B1DC-5DA9271ACB61}" type="slidenum">
              <a:rPr lang="en-US" smtClean="0"/>
              <a:t>‹#›</a:t>
            </a:fld>
            <a:endParaRPr lang="en-US"/>
          </a:p>
        </p:txBody>
      </p:sp>
    </p:spTree>
    <p:extLst>
      <p:ext uri="{BB962C8B-B14F-4D97-AF65-F5344CB8AC3E}">
        <p14:creationId xmlns:p14="http://schemas.microsoft.com/office/powerpoint/2010/main" val="3461258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FD211-97CD-308A-66E6-5506EA1A17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076235-E24D-B9F0-224F-71EE029917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EC505B-10B7-058A-926A-149581A1C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6A81FE-6527-F40E-657F-82DDE55ECE0E}"/>
              </a:ext>
            </a:extLst>
          </p:cNvPr>
          <p:cNvSpPr>
            <a:spLocks noGrp="1"/>
          </p:cNvSpPr>
          <p:nvPr>
            <p:ph type="dt" sz="half" idx="10"/>
          </p:nvPr>
        </p:nvSpPr>
        <p:spPr/>
        <p:txBody>
          <a:bodyPr/>
          <a:lstStyle/>
          <a:p>
            <a:fld id="{62C18953-50A9-485E-BD54-589DFABE013A}" type="datetimeFigureOut">
              <a:rPr lang="en-US" smtClean="0"/>
              <a:t>7/24/2024</a:t>
            </a:fld>
            <a:endParaRPr lang="en-US"/>
          </a:p>
        </p:txBody>
      </p:sp>
      <p:sp>
        <p:nvSpPr>
          <p:cNvPr id="6" name="Footer Placeholder 5">
            <a:extLst>
              <a:ext uri="{FF2B5EF4-FFF2-40B4-BE49-F238E27FC236}">
                <a16:creationId xmlns:a16="http://schemas.microsoft.com/office/drawing/2014/main" id="{5A00D8D7-E3BC-D6BD-FFB6-65168FFC4A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0CEF7E-6118-DD72-9FD0-8E6A829F4188}"/>
              </a:ext>
            </a:extLst>
          </p:cNvPr>
          <p:cNvSpPr>
            <a:spLocks noGrp="1"/>
          </p:cNvSpPr>
          <p:nvPr>
            <p:ph type="sldNum" sz="quarter" idx="12"/>
          </p:nvPr>
        </p:nvSpPr>
        <p:spPr/>
        <p:txBody>
          <a:bodyPr/>
          <a:lstStyle/>
          <a:p>
            <a:fld id="{A0FA6136-01C9-48FE-B1DC-5DA9271ACB61}" type="slidenum">
              <a:rPr lang="en-US" smtClean="0"/>
              <a:t>‹#›</a:t>
            </a:fld>
            <a:endParaRPr lang="en-US"/>
          </a:p>
        </p:txBody>
      </p:sp>
    </p:spTree>
    <p:extLst>
      <p:ext uri="{BB962C8B-B14F-4D97-AF65-F5344CB8AC3E}">
        <p14:creationId xmlns:p14="http://schemas.microsoft.com/office/powerpoint/2010/main" val="3148869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35730-6A1A-2BA3-BBAE-00034D84A4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E28832-9D42-16EA-9E98-180EF21647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4667C0-865A-087E-8A8E-DAC5BDFEB9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DAFCFB-356D-FCA1-D465-EA6578AC5634}"/>
              </a:ext>
            </a:extLst>
          </p:cNvPr>
          <p:cNvSpPr>
            <a:spLocks noGrp="1"/>
          </p:cNvSpPr>
          <p:nvPr>
            <p:ph type="dt" sz="half" idx="10"/>
          </p:nvPr>
        </p:nvSpPr>
        <p:spPr/>
        <p:txBody>
          <a:bodyPr/>
          <a:lstStyle/>
          <a:p>
            <a:fld id="{62C18953-50A9-485E-BD54-589DFABE013A}" type="datetimeFigureOut">
              <a:rPr lang="en-US" smtClean="0"/>
              <a:t>7/24/2024</a:t>
            </a:fld>
            <a:endParaRPr lang="en-US"/>
          </a:p>
        </p:txBody>
      </p:sp>
      <p:sp>
        <p:nvSpPr>
          <p:cNvPr id="6" name="Footer Placeholder 5">
            <a:extLst>
              <a:ext uri="{FF2B5EF4-FFF2-40B4-BE49-F238E27FC236}">
                <a16:creationId xmlns:a16="http://schemas.microsoft.com/office/drawing/2014/main" id="{F8C87DDA-6E25-5881-39AD-9C7904BFE3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2F37AB-6757-8577-B1BE-711169B30F95}"/>
              </a:ext>
            </a:extLst>
          </p:cNvPr>
          <p:cNvSpPr>
            <a:spLocks noGrp="1"/>
          </p:cNvSpPr>
          <p:nvPr>
            <p:ph type="sldNum" sz="quarter" idx="12"/>
          </p:nvPr>
        </p:nvSpPr>
        <p:spPr/>
        <p:txBody>
          <a:bodyPr/>
          <a:lstStyle/>
          <a:p>
            <a:fld id="{A0FA6136-01C9-48FE-B1DC-5DA9271ACB61}" type="slidenum">
              <a:rPr lang="en-US" smtClean="0"/>
              <a:t>‹#›</a:t>
            </a:fld>
            <a:endParaRPr lang="en-US"/>
          </a:p>
        </p:txBody>
      </p:sp>
    </p:spTree>
    <p:extLst>
      <p:ext uri="{BB962C8B-B14F-4D97-AF65-F5344CB8AC3E}">
        <p14:creationId xmlns:p14="http://schemas.microsoft.com/office/powerpoint/2010/main" val="1824827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7FC88E-2C44-A3A5-ED81-B1A4A8F7CA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91D587-1255-F67F-8EED-38197A939A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F4BBBD-7746-4A40-26AF-D91E5B0EF5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2C18953-50A9-485E-BD54-589DFABE013A}" type="datetimeFigureOut">
              <a:rPr lang="en-US" smtClean="0"/>
              <a:t>7/24/2024</a:t>
            </a:fld>
            <a:endParaRPr lang="en-US"/>
          </a:p>
        </p:txBody>
      </p:sp>
      <p:sp>
        <p:nvSpPr>
          <p:cNvPr id="5" name="Footer Placeholder 4">
            <a:extLst>
              <a:ext uri="{FF2B5EF4-FFF2-40B4-BE49-F238E27FC236}">
                <a16:creationId xmlns:a16="http://schemas.microsoft.com/office/drawing/2014/main" id="{C1F482A0-5BBD-1AF0-BA72-9B2A4E1DCB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C878729-34ED-95BD-D40A-9DB95CCDF7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0FA6136-01C9-48FE-B1DC-5DA9271ACB61}" type="slidenum">
              <a:rPr lang="en-US" smtClean="0"/>
              <a:t>‹#›</a:t>
            </a:fld>
            <a:endParaRPr lang="en-US"/>
          </a:p>
        </p:txBody>
      </p:sp>
    </p:spTree>
    <p:extLst>
      <p:ext uri="{BB962C8B-B14F-4D97-AF65-F5344CB8AC3E}">
        <p14:creationId xmlns:p14="http://schemas.microsoft.com/office/powerpoint/2010/main" val="3154905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proceedings.neurips.cc/paper_files/paper/2012/file/c399862d3b9d6b76c8436e924a68c45b-Paper.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B31876-BAC2-EE36-9EA7-0E692C967893}"/>
              </a:ext>
            </a:extLst>
          </p:cNvPr>
          <p:cNvSpPr>
            <a:spLocks noGrp="1"/>
          </p:cNvSpPr>
          <p:nvPr>
            <p:ph type="ctrTitle"/>
          </p:nvPr>
        </p:nvSpPr>
        <p:spPr>
          <a:xfrm>
            <a:off x="485962" y="320040"/>
            <a:ext cx="5074920" cy="2551177"/>
          </a:xfrm>
        </p:spPr>
        <p:txBody>
          <a:bodyPr>
            <a:normAutofit/>
          </a:bodyPr>
          <a:lstStyle/>
          <a:p>
            <a:pPr algn="l"/>
            <a:r>
              <a:rPr lang="en-US" sz="3100" b="1" kern="100" dirty="0">
                <a:effectLst/>
                <a:latin typeface="Times New Roman" panose="02020603050405020304" pitchFamily="18" charset="0"/>
                <a:ea typeface="Aptos" panose="020B0004020202020204" pitchFamily="34" charset="0"/>
                <a:cs typeface="Times New Roman" panose="02020603050405020304" pitchFamily="18" charset="0"/>
              </a:rPr>
              <a:t>ImageNet Classification with Deep Convolutional Neural Networks</a:t>
            </a:r>
            <a:br>
              <a:rPr lang="en-US" sz="5100" kern="100" dirty="0">
                <a:effectLst/>
                <a:latin typeface="Aptos" panose="020B0004020202020204" pitchFamily="34" charset="0"/>
                <a:ea typeface="Aptos" panose="020B0004020202020204" pitchFamily="34" charset="0"/>
                <a:cs typeface="Times New Roman" panose="02020603050405020304" pitchFamily="18" charset="0"/>
              </a:rPr>
            </a:br>
            <a:endParaRPr lang="en-US" sz="5100" dirty="0"/>
          </a:p>
        </p:txBody>
      </p:sp>
      <p:sp>
        <p:nvSpPr>
          <p:cNvPr id="3" name="Subtitle 2">
            <a:extLst>
              <a:ext uri="{FF2B5EF4-FFF2-40B4-BE49-F238E27FC236}">
                <a16:creationId xmlns:a16="http://schemas.microsoft.com/office/drawing/2014/main" id="{93F45977-67C7-F002-4FE5-7AA40A723EE3}"/>
              </a:ext>
            </a:extLst>
          </p:cNvPr>
          <p:cNvSpPr>
            <a:spLocks noGrp="1"/>
          </p:cNvSpPr>
          <p:nvPr>
            <p:ph type="subTitle" idx="1"/>
          </p:nvPr>
        </p:nvSpPr>
        <p:spPr>
          <a:xfrm>
            <a:off x="640080" y="4631161"/>
            <a:ext cx="6692827" cy="1569486"/>
          </a:xfrm>
        </p:spPr>
        <p:txBody>
          <a:bodyPr>
            <a:normAutofit/>
          </a:bodyPr>
          <a:lstStyle/>
          <a:p>
            <a:pPr marL="0" marR="0" algn="l">
              <a:spcBef>
                <a:spcPts val="0"/>
              </a:spcBef>
              <a:spcAft>
                <a:spcPts val="800"/>
              </a:spcAf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Name: Veerendra Reddy Ariga</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l">
              <a:spcBef>
                <a:spcPts val="0"/>
              </a:spcBef>
              <a:spcAft>
                <a:spcPts val="800"/>
              </a:spcAf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Student ID: 700762092</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l">
              <a:spcBef>
                <a:spcPts val="0"/>
              </a:spcBef>
              <a:spcAft>
                <a:spcPts val="800"/>
              </a:spcAf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University of central Missouri</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algn="l"/>
            <a:endParaRPr lang="en-US" dirty="0"/>
          </a:p>
        </p:txBody>
      </p:sp>
      <p:sp>
        <p:nvSpPr>
          <p:cNvPr id="2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Human brain nerve cells">
            <a:extLst>
              <a:ext uri="{FF2B5EF4-FFF2-40B4-BE49-F238E27FC236}">
                <a16:creationId xmlns:a16="http://schemas.microsoft.com/office/drawing/2014/main" id="{EA726F1D-6AB3-DFF5-92D3-ADD710857101}"/>
              </a:ext>
            </a:extLst>
          </p:cNvPr>
          <p:cNvPicPr>
            <a:picLocks noChangeAspect="1"/>
          </p:cNvPicPr>
          <p:nvPr/>
        </p:nvPicPr>
        <p:blipFill>
          <a:blip r:embed="rId2"/>
          <a:srcRect l="13551" r="35516"/>
          <a:stretch/>
        </p:blipFill>
        <p:spPr>
          <a:xfrm>
            <a:off x="7794208" y="320040"/>
            <a:ext cx="4062039" cy="5981446"/>
          </a:xfrm>
          <a:prstGeom prst="rect">
            <a:avLst/>
          </a:prstGeom>
        </p:spPr>
      </p:pic>
      <p:sp>
        <p:nvSpPr>
          <p:cNvPr id="5" name="TextBox 4">
            <a:extLst>
              <a:ext uri="{FF2B5EF4-FFF2-40B4-BE49-F238E27FC236}">
                <a16:creationId xmlns:a16="http://schemas.microsoft.com/office/drawing/2014/main" id="{15EE6F91-C743-247F-1E39-7B6BD050FE5C}"/>
              </a:ext>
            </a:extLst>
          </p:cNvPr>
          <p:cNvSpPr txBox="1"/>
          <p:nvPr/>
        </p:nvSpPr>
        <p:spPr>
          <a:xfrm>
            <a:off x="905256" y="2697480"/>
            <a:ext cx="6888952" cy="147732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Authors:</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Alex </a:t>
            </a:r>
            <a:r>
              <a:rPr lang="en-US" dirty="0" err="1">
                <a:latin typeface="Times New Roman" panose="02020603050405020304" pitchFamily="18" charset="0"/>
                <a:cs typeface="Times New Roman" panose="02020603050405020304" pitchFamily="18" charset="0"/>
              </a:rPr>
              <a:t>Krizhevsky</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Ilya </a:t>
            </a:r>
            <a:r>
              <a:rPr lang="en-US" dirty="0" err="1">
                <a:latin typeface="Times New Roman" panose="02020603050405020304" pitchFamily="18" charset="0"/>
                <a:cs typeface="Times New Roman" panose="02020603050405020304" pitchFamily="18" charset="0"/>
              </a:rPr>
              <a:t>Sutskever</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Geoffrey E. Hinton </a:t>
            </a:r>
          </a:p>
        </p:txBody>
      </p:sp>
    </p:spTree>
    <p:extLst>
      <p:ext uri="{BB962C8B-B14F-4D97-AF65-F5344CB8AC3E}">
        <p14:creationId xmlns:p14="http://schemas.microsoft.com/office/powerpoint/2010/main" val="25701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00415-F31E-12BF-3F40-F0BF4ACA51D9}"/>
              </a:ext>
            </a:extLst>
          </p:cNvPr>
          <p:cNvSpPr>
            <a:spLocks noGrp="1"/>
          </p:cNvSpPr>
          <p:nvPr>
            <p:ph type="title"/>
          </p:nvPr>
        </p:nvSpPr>
        <p:spPr/>
        <p:txBody>
          <a:bodyPr/>
          <a:lstStyle/>
          <a:p>
            <a:r>
              <a:rPr lang="en-US" dirty="0"/>
              <a:t>Contributions</a:t>
            </a:r>
          </a:p>
        </p:txBody>
      </p:sp>
      <p:sp>
        <p:nvSpPr>
          <p:cNvPr id="3" name="Content Placeholder 2">
            <a:extLst>
              <a:ext uri="{FF2B5EF4-FFF2-40B4-BE49-F238E27FC236}">
                <a16:creationId xmlns:a16="http://schemas.microsoft.com/office/drawing/2014/main" id="{920733A9-769D-8972-2677-9A11CE7120C3}"/>
              </a:ext>
            </a:extLst>
          </p:cNvPr>
          <p:cNvSpPr>
            <a:spLocks noGrp="1"/>
          </p:cNvSpPr>
          <p:nvPr>
            <p:ph idx="1"/>
          </p:nvPr>
        </p:nvSpPr>
        <p:spPr/>
        <p:txBody>
          <a:bodyPr>
            <a:normAutofit/>
          </a:bodyPr>
          <a:lstStyle/>
          <a:p>
            <a:pPr marL="0" marR="0">
              <a:lnSpc>
                <a:spcPct val="107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Benchmark Performance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Set new performance benchmarks on the ImageNet dataset, demonstrating the efficacy of the proposed methodologies and inspiring subsequent research in deep learning and computer vision. </a:t>
            </a:r>
          </a:p>
          <a:p>
            <a:pPr marL="0" marR="0">
              <a:lnSpc>
                <a:spcPct val="107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Scalability and Efficiency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Showcased the scalability of the CNN architecture, capable of efficiently processing and classifying large-scale datasets like ImageNet, paving the way for its application in other large-scale image recognition tasks.</a:t>
            </a:r>
          </a:p>
          <a:p>
            <a:pPr marL="0" marR="0">
              <a:lnSpc>
                <a:spcPct val="107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Future Research Implications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Provided a foundation for future advancements by demonstrating the potential of deep CNNs, motivating further exploration of more powerful GPUs, larger datasets, and enhanced training techniques in the field.</a:t>
            </a:r>
          </a:p>
          <a:p>
            <a:endParaRPr lang="en-US" dirty="0"/>
          </a:p>
        </p:txBody>
      </p:sp>
    </p:spTree>
    <p:extLst>
      <p:ext uri="{BB962C8B-B14F-4D97-AF65-F5344CB8AC3E}">
        <p14:creationId xmlns:p14="http://schemas.microsoft.com/office/powerpoint/2010/main" val="4103952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C78FF-9A08-0903-8250-AAC1EDB42E6C}"/>
              </a:ext>
            </a:extLst>
          </p:cNvPr>
          <p:cNvSpPr>
            <a:spLocks noGrp="1"/>
          </p:cNvSpPr>
          <p:nvPr>
            <p:ph type="title"/>
          </p:nvPr>
        </p:nvSpPr>
        <p:spPr/>
        <p:txBody>
          <a:bodyPr/>
          <a:lstStyle/>
          <a:p>
            <a:r>
              <a:rPr lang="en-US" dirty="0"/>
              <a:t>Results</a:t>
            </a:r>
          </a:p>
        </p:txBody>
      </p:sp>
      <p:graphicFrame>
        <p:nvGraphicFramePr>
          <p:cNvPr id="5" name="Content Placeholder 2">
            <a:extLst>
              <a:ext uri="{FF2B5EF4-FFF2-40B4-BE49-F238E27FC236}">
                <a16:creationId xmlns:a16="http://schemas.microsoft.com/office/drawing/2014/main" id="{DD5A947D-5F68-2641-B47A-7BF5D789AB9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7883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ACD97-A7ED-5750-5ED4-8841E4A2BA4F}"/>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3A2DB9C5-E653-8D7B-8843-F41D684B4CC2}"/>
              </a:ext>
            </a:extLst>
          </p:cNvPr>
          <p:cNvSpPr>
            <a:spLocks noGrp="1"/>
          </p:cNvSpPr>
          <p:nvPr>
            <p:ph idx="1"/>
          </p:nvPr>
        </p:nvSpPr>
        <p:spPr/>
        <p:txBody>
          <a:bodyPr>
            <a:normAutofit lnSpcReduction="10000"/>
          </a:bodyPr>
          <a:lstStyle/>
          <a:p>
            <a:pPr marL="0" marR="0">
              <a:lnSpc>
                <a:spcPct val="107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Error Rates on ImageNet LSVRC-2010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Achieved top-1 and top-5 error rates of 37.5% and 17.0%, respectively, significantly outperforming previous state-of-the-art models.</a:t>
            </a:r>
          </a:p>
          <a:p>
            <a:pPr marL="0" marR="0">
              <a:lnSpc>
                <a:spcPct val="107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Error Rate on ILSVRC-2012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Attained a top-5 error rate of 15.3% in the ILSVRC-2012 contest, demonstrating a marked improvement over existing methodologies.</a:t>
            </a:r>
          </a:p>
          <a:p>
            <a:pPr marL="0" marR="0">
              <a:lnSpc>
                <a:spcPct val="107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Impact of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ReLU</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Activation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use of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ReLU</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activation functions led to faster training times and improved performance compared to traditional activation functions like tanh and sigmoid.</a:t>
            </a:r>
          </a:p>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Effectiveness of Dropout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Implementing dropout regularization reduced overfitting, resulting in better generalization to new, unseen data.</a:t>
            </a:r>
          </a:p>
          <a:p>
            <a:pPr marL="0" marR="0">
              <a:lnSpc>
                <a:spcPct val="107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GPU Training Efficiency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Leveraged GPU acceleration to train the network in five to six days, highlighting the importance of hardware advancements in deep learning research.</a:t>
            </a:r>
          </a:p>
          <a:p>
            <a:pPr marL="0" marR="0">
              <a:lnSpc>
                <a:spcPct val="107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Scalability </a:t>
            </a:r>
            <a:r>
              <a:rPr lang="en-US" sz="1800" b="1" kern="100">
                <a:effectLst/>
                <a:latin typeface="Aptos" panose="020B0004020202020204" pitchFamily="34" charset="0"/>
                <a:ea typeface="Aptos" panose="020B0004020202020204" pitchFamily="34" charset="0"/>
                <a:cs typeface="Times New Roman" panose="02020603050405020304" pitchFamily="18" charset="0"/>
              </a:rPr>
              <a:t>and Practicality :</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Demonstrated that the proposed CNN architecture can handle large-scale datasets effectively, paving the way for its application in various real-world image classification tasks.</a:t>
            </a:r>
          </a:p>
          <a:p>
            <a:pPr marL="0" marR="0">
              <a:lnSpc>
                <a:spcPct val="107000"/>
              </a:lnSpc>
              <a:spcBef>
                <a:spcPts val="0"/>
              </a:spcBef>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13242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815520-6030-D23D-DEF9-5FEA197A5697}"/>
              </a:ext>
            </a:extLst>
          </p:cNvPr>
          <p:cNvSpPr>
            <a:spLocks noGrp="1"/>
          </p:cNvSpPr>
          <p:nvPr>
            <p:ph type="title"/>
          </p:nvPr>
        </p:nvSpPr>
        <p:spPr>
          <a:xfrm>
            <a:off x="5297762" y="329184"/>
            <a:ext cx="6251110" cy="1783080"/>
          </a:xfrm>
        </p:spPr>
        <p:txBody>
          <a:bodyPr anchor="b">
            <a:normAutofit/>
          </a:bodyPr>
          <a:lstStyle/>
          <a:p>
            <a:r>
              <a:rPr lang="en-US" sz="5400"/>
              <a:t>Critical Analysis</a:t>
            </a:r>
          </a:p>
        </p:txBody>
      </p:sp>
      <p:pic>
        <p:nvPicPr>
          <p:cNvPr id="17" name="Picture 16" descr="Blue blocks and networks technology background">
            <a:extLst>
              <a:ext uri="{FF2B5EF4-FFF2-40B4-BE49-F238E27FC236}">
                <a16:creationId xmlns:a16="http://schemas.microsoft.com/office/drawing/2014/main" id="{2AE61072-5AA8-860A-2558-E79CA3DF4BAC}"/>
              </a:ext>
            </a:extLst>
          </p:cNvPr>
          <p:cNvPicPr>
            <a:picLocks noChangeAspect="1"/>
          </p:cNvPicPr>
          <p:nvPr/>
        </p:nvPicPr>
        <p:blipFill>
          <a:blip r:embed="rId3"/>
          <a:srcRect l="16045" r="45755"/>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32"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ontent Placeholder 2">
            <a:extLst>
              <a:ext uri="{FF2B5EF4-FFF2-40B4-BE49-F238E27FC236}">
                <a16:creationId xmlns:a16="http://schemas.microsoft.com/office/drawing/2014/main" id="{3AFB8A0F-16EF-C272-125C-3769D268E0EC}"/>
              </a:ext>
            </a:extLst>
          </p:cNvPr>
          <p:cNvSpPr>
            <a:spLocks noGrp="1"/>
          </p:cNvSpPr>
          <p:nvPr>
            <p:ph idx="1"/>
          </p:nvPr>
        </p:nvSpPr>
        <p:spPr>
          <a:xfrm>
            <a:off x="5297762" y="2706624"/>
            <a:ext cx="6251110" cy="3483864"/>
          </a:xfrm>
        </p:spPr>
        <p:txBody>
          <a:bodyPr>
            <a:normAutofit/>
          </a:bodyPr>
          <a:lstStyle/>
          <a:p>
            <a:pPr marL="0" indent="0">
              <a:buNone/>
            </a:pPr>
            <a:r>
              <a:rPr lang="en-US" sz="1200" b="1"/>
              <a:t>Strengths</a:t>
            </a:r>
          </a:p>
          <a:p>
            <a:r>
              <a:rPr lang="en-US" sz="1200"/>
              <a:t>- Innovative Design: The CNN architecture with 60 million parameters sets a new standard in model complexity and effectiveness.</a:t>
            </a:r>
          </a:p>
          <a:p>
            <a:r>
              <a:rPr lang="en-US" sz="1200"/>
              <a:t>- ReLU Activation: Speeds up training significantly compared to traditional functions.</a:t>
            </a:r>
          </a:p>
          <a:p>
            <a:r>
              <a:rPr lang="en-US" sz="1200"/>
              <a:t>- Dropout Regularization: Effectively reduces overfitting, improving generalization.</a:t>
            </a:r>
          </a:p>
          <a:p>
            <a:r>
              <a:rPr lang="en-US" sz="1200"/>
              <a:t>- GPU Utilization: Enables efficient training of large networks.</a:t>
            </a:r>
          </a:p>
          <a:p>
            <a:r>
              <a:rPr lang="en-US" sz="1200"/>
              <a:t>- Data Augmentation: Enhances model robustness and performance.</a:t>
            </a:r>
          </a:p>
          <a:p>
            <a:pPr marL="0" indent="0">
              <a:buNone/>
            </a:pPr>
            <a:r>
              <a:rPr lang="en-US" sz="1200" b="1"/>
              <a:t>Weaknesses</a:t>
            </a:r>
          </a:p>
          <a:p>
            <a:r>
              <a:rPr lang="en-US" sz="1200"/>
              <a:t>- High Computational Requirements: Requires powerful GPUs, limiting accessibility.</a:t>
            </a:r>
          </a:p>
          <a:p>
            <a:r>
              <a:rPr lang="en-US" sz="1200"/>
              <a:t>- Training Time: Takes five to six days, which may be impractical for some uses.</a:t>
            </a:r>
          </a:p>
          <a:p>
            <a:r>
              <a:rPr lang="en-US" sz="1200"/>
              <a:t>- Dependency on Large Datasets: Not suitable for domains without large labeled datasets.</a:t>
            </a:r>
          </a:p>
          <a:p>
            <a:endParaRPr lang="en-US" sz="1200"/>
          </a:p>
        </p:txBody>
      </p:sp>
    </p:spTree>
    <p:extLst>
      <p:ext uri="{BB962C8B-B14F-4D97-AF65-F5344CB8AC3E}">
        <p14:creationId xmlns:p14="http://schemas.microsoft.com/office/powerpoint/2010/main" val="1874842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550A9D3-BA18-BDE1-9C11-65D815AB4F5B}"/>
              </a:ext>
            </a:extLst>
          </p:cNvPr>
          <p:cNvPicPr>
            <a:picLocks noChangeAspect="1"/>
          </p:cNvPicPr>
          <p:nvPr/>
        </p:nvPicPr>
        <p:blipFill>
          <a:blip r:embed="rId2">
            <a:duotone>
              <a:schemeClr val="bg2">
                <a:shade val="45000"/>
                <a:satMod val="135000"/>
              </a:schemeClr>
              <a:prstClr val="white"/>
            </a:duotone>
          </a:blip>
          <a:srcRect t="3859" b="11872"/>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3E251D-FBBE-E161-0063-AABDB9675751}"/>
              </a:ext>
            </a:extLst>
          </p:cNvPr>
          <p:cNvSpPr>
            <a:spLocks noGrp="1"/>
          </p:cNvSpPr>
          <p:nvPr>
            <p:ph type="title"/>
          </p:nvPr>
        </p:nvSpPr>
        <p:spPr>
          <a:xfrm>
            <a:off x="838200" y="365125"/>
            <a:ext cx="10515600" cy="1325563"/>
          </a:xfrm>
        </p:spPr>
        <p:txBody>
          <a:bodyPr>
            <a:normAutofit/>
          </a:bodyPr>
          <a:lstStyle/>
          <a:p>
            <a:r>
              <a:rPr lang="en-US" dirty="0"/>
              <a:t>Critical Analysis</a:t>
            </a:r>
          </a:p>
        </p:txBody>
      </p:sp>
      <p:graphicFrame>
        <p:nvGraphicFramePr>
          <p:cNvPr id="5" name="Content Placeholder 2">
            <a:extLst>
              <a:ext uri="{FF2B5EF4-FFF2-40B4-BE49-F238E27FC236}">
                <a16:creationId xmlns:a16="http://schemas.microsoft.com/office/drawing/2014/main" id="{C4F882D5-8CD3-51F9-0CE7-0E7C8693CB91}"/>
              </a:ext>
            </a:extLst>
          </p:cNvPr>
          <p:cNvGraphicFramePr>
            <a:graphicFrameLocks noGrp="1"/>
          </p:cNvGraphicFramePr>
          <p:nvPr>
            <p:ph idx="1"/>
            <p:extLst>
              <p:ext uri="{D42A27DB-BD31-4B8C-83A1-F6EECF244321}">
                <p14:modId xmlns:p14="http://schemas.microsoft.com/office/powerpoint/2010/main" val="199790271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71616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B66ECB-0F71-90FA-7AE5-B34BCD20B389}"/>
              </a:ext>
            </a:extLst>
          </p:cNvPr>
          <p:cNvSpPr>
            <a:spLocks noGrp="1"/>
          </p:cNvSpPr>
          <p:nvPr>
            <p:ph type="title"/>
          </p:nvPr>
        </p:nvSpPr>
        <p:spPr>
          <a:xfrm>
            <a:off x="761803" y="350196"/>
            <a:ext cx="4646904" cy="1624520"/>
          </a:xfrm>
        </p:spPr>
        <p:txBody>
          <a:bodyPr anchor="ctr">
            <a:normAutofit/>
          </a:bodyPr>
          <a:lstStyle/>
          <a:p>
            <a:r>
              <a:rPr lang="en-US" sz="4000"/>
              <a:t>References</a:t>
            </a:r>
          </a:p>
        </p:txBody>
      </p:sp>
      <p:sp>
        <p:nvSpPr>
          <p:cNvPr id="3" name="Content Placeholder 2">
            <a:extLst>
              <a:ext uri="{FF2B5EF4-FFF2-40B4-BE49-F238E27FC236}">
                <a16:creationId xmlns:a16="http://schemas.microsoft.com/office/drawing/2014/main" id="{D2B35340-2B64-709D-65EE-D0CC75AABBD7}"/>
              </a:ext>
            </a:extLst>
          </p:cNvPr>
          <p:cNvSpPr>
            <a:spLocks noGrp="1"/>
          </p:cNvSpPr>
          <p:nvPr>
            <p:ph idx="1"/>
          </p:nvPr>
        </p:nvSpPr>
        <p:spPr>
          <a:xfrm>
            <a:off x="761802" y="2743200"/>
            <a:ext cx="4646905" cy="3613149"/>
          </a:xfrm>
        </p:spPr>
        <p:txBody>
          <a:bodyPr anchor="ctr">
            <a:normAutofit/>
          </a:bodyPr>
          <a:lstStyle/>
          <a:p>
            <a:pPr marL="0" indent="0">
              <a:buNone/>
            </a:pPr>
            <a:r>
              <a:rPr lang="en-US" sz="2000" u="sng" kern="100">
                <a:effectLst/>
                <a:latin typeface="Aptos" panose="020B0004020202020204" pitchFamily="34" charset="0"/>
                <a:ea typeface="Aptos" panose="020B0004020202020204" pitchFamily="34" charset="0"/>
                <a:cs typeface="Times New Roman" panose="02020603050405020304" pitchFamily="18" charset="0"/>
                <a:hlinkClick r:id="rId2"/>
              </a:rPr>
              <a:t>https://proceedings.neurips.cc/paper_files/paper/2012/file/c399862d3b9d6b76c8436e924a68c45b-Paper.pdf</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sz="2000"/>
          </a:p>
        </p:txBody>
      </p:sp>
      <p:pic>
        <p:nvPicPr>
          <p:cNvPr id="5" name="Picture 4" descr="Pins in a map">
            <a:extLst>
              <a:ext uri="{FF2B5EF4-FFF2-40B4-BE49-F238E27FC236}">
                <a16:creationId xmlns:a16="http://schemas.microsoft.com/office/drawing/2014/main" id="{B77297D3-D536-33EB-7E1E-37722B82726B}"/>
              </a:ext>
            </a:extLst>
          </p:cNvPr>
          <p:cNvPicPr>
            <a:picLocks noChangeAspect="1"/>
          </p:cNvPicPr>
          <p:nvPr/>
        </p:nvPicPr>
        <p:blipFill>
          <a:blip r:embed="rId3"/>
          <a:srcRect l="21238" r="19361" b="-2"/>
          <a:stretch/>
        </p:blipFill>
        <p:spPr>
          <a:xfrm>
            <a:off x="6096000" y="1"/>
            <a:ext cx="6102825" cy="6858000"/>
          </a:xfrm>
          <a:prstGeom prst="rect">
            <a:avLst/>
          </a:prstGeom>
        </p:spPr>
      </p:pic>
    </p:spTree>
    <p:extLst>
      <p:ext uri="{BB962C8B-B14F-4D97-AF65-F5344CB8AC3E}">
        <p14:creationId xmlns:p14="http://schemas.microsoft.com/office/powerpoint/2010/main" val="1721265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2" name="Rectangle 11">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2DA1DC-A1E3-B730-5940-892912FB6D39}"/>
              </a:ext>
            </a:extLst>
          </p:cNvPr>
          <p:cNvSpPr>
            <a:spLocks noGrp="1"/>
          </p:cNvSpPr>
          <p:nvPr>
            <p:ph type="title"/>
          </p:nvPr>
        </p:nvSpPr>
        <p:spPr>
          <a:xfrm>
            <a:off x="761803" y="350196"/>
            <a:ext cx="4646904" cy="1624520"/>
          </a:xfrm>
        </p:spPr>
        <p:txBody>
          <a:bodyPr anchor="ctr">
            <a:normAutofit/>
          </a:bodyPr>
          <a:lstStyle/>
          <a:p>
            <a:r>
              <a:rPr lang="en-US" sz="4000"/>
              <a:t>Motivation</a:t>
            </a:r>
          </a:p>
        </p:txBody>
      </p:sp>
      <p:sp>
        <p:nvSpPr>
          <p:cNvPr id="4" name="Rectangle 1">
            <a:extLst>
              <a:ext uri="{FF2B5EF4-FFF2-40B4-BE49-F238E27FC236}">
                <a16:creationId xmlns:a16="http://schemas.microsoft.com/office/drawing/2014/main" id="{516D1BED-C6A2-8C0A-DF56-DBC4415112AF}"/>
              </a:ext>
            </a:extLst>
          </p:cNvPr>
          <p:cNvSpPr>
            <a:spLocks noGrp="1" noChangeArrowheads="1"/>
          </p:cNvSpPr>
          <p:nvPr>
            <p:ph idx="1"/>
          </p:nvPr>
        </p:nvSpPr>
        <p:spPr bwMode="auto">
          <a:xfrm>
            <a:off x="761802" y="2743200"/>
            <a:ext cx="4646905" cy="361314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None/>
              <a:tabLst/>
            </a:pPr>
            <a:r>
              <a:rPr kumimoji="0" lang="en-US" altLang="en-US" sz="1700" i="0" u="none" strike="noStrike" cap="none" normalizeH="0" baseline="0">
                <a:ln>
                  <a:noFill/>
                </a:ln>
                <a:effectLst/>
                <a:latin typeface="Arial" panose="020B0604020202020204" pitchFamily="34" charset="0"/>
              </a:rPr>
              <a:t>1. Significance in Computer Vision</a:t>
            </a:r>
          </a:p>
          <a:p>
            <a:pPr marL="0" marR="0" lvl="0" indent="0" defTabSz="914400" rtl="0" eaLnBrk="0" fontAlgn="base" latinLnBrk="0" hangingPunct="0">
              <a:spcBef>
                <a:spcPct val="0"/>
              </a:spcBef>
              <a:spcAft>
                <a:spcPts val="600"/>
              </a:spcAft>
              <a:buClrTx/>
              <a:buSzTx/>
              <a:buNone/>
              <a:tabLst/>
            </a:pPr>
            <a:endParaRPr kumimoji="0" lang="en-US" altLang="en-US" sz="170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en-US" altLang="en-US" sz="1700" i="0" u="none" strike="noStrike" cap="none" normalizeH="0" baseline="0">
                <a:ln>
                  <a:noFill/>
                </a:ln>
                <a:effectLst/>
                <a:latin typeface="Arial" panose="020B0604020202020204" pitchFamily="34" charset="0"/>
              </a:rPr>
              <a:t>2. Innovation in Model Design</a:t>
            </a:r>
          </a:p>
          <a:p>
            <a:pPr marL="0" marR="0" lvl="0" indent="0" defTabSz="914400" rtl="0" eaLnBrk="0" fontAlgn="base" latinLnBrk="0" hangingPunct="0">
              <a:spcBef>
                <a:spcPct val="0"/>
              </a:spcBef>
              <a:spcAft>
                <a:spcPts val="600"/>
              </a:spcAft>
              <a:buClrTx/>
              <a:buSzTx/>
              <a:buNone/>
              <a:tabLst/>
            </a:pPr>
            <a:endParaRPr kumimoji="0" lang="en-US" altLang="en-US" sz="170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en-US" altLang="en-US" sz="1700" i="0" u="none" strike="noStrike" cap="none" normalizeH="0" baseline="0">
                <a:ln>
                  <a:noFill/>
                </a:ln>
                <a:effectLst/>
                <a:latin typeface="Arial" panose="020B0604020202020204" pitchFamily="34" charset="0"/>
              </a:rPr>
              <a:t>3. Performance Improvements</a:t>
            </a:r>
          </a:p>
          <a:p>
            <a:pPr marL="0" marR="0" lvl="0" indent="0" defTabSz="914400" rtl="0" eaLnBrk="0" fontAlgn="base" latinLnBrk="0" hangingPunct="0">
              <a:spcBef>
                <a:spcPct val="0"/>
              </a:spcBef>
              <a:spcAft>
                <a:spcPts val="600"/>
              </a:spcAft>
              <a:buClrTx/>
              <a:buSzTx/>
              <a:buNone/>
              <a:tabLst/>
            </a:pPr>
            <a:endParaRPr kumimoji="0" lang="en-US" altLang="en-US" sz="170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en-US" altLang="en-US" sz="1700" i="0" u="none" strike="noStrike" cap="none" normalizeH="0" baseline="0">
                <a:ln>
                  <a:noFill/>
                </a:ln>
                <a:effectLst/>
                <a:latin typeface="Arial" panose="020B0604020202020204" pitchFamily="34" charset="0"/>
              </a:rPr>
              <a:t>4. Scalability and Efficiency</a:t>
            </a:r>
          </a:p>
          <a:p>
            <a:pPr marL="0" marR="0" lvl="0" indent="0" defTabSz="914400" rtl="0" eaLnBrk="0" fontAlgn="base" latinLnBrk="0" hangingPunct="0">
              <a:spcBef>
                <a:spcPct val="0"/>
              </a:spcBef>
              <a:spcAft>
                <a:spcPts val="600"/>
              </a:spcAft>
              <a:buClrTx/>
              <a:buSzTx/>
              <a:buNone/>
              <a:tabLst/>
            </a:pPr>
            <a:endParaRPr kumimoji="0" lang="en-US" altLang="en-US" sz="170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en-US" altLang="en-US" sz="1700" i="0" u="none" strike="noStrike" cap="none" normalizeH="0" baseline="0">
                <a:ln>
                  <a:noFill/>
                </a:ln>
                <a:effectLst/>
                <a:latin typeface="Arial" panose="020B0604020202020204" pitchFamily="34" charset="0"/>
              </a:rPr>
              <a:t>5. Broader Implications</a:t>
            </a:r>
          </a:p>
          <a:p>
            <a:pPr marL="0" marR="0" lvl="0" indent="0" defTabSz="914400" rtl="0" eaLnBrk="0" fontAlgn="base" latinLnBrk="0" hangingPunct="0">
              <a:spcBef>
                <a:spcPct val="0"/>
              </a:spcBef>
              <a:spcAft>
                <a:spcPts val="600"/>
              </a:spcAft>
              <a:buClrTx/>
              <a:buSzTx/>
              <a:buNone/>
              <a:tabLst/>
            </a:pPr>
            <a:endParaRPr kumimoji="0" lang="en-US" altLang="en-US" sz="170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en-US" altLang="en-US" sz="1700" i="0" u="none" strike="noStrike" cap="none" normalizeH="0" baseline="0">
                <a:ln>
                  <a:noFill/>
                </a:ln>
                <a:effectLst/>
                <a:latin typeface="Arial" panose="020B0604020202020204" pitchFamily="34" charset="0"/>
              </a:rPr>
              <a:t>6. Limitations and Future Work </a:t>
            </a:r>
          </a:p>
        </p:txBody>
      </p:sp>
      <p:pic>
        <p:nvPicPr>
          <p:cNvPr id="6" name="Picture 5" descr="White puzzle with one red piece">
            <a:extLst>
              <a:ext uri="{FF2B5EF4-FFF2-40B4-BE49-F238E27FC236}">
                <a16:creationId xmlns:a16="http://schemas.microsoft.com/office/drawing/2014/main" id="{5EE68C4F-79EF-C1A5-1653-6F9D28BEC778}"/>
              </a:ext>
            </a:extLst>
          </p:cNvPr>
          <p:cNvPicPr>
            <a:picLocks noChangeAspect="1"/>
          </p:cNvPicPr>
          <p:nvPr/>
        </p:nvPicPr>
        <p:blipFill>
          <a:blip r:embed="rId2"/>
          <a:srcRect l="25774" r="24170"/>
          <a:stretch/>
        </p:blipFill>
        <p:spPr>
          <a:xfrm>
            <a:off x="6096000" y="1"/>
            <a:ext cx="6102825" cy="6858000"/>
          </a:xfrm>
          <a:prstGeom prst="rect">
            <a:avLst/>
          </a:prstGeom>
        </p:spPr>
      </p:pic>
    </p:spTree>
    <p:extLst>
      <p:ext uri="{BB962C8B-B14F-4D97-AF65-F5344CB8AC3E}">
        <p14:creationId xmlns:p14="http://schemas.microsoft.com/office/powerpoint/2010/main" val="3962893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10E88-91AC-4D4B-3579-8BB1238AA25E}"/>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EF0DE6AA-DD4E-3B1F-045E-447F6C003FA3}"/>
              </a:ext>
            </a:extLst>
          </p:cNvPr>
          <p:cNvSpPr>
            <a:spLocks noGrp="1"/>
          </p:cNvSpPr>
          <p:nvPr>
            <p:ph idx="1"/>
          </p:nvPr>
        </p:nvSpPr>
        <p:spPr/>
        <p:txBody>
          <a:bodyPr/>
          <a:lstStyle/>
          <a:p>
            <a:pPr marL="0" marR="0">
              <a:lnSpc>
                <a:spcPct val="107000"/>
              </a:lnSpc>
              <a:spcBef>
                <a:spcPts val="0"/>
              </a:spcBef>
              <a:spcAft>
                <a:spcPts val="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Significance in Computer Vision:</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Emphasize how this research addresses a critical challenge in computer vision and its impact on the field.</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Innovation in Model Design:</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Highlight the novel aspects of the model, such as the use of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ReLU</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nonlinearity, dropout, and GPU-based training.</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Performance Improvements: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Showcase the significant reduction in error rates achieved by this model compared to previous state-of-the-art results.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Scalability and Efficiency:</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Discuss how the model efficiently handles large-scale data and the importance of GPU acceleration in training.</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Broader Implications: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Mention how the success of this research sets the stage for future developments in deep learning and computer vision.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R="0">
              <a:lnSpc>
                <a:spcPct val="107000"/>
              </a:lnSpc>
              <a:spcBef>
                <a:spcPts val="0"/>
              </a:spcBef>
              <a:spcAft>
                <a:spcPts val="800"/>
              </a:spcAft>
            </a:pPr>
            <a:r>
              <a:rPr lang="en-US" sz="1800" b="1" kern="0" dirty="0">
                <a:latin typeface="Symbol" panose="05050102010706020507" pitchFamily="18" charset="2"/>
                <a:ea typeface="Times New Roman" panose="02020603050405020304" pitchFamily="18" charset="0"/>
                <a:cs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Limitations and Future Work:</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Acknowledge the limitations, such as the need for powerful hardware and large labeled datasets, and suggest areas for future exploration.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63370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278130-DFE0-457B-8698-88DF69019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2F99531B-1681-4D6E-BECB-18325B33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20344094-430A-400B-804B-910E696A1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3C67DF-7782-4E57-AB9B-F1B4811AD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43451" y="1248213"/>
            <a:ext cx="5413238" cy="4326335"/>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7B4050-A5A7-6EF1-7E6D-91532764D4D1}"/>
              </a:ext>
            </a:extLst>
          </p:cNvPr>
          <p:cNvSpPr>
            <a:spLocks noGrp="1"/>
          </p:cNvSpPr>
          <p:nvPr>
            <p:ph type="title"/>
          </p:nvPr>
        </p:nvSpPr>
        <p:spPr>
          <a:xfrm>
            <a:off x="504967" y="675564"/>
            <a:ext cx="3609833" cy="5204085"/>
          </a:xfrm>
        </p:spPr>
        <p:txBody>
          <a:bodyPr>
            <a:normAutofit/>
          </a:bodyPr>
          <a:lstStyle/>
          <a:p>
            <a:r>
              <a:rPr lang="en-US" dirty="0"/>
              <a:t>Problem Statement</a:t>
            </a:r>
          </a:p>
        </p:txBody>
      </p:sp>
      <p:cxnSp>
        <p:nvCxnSpPr>
          <p:cNvPr id="17" name="Straight Connector 16">
            <a:extLst>
              <a:ext uri="{FF2B5EF4-FFF2-40B4-BE49-F238E27FC236}">
                <a16:creationId xmlns:a16="http://schemas.microsoft.com/office/drawing/2014/main" id="{B03A5AE3-BD30-455C-842B-7626C8BEF0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DBECAA5-1F2D-470D-875C-8F2C2CA3E5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5ECB3D5-B94E-D18B-FEC9-688450120214}"/>
              </a:ext>
            </a:extLst>
          </p:cNvPr>
          <p:cNvGraphicFramePr>
            <a:graphicFrameLocks noGrp="1"/>
          </p:cNvGraphicFramePr>
          <p:nvPr>
            <p:ph idx="1"/>
            <p:extLst>
              <p:ext uri="{D42A27DB-BD31-4B8C-83A1-F6EECF244321}">
                <p14:modId xmlns:p14="http://schemas.microsoft.com/office/powerpoint/2010/main" val="1465601879"/>
              </p:ext>
            </p:extLst>
          </p:nvPr>
        </p:nvGraphicFramePr>
        <p:xfrm>
          <a:off x="4776730" y="819369"/>
          <a:ext cx="6589260" cy="5243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2494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B54EC-6715-2FE6-E8F0-EE883F757228}"/>
              </a:ext>
            </a:extLst>
          </p:cNvPr>
          <p:cNvSpPr>
            <a:spLocks noGrp="1"/>
          </p:cNvSpPr>
          <p:nvPr>
            <p:ph type="title"/>
          </p:nvPr>
        </p:nvSpPr>
        <p:spPr>
          <a:xfrm>
            <a:off x="838200" y="365125"/>
            <a:ext cx="10515600" cy="805307"/>
          </a:xfrm>
        </p:spPr>
        <p:txBody>
          <a:bodyPr/>
          <a:lstStyle/>
          <a:p>
            <a:r>
              <a:rPr lang="en-US" dirty="0"/>
              <a:t>Problem Statement</a:t>
            </a:r>
          </a:p>
        </p:txBody>
      </p:sp>
      <p:sp>
        <p:nvSpPr>
          <p:cNvPr id="3" name="Content Placeholder 2">
            <a:extLst>
              <a:ext uri="{FF2B5EF4-FFF2-40B4-BE49-F238E27FC236}">
                <a16:creationId xmlns:a16="http://schemas.microsoft.com/office/drawing/2014/main" id="{53DB8BA7-B3D3-BCE3-1D4B-497799C46D13}"/>
              </a:ext>
            </a:extLst>
          </p:cNvPr>
          <p:cNvSpPr>
            <a:spLocks noGrp="1"/>
          </p:cNvSpPr>
          <p:nvPr>
            <p:ph idx="1"/>
          </p:nvPr>
        </p:nvSpPr>
        <p:spPr>
          <a:xfrm>
            <a:off x="838200" y="1316736"/>
            <a:ext cx="10515600" cy="4860227"/>
          </a:xfrm>
        </p:spPr>
        <p:txBody>
          <a:bodyPr>
            <a:noAutofit/>
          </a:bodyPr>
          <a:lstStyle/>
          <a:p>
            <a:pPr marL="0" marR="0">
              <a:lnSpc>
                <a:spcPct val="107000"/>
              </a:lnSpc>
              <a:spcBef>
                <a:spcPts val="0"/>
              </a:spcBef>
              <a:spcAft>
                <a:spcPts val="800"/>
              </a:spcAft>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The rapid growth of digital media has resulted in an enormous volume of images that need to be accurately classified and organized. Traditional image classification methods often struggle with high error rates, overfitting, and scalability issues. To address these challenges, this study investigates the application of deep convolutional neural networks (CNNs) to large-scale image classification tasks using the ImageNet dataset. The specific problems addressed include: </a:t>
            </a:r>
          </a:p>
          <a:p>
            <a:pPr marL="0" marR="0">
              <a:lnSpc>
                <a:spcPct val="107000"/>
              </a:lnSpc>
              <a:spcBef>
                <a:spcPts val="0"/>
              </a:spcBef>
              <a:spcAft>
                <a:spcPts val="800"/>
              </a:spcAft>
            </a:pPr>
            <a:r>
              <a:rPr lang="en-US" sz="1600" b="1" kern="100" dirty="0">
                <a:effectLst/>
                <a:latin typeface="Times New Roman" panose="02020603050405020304" pitchFamily="18" charset="0"/>
                <a:ea typeface="Aptos" panose="020B0004020202020204" pitchFamily="34" charset="0"/>
                <a:cs typeface="Times New Roman" panose="02020603050405020304" pitchFamily="18" charset="0"/>
              </a:rPr>
              <a:t>High Error Rates:</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Existing models exhibit high error rates in image classification, which hampers their practical usability.</a:t>
            </a:r>
          </a:p>
          <a:p>
            <a:pPr marL="0" marR="0">
              <a:lnSpc>
                <a:spcPct val="107000"/>
              </a:lnSpc>
              <a:spcBef>
                <a:spcPts val="0"/>
              </a:spcBef>
              <a:spcAft>
                <a:spcPts val="800"/>
              </a:spcAft>
            </a:pPr>
            <a:r>
              <a:rPr lang="en-US" sz="1600" b="1" kern="100" dirty="0">
                <a:effectLst/>
                <a:latin typeface="Times New Roman" panose="02020603050405020304" pitchFamily="18" charset="0"/>
                <a:ea typeface="Aptos" panose="020B0004020202020204" pitchFamily="34" charset="0"/>
                <a:cs typeface="Times New Roman" panose="02020603050405020304" pitchFamily="18" charset="0"/>
              </a:rPr>
              <a:t>Overfitting: </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Large neural networks often suffer from overfitting, limiting their generalization capabilities.</a:t>
            </a:r>
          </a:p>
          <a:p>
            <a:pPr marL="0" marR="0">
              <a:lnSpc>
                <a:spcPct val="107000"/>
              </a:lnSpc>
              <a:spcBef>
                <a:spcPts val="0"/>
              </a:spcBef>
              <a:spcAft>
                <a:spcPts val="800"/>
              </a:spcAft>
            </a:pPr>
            <a:r>
              <a:rPr lang="en-US" sz="1600" b="1" kern="100" dirty="0">
                <a:effectLst/>
                <a:latin typeface="Times New Roman" panose="02020603050405020304" pitchFamily="18" charset="0"/>
                <a:ea typeface="Aptos" panose="020B0004020202020204" pitchFamily="34" charset="0"/>
                <a:cs typeface="Times New Roman" panose="02020603050405020304" pitchFamily="18" charset="0"/>
              </a:rPr>
              <a:t>Scalability: </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Managing and processing millions of images efficiently requires scalable and robust models.</a:t>
            </a:r>
          </a:p>
          <a:p>
            <a:pPr marL="0" marR="0">
              <a:lnSpc>
                <a:spcPct val="107000"/>
              </a:lnSpc>
              <a:spcBef>
                <a:spcPts val="0"/>
              </a:spcBef>
              <a:spcAft>
                <a:spcPts val="800"/>
              </a:spcAft>
            </a:pPr>
            <a:r>
              <a:rPr lang="en-US" sz="1600" b="1" kern="100" dirty="0">
                <a:effectLst/>
                <a:latin typeface="Times New Roman" panose="02020603050405020304" pitchFamily="18" charset="0"/>
                <a:ea typeface="Aptos" panose="020B0004020202020204" pitchFamily="34" charset="0"/>
                <a:cs typeface="Times New Roman" panose="02020603050405020304" pitchFamily="18" charset="0"/>
              </a:rPr>
              <a:t>Training Efficiency: </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Training deep networks is computationally intensive and time-consuming, necessitating the use of advanced hardware and optimization techniques.</a:t>
            </a:r>
          </a:p>
          <a:p>
            <a:pPr marL="0" marR="0">
              <a:lnSpc>
                <a:spcPct val="107000"/>
              </a:lnSpc>
              <a:spcBef>
                <a:spcPts val="0"/>
              </a:spcBef>
              <a:spcAft>
                <a:spcPts val="800"/>
              </a:spcAft>
            </a:pPr>
            <a:r>
              <a:rPr lang="en-US" sz="1600" b="1" kern="100" dirty="0">
                <a:effectLst/>
                <a:latin typeface="Times New Roman" panose="02020603050405020304" pitchFamily="18" charset="0"/>
                <a:ea typeface="Aptos" panose="020B0004020202020204" pitchFamily="34" charset="0"/>
                <a:cs typeface="Times New Roman" panose="02020603050405020304" pitchFamily="18" charset="0"/>
              </a:rPr>
              <a:t>Data Dependence: </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Effective image classification often relies on large, labeled datasets, which may not be available in all domains.</a:t>
            </a:r>
          </a:p>
          <a:p>
            <a:pPr marL="0" marR="0">
              <a:lnSpc>
                <a:spcPct val="107000"/>
              </a:lnSpc>
              <a:spcBef>
                <a:spcPts val="0"/>
              </a:spcBef>
              <a:spcAft>
                <a:spcPts val="800"/>
              </a:spcAft>
            </a:pPr>
            <a:r>
              <a:rPr lang="en-US" sz="1600" dirty="0">
                <a:effectLst/>
                <a:latin typeface="Aptos" panose="020B0004020202020204" pitchFamily="34" charset="0"/>
                <a:ea typeface="Aptos" panose="020B0004020202020204" pitchFamily="34" charset="0"/>
                <a:cs typeface="Times New Roman" panose="02020603050405020304" pitchFamily="18" charset="0"/>
              </a:rPr>
              <a:t>By developing a CNN with 60 million parameters, five convolutional layers, and three fully connected layers, this study aims to achieve significant improvements in accuracy and efficiency, leveraging innovations such as </a:t>
            </a:r>
            <a:r>
              <a:rPr lang="en-US" sz="1600" dirty="0" err="1">
                <a:effectLst/>
                <a:latin typeface="Aptos" panose="020B0004020202020204" pitchFamily="34" charset="0"/>
                <a:ea typeface="Aptos" panose="020B0004020202020204" pitchFamily="34" charset="0"/>
                <a:cs typeface="Times New Roman" panose="02020603050405020304" pitchFamily="18" charset="0"/>
              </a:rPr>
              <a:t>ReLU</a:t>
            </a:r>
            <a:r>
              <a:rPr lang="en-US" sz="1600" dirty="0">
                <a:effectLst/>
                <a:latin typeface="Aptos" panose="020B0004020202020204" pitchFamily="34" charset="0"/>
                <a:ea typeface="Aptos" panose="020B0004020202020204" pitchFamily="34" charset="0"/>
                <a:cs typeface="Times New Roman" panose="02020603050405020304" pitchFamily="18" charset="0"/>
              </a:rPr>
              <a:t> nonlinearity, dropout regularization, GPU acceleration, and data augmentation. The ultimate goal is to set a new benchmark in image classification and pave the way for future advancements in deep learning and computer vision.</a:t>
            </a: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0117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EB811F2-B582-A763-00C7-EE11D814082A}"/>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Objectives</a:t>
            </a:r>
          </a:p>
        </p:txBody>
      </p:sp>
      <p:graphicFrame>
        <p:nvGraphicFramePr>
          <p:cNvPr id="19" name="Content Placeholder 2">
            <a:extLst>
              <a:ext uri="{FF2B5EF4-FFF2-40B4-BE49-F238E27FC236}">
                <a16:creationId xmlns:a16="http://schemas.microsoft.com/office/drawing/2014/main" id="{4DB32109-E37A-E2F8-761A-AA7E5E8DB921}"/>
              </a:ext>
            </a:extLst>
          </p:cNvPr>
          <p:cNvGraphicFramePr/>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9043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1CB61-D9F0-99C5-8A2B-2C200C20B04D}"/>
              </a:ext>
            </a:extLst>
          </p:cNvPr>
          <p:cNvSpPr>
            <a:spLocks noGrp="1"/>
          </p:cNvSpPr>
          <p:nvPr>
            <p:ph type="title"/>
          </p:nvPr>
        </p:nvSpPr>
        <p:spPr>
          <a:xfrm>
            <a:off x="838200" y="365125"/>
            <a:ext cx="10515600" cy="695579"/>
          </a:xfrm>
        </p:spPr>
        <p:txBody>
          <a:bodyPr>
            <a:normAutofit fontScale="90000"/>
          </a:bodyPr>
          <a:lstStyle/>
          <a:p>
            <a:r>
              <a:rPr lang="en-US" dirty="0"/>
              <a:t>Objectives</a:t>
            </a:r>
          </a:p>
        </p:txBody>
      </p:sp>
      <p:sp>
        <p:nvSpPr>
          <p:cNvPr id="3" name="Content Placeholder 2">
            <a:extLst>
              <a:ext uri="{FF2B5EF4-FFF2-40B4-BE49-F238E27FC236}">
                <a16:creationId xmlns:a16="http://schemas.microsoft.com/office/drawing/2014/main" id="{878DA7AE-8B66-F876-8CED-EC337FD04B40}"/>
              </a:ext>
            </a:extLst>
          </p:cNvPr>
          <p:cNvSpPr>
            <a:spLocks noGrp="1"/>
          </p:cNvSpPr>
          <p:nvPr>
            <p:ph idx="1"/>
          </p:nvPr>
        </p:nvSpPr>
        <p:spPr>
          <a:xfrm>
            <a:off x="838200" y="1170432"/>
            <a:ext cx="10515600" cy="5440680"/>
          </a:xfrm>
        </p:spPr>
        <p:txBody>
          <a:bodyPr>
            <a:noAutofit/>
          </a:bodyPr>
          <a:lstStyle/>
          <a:p>
            <a:pPr marL="0" marR="0">
              <a:lnSpc>
                <a:spcPct val="107000"/>
              </a:lnSpc>
              <a:spcBef>
                <a:spcPts val="0"/>
              </a:spcBef>
              <a:spcAft>
                <a:spcPts val="800"/>
              </a:spcAft>
            </a:pPr>
            <a:r>
              <a:rPr lang="en-US" sz="2000" b="1" kern="100" dirty="0">
                <a:effectLst/>
                <a:latin typeface="Times New Roman" panose="02020603050405020304" pitchFamily="18" charset="0"/>
                <a:ea typeface="Aptos" panose="020B0004020202020204" pitchFamily="34" charset="0"/>
                <a:cs typeface="Times New Roman" panose="02020603050405020304" pitchFamily="18" charset="0"/>
              </a:rPr>
              <a:t>Improve Classification Accuracy :</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 Develop a deep convolutional neural network (CNN) to significantly reduce error rates in image classification tasks compared to previous state-of-the-art models.</a:t>
            </a:r>
          </a:p>
          <a:p>
            <a:pPr marL="0" marR="0">
              <a:lnSpc>
                <a:spcPct val="107000"/>
              </a:lnSpc>
              <a:spcBef>
                <a:spcPts val="0"/>
              </a:spcBef>
              <a:spcAft>
                <a:spcPts val="800"/>
              </a:spcAft>
            </a:pPr>
            <a:r>
              <a:rPr lang="en-US" sz="2000" b="1" kern="100" dirty="0">
                <a:effectLst/>
                <a:latin typeface="Times New Roman" panose="02020603050405020304" pitchFamily="18" charset="0"/>
                <a:ea typeface="Aptos" panose="020B0004020202020204" pitchFamily="34" charset="0"/>
                <a:cs typeface="Times New Roman" panose="02020603050405020304" pitchFamily="18" charset="0"/>
              </a:rPr>
              <a:t>Address Overfitting :</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 Implement advanced regularization techniques, such as dropout, to minimize overfitting and enhance the model's generalization capabilities.</a:t>
            </a:r>
          </a:p>
          <a:p>
            <a:pPr marL="0" marR="0">
              <a:lnSpc>
                <a:spcPct val="107000"/>
              </a:lnSpc>
              <a:spcBef>
                <a:spcPts val="0"/>
              </a:spcBef>
              <a:spcAft>
                <a:spcPts val="800"/>
              </a:spcAft>
            </a:pPr>
            <a:r>
              <a:rPr lang="en-US" sz="2000" b="1" kern="100" dirty="0">
                <a:effectLst/>
                <a:latin typeface="Times New Roman" panose="02020603050405020304" pitchFamily="18" charset="0"/>
                <a:ea typeface="Aptos" panose="020B0004020202020204" pitchFamily="34" charset="0"/>
                <a:cs typeface="Times New Roman" panose="02020603050405020304" pitchFamily="18" charset="0"/>
              </a:rPr>
              <a:t>Leverage Hardware Advancements :</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 Utilize GPU acceleration to speed up the training process, making it feasible to train large and complex networks efficiently.</a:t>
            </a:r>
          </a:p>
          <a:p>
            <a:pPr marL="0" marR="0">
              <a:lnSpc>
                <a:spcPct val="107000"/>
              </a:lnSpc>
              <a:spcBef>
                <a:spcPts val="0"/>
              </a:spcBef>
              <a:spcAft>
                <a:spcPts val="800"/>
              </a:spcAft>
            </a:pPr>
            <a:r>
              <a:rPr lang="en-US" sz="2000" b="1" kern="100" dirty="0">
                <a:effectLst/>
                <a:latin typeface="Times New Roman" panose="02020603050405020304" pitchFamily="18" charset="0"/>
                <a:ea typeface="Aptos" panose="020B0004020202020204" pitchFamily="34" charset="0"/>
                <a:cs typeface="Times New Roman" panose="02020603050405020304" pitchFamily="18" charset="0"/>
              </a:rPr>
              <a:t>Optimize Training Efficiency :</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 Incorporate non-saturating activation functions (</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ReLU</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to accelerate the training process and improve the performance of the network.</a:t>
            </a:r>
          </a:p>
          <a:p>
            <a:pPr marL="0" marR="0">
              <a:lnSpc>
                <a:spcPct val="107000"/>
              </a:lnSpc>
              <a:spcBef>
                <a:spcPts val="0"/>
              </a:spcBef>
              <a:spcAft>
                <a:spcPts val="800"/>
              </a:spcAft>
            </a:pPr>
            <a:r>
              <a:rPr lang="en-US" sz="2000" b="1" kern="100" dirty="0">
                <a:effectLst/>
                <a:latin typeface="Times New Roman" panose="02020603050405020304" pitchFamily="18" charset="0"/>
                <a:ea typeface="Aptos" panose="020B0004020202020204" pitchFamily="34" charset="0"/>
                <a:cs typeface="Times New Roman" panose="02020603050405020304" pitchFamily="18" charset="0"/>
              </a:rPr>
              <a:t>Enhance Model Scalability :</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 Design a scalable network architecture capable of handling large datasets, specifically focusing on the 1.2 million images from the ImageNet dataset.</a:t>
            </a:r>
          </a:p>
          <a:p>
            <a:pPr marL="0" marR="0">
              <a:lnSpc>
                <a:spcPct val="107000"/>
              </a:lnSpc>
              <a:spcBef>
                <a:spcPts val="0"/>
              </a:spcBef>
              <a:spcAft>
                <a:spcPts val="800"/>
              </a:spcAft>
            </a:pPr>
            <a:r>
              <a:rPr lang="en-US" sz="2000" b="1" kern="100" dirty="0">
                <a:effectLst/>
                <a:latin typeface="Times New Roman" panose="02020603050405020304" pitchFamily="18" charset="0"/>
                <a:ea typeface="Aptos" panose="020B0004020202020204" pitchFamily="34" charset="0"/>
                <a:cs typeface="Times New Roman" panose="02020603050405020304" pitchFamily="18" charset="0"/>
              </a:rPr>
              <a:t>Utilize Data Augmentation :</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 Apply data augmentation and normalization techniques to improve the model's ability to generalize from the training data to unseen images.</a:t>
            </a:r>
          </a:p>
          <a:p>
            <a:pPr marL="0" marR="0">
              <a:lnSpc>
                <a:spcPct val="107000"/>
              </a:lnSpc>
              <a:spcBef>
                <a:spcPts val="0"/>
              </a:spcBef>
              <a:spcAft>
                <a:spcPts val="800"/>
              </a:spcAft>
            </a:pPr>
            <a:r>
              <a:rPr lang="en-US" sz="2000" b="1" kern="100" dirty="0">
                <a:effectLst/>
                <a:latin typeface="Times New Roman" panose="02020603050405020304" pitchFamily="18" charset="0"/>
                <a:ea typeface="Aptos" panose="020B0004020202020204" pitchFamily="34" charset="0"/>
                <a:cs typeface="Times New Roman" panose="02020603050405020304" pitchFamily="18" charset="0"/>
              </a:rPr>
              <a:t>Set a New Benchmark :</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 Achieve and demonstrate superior performance on the ImageNet LSVRC-2010 and ILSVRC-2012 datasets, setting a new standard for image classification models.</a:t>
            </a:r>
          </a:p>
        </p:txBody>
      </p:sp>
    </p:spTree>
    <p:extLst>
      <p:ext uri="{BB962C8B-B14F-4D97-AF65-F5344CB8AC3E}">
        <p14:creationId xmlns:p14="http://schemas.microsoft.com/office/powerpoint/2010/main" val="4180579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C9E96E2-444E-1562-4516-9A5814CAFA19}"/>
              </a:ext>
            </a:extLst>
          </p:cNvPr>
          <p:cNvPicPr>
            <a:picLocks noChangeAspect="1"/>
          </p:cNvPicPr>
          <p:nvPr/>
        </p:nvPicPr>
        <p:blipFill>
          <a:blip r:embed="rId2">
            <a:duotone>
              <a:schemeClr val="bg2">
                <a:shade val="45000"/>
                <a:satMod val="135000"/>
              </a:schemeClr>
              <a:prstClr val="white"/>
            </a:duotone>
          </a:blip>
          <a:srcRect t="25325" b="9457"/>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1EC506-90E5-A709-3BDE-F3A9709CB285}"/>
              </a:ext>
            </a:extLst>
          </p:cNvPr>
          <p:cNvSpPr>
            <a:spLocks noGrp="1"/>
          </p:cNvSpPr>
          <p:nvPr>
            <p:ph type="title"/>
          </p:nvPr>
        </p:nvSpPr>
        <p:spPr>
          <a:xfrm>
            <a:off x="838200" y="365125"/>
            <a:ext cx="10515600" cy="1325563"/>
          </a:xfrm>
        </p:spPr>
        <p:txBody>
          <a:bodyPr>
            <a:normAutofit/>
          </a:bodyPr>
          <a:lstStyle/>
          <a:p>
            <a:r>
              <a:rPr lang="en-US" dirty="0"/>
              <a:t>Contributions</a:t>
            </a:r>
          </a:p>
        </p:txBody>
      </p:sp>
      <p:graphicFrame>
        <p:nvGraphicFramePr>
          <p:cNvPr id="5" name="Content Placeholder 2">
            <a:extLst>
              <a:ext uri="{FF2B5EF4-FFF2-40B4-BE49-F238E27FC236}">
                <a16:creationId xmlns:a16="http://schemas.microsoft.com/office/drawing/2014/main" id="{BE3A6D81-FFDE-BA86-965F-D591B70912C8}"/>
              </a:ext>
            </a:extLst>
          </p:cNvPr>
          <p:cNvGraphicFramePr>
            <a:graphicFrameLocks noGrp="1"/>
          </p:cNvGraphicFramePr>
          <p:nvPr>
            <p:ph idx="1"/>
            <p:extLst>
              <p:ext uri="{D42A27DB-BD31-4B8C-83A1-F6EECF244321}">
                <p14:modId xmlns:p14="http://schemas.microsoft.com/office/powerpoint/2010/main" val="57597329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9862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0829A-89B3-8267-3D10-0075CDBD3EE8}"/>
              </a:ext>
            </a:extLst>
          </p:cNvPr>
          <p:cNvSpPr>
            <a:spLocks noGrp="1"/>
          </p:cNvSpPr>
          <p:nvPr>
            <p:ph type="title"/>
          </p:nvPr>
        </p:nvSpPr>
        <p:spPr/>
        <p:txBody>
          <a:bodyPr/>
          <a:lstStyle/>
          <a:p>
            <a:r>
              <a:rPr lang="en-US" dirty="0"/>
              <a:t>Contributions</a:t>
            </a:r>
          </a:p>
        </p:txBody>
      </p:sp>
      <p:sp>
        <p:nvSpPr>
          <p:cNvPr id="3" name="Content Placeholder 2">
            <a:extLst>
              <a:ext uri="{FF2B5EF4-FFF2-40B4-BE49-F238E27FC236}">
                <a16:creationId xmlns:a16="http://schemas.microsoft.com/office/drawing/2014/main" id="{99338B46-2A04-C8B4-8BA8-427D4F4A0E47}"/>
              </a:ext>
            </a:extLst>
          </p:cNvPr>
          <p:cNvSpPr>
            <a:spLocks noGrp="1"/>
          </p:cNvSpPr>
          <p:nvPr>
            <p:ph idx="1"/>
          </p:nvPr>
        </p:nvSpPr>
        <p:spPr/>
        <p:txBody>
          <a:bodyPr>
            <a:normAutofit lnSpcReduction="10000"/>
          </a:bodyPr>
          <a:lstStyle/>
          <a:p>
            <a:pPr marR="0">
              <a:lnSpc>
                <a:spcPct val="107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Innovative Network Design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Developed a deep convolutional neural network (CNN) with 60 million parameters, five convolutional layers, and three fully connected layers, demonstrating a significant advancement in network architecture for image classification.</a:t>
            </a:r>
          </a:p>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Reduction of Error Rates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Achieved error rates of 37.5% and 17.0% on the ImageNet LSVRC-2010 dataset and 15.3% on the ILSVRC-2012 contest, substantially lower than previous state-of-the-art models. </a:t>
            </a:r>
          </a:p>
          <a:p>
            <a:pPr marL="0" marR="0">
              <a:lnSpc>
                <a:spcPct val="107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Use of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ReLU</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Nonlinearity :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Implemented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ReLU</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(Rectified Linear Units) activation functions, which greatly sped up the training process and improved model performance compared to traditional activation functions like tanh.</a:t>
            </a:r>
          </a:p>
          <a:p>
            <a:pPr marL="0" marR="0">
              <a:lnSpc>
                <a:spcPct val="107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Dropout Regularization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Introduced dropout as a regularization technique to mitigate overfitting, enhancing the generalization capability of the neural network.</a:t>
            </a:r>
          </a:p>
          <a:p>
            <a:pPr marL="0" marR="0">
              <a:lnSpc>
                <a:spcPct val="107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GPU Acceleration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Leveraged GPU-based convolution operations to significantly accelerate the training process, enabling the handling of large and complex models efficiently.</a:t>
            </a:r>
          </a:p>
          <a:p>
            <a:pPr marL="0" marR="0">
              <a:lnSpc>
                <a:spcPct val="107000"/>
              </a:lnSpc>
              <a:spcBef>
                <a:spcPts val="0"/>
              </a:spcBef>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46572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80</TotalTime>
  <Words>1428</Words>
  <Application>Microsoft Office PowerPoint</Application>
  <PresentationFormat>Widescreen</PresentationFormat>
  <Paragraphs>127</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Aptos Display</vt:lpstr>
      <vt:lpstr>Arial</vt:lpstr>
      <vt:lpstr>Symbol</vt:lpstr>
      <vt:lpstr>Times New Roman</vt:lpstr>
      <vt:lpstr>Office Theme</vt:lpstr>
      <vt:lpstr>ImageNet Classification with Deep Convolutional Neural Networks </vt:lpstr>
      <vt:lpstr>Motivation</vt:lpstr>
      <vt:lpstr>Motivation</vt:lpstr>
      <vt:lpstr>Problem Statement</vt:lpstr>
      <vt:lpstr>Problem Statement</vt:lpstr>
      <vt:lpstr>Objectives</vt:lpstr>
      <vt:lpstr>Objectives</vt:lpstr>
      <vt:lpstr>Contributions</vt:lpstr>
      <vt:lpstr>Contributions</vt:lpstr>
      <vt:lpstr>Contributions</vt:lpstr>
      <vt:lpstr>Results</vt:lpstr>
      <vt:lpstr>Results </vt:lpstr>
      <vt:lpstr>Critical Analysis</vt:lpstr>
      <vt:lpstr>Critical Analysis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Veerendra Reddy Ariga</dc:creator>
  <cp:lastModifiedBy>Veerendra Reddy Ariga</cp:lastModifiedBy>
  <cp:revision>1</cp:revision>
  <dcterms:created xsi:type="dcterms:W3CDTF">2024-07-23T23:52:30Z</dcterms:created>
  <dcterms:modified xsi:type="dcterms:W3CDTF">2024-07-24T14:21:18Z</dcterms:modified>
</cp:coreProperties>
</file>