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82" r:id="rId2"/>
    <p:sldId id="277" r:id="rId3"/>
    <p:sldId id="269" r:id="rId4"/>
    <p:sldId id="272" r:id="rId5"/>
    <p:sldId id="259" r:id="rId6"/>
    <p:sldId id="261" r:id="rId7"/>
    <p:sldId id="275" r:id="rId8"/>
    <p:sldId id="264" r:id="rId9"/>
    <p:sldId id="257" r:id="rId10"/>
    <p:sldId id="273" r:id="rId11"/>
    <p:sldId id="266" r:id="rId12"/>
    <p:sldId id="258" r:id="rId13"/>
    <p:sldId id="274" r:id="rId14"/>
    <p:sldId id="268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2C7F7-2E09-44A3-BF60-C8EFC4C6C40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66AEE105-0AE5-4F8C-9F63-12DECC414359}">
      <dgm:prSet phldrT="[Text]"/>
      <dgm:spPr/>
      <dgm:t>
        <a:bodyPr/>
        <a:lstStyle/>
        <a:p>
          <a:r>
            <a:rPr lang="en-US" dirty="0"/>
            <a:t> Software(DevOps)</a:t>
          </a:r>
        </a:p>
      </dgm:t>
    </dgm:pt>
    <dgm:pt modelId="{6B09331B-EEDF-440B-9E2F-E367AA312B25}" type="parTrans" cxnId="{715E6683-C313-4C9B-AC13-05BC5D307DB6}">
      <dgm:prSet/>
      <dgm:spPr/>
      <dgm:t>
        <a:bodyPr/>
        <a:lstStyle/>
        <a:p>
          <a:endParaRPr lang="en-US"/>
        </a:p>
      </dgm:t>
    </dgm:pt>
    <dgm:pt modelId="{51B9DFDE-A380-4D67-8F87-49A965CB392A}" type="sibTrans" cxnId="{715E6683-C313-4C9B-AC13-05BC5D307DB6}">
      <dgm:prSet/>
      <dgm:spPr/>
      <dgm:t>
        <a:bodyPr/>
        <a:lstStyle/>
        <a:p>
          <a:endParaRPr lang="en-US"/>
        </a:p>
      </dgm:t>
    </dgm:pt>
    <dgm:pt modelId="{848678C2-6810-4B8D-B97F-00D288E2B188}">
      <dgm:prSet phldrT="[Text]"/>
      <dgm:spPr/>
      <dgm:t>
        <a:bodyPr/>
        <a:lstStyle/>
        <a:p>
          <a:r>
            <a:rPr lang="en-US" dirty="0"/>
            <a:t>ML</a:t>
          </a:r>
        </a:p>
      </dgm:t>
    </dgm:pt>
    <dgm:pt modelId="{2FC6ED4A-77EA-477E-AE5B-40640CB5BA59}" type="parTrans" cxnId="{D8DAC18D-BEA0-4AD7-9767-CCC5F651851C}">
      <dgm:prSet/>
      <dgm:spPr/>
      <dgm:t>
        <a:bodyPr/>
        <a:lstStyle/>
        <a:p>
          <a:endParaRPr lang="en-US"/>
        </a:p>
      </dgm:t>
    </dgm:pt>
    <dgm:pt modelId="{782CAFD9-8862-4DB6-979A-D97E53761D29}" type="sibTrans" cxnId="{D8DAC18D-BEA0-4AD7-9767-CCC5F651851C}">
      <dgm:prSet/>
      <dgm:spPr/>
      <dgm:t>
        <a:bodyPr/>
        <a:lstStyle/>
        <a:p>
          <a:endParaRPr lang="en-US"/>
        </a:p>
      </dgm:t>
    </dgm:pt>
    <dgm:pt modelId="{557A903D-6ADB-4035-A19C-ACD2E9F607E2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1728CEA9-AE0A-4378-A753-D35D34064A6C}" type="parTrans" cxnId="{AE13EC44-92EA-4A14-BF4B-572078CCE493}">
      <dgm:prSet/>
      <dgm:spPr/>
      <dgm:t>
        <a:bodyPr/>
        <a:lstStyle/>
        <a:p>
          <a:endParaRPr lang="en-US"/>
        </a:p>
      </dgm:t>
    </dgm:pt>
    <dgm:pt modelId="{3E6F74BC-E457-4285-AB8B-140ACFBD59FB}" type="sibTrans" cxnId="{AE13EC44-92EA-4A14-BF4B-572078CCE493}">
      <dgm:prSet/>
      <dgm:spPr/>
      <dgm:t>
        <a:bodyPr/>
        <a:lstStyle/>
        <a:p>
          <a:endParaRPr lang="en-US"/>
        </a:p>
      </dgm:t>
    </dgm:pt>
    <dgm:pt modelId="{86D5AAED-9D17-4187-858C-775519A8FA91}" type="pres">
      <dgm:prSet presAssocID="{F3B2C7F7-2E09-44A3-BF60-C8EFC4C6C408}" presName="compositeShape" presStyleCnt="0">
        <dgm:presLayoutVars>
          <dgm:chMax val="7"/>
          <dgm:dir/>
          <dgm:resizeHandles val="exact"/>
        </dgm:presLayoutVars>
      </dgm:prSet>
      <dgm:spPr/>
    </dgm:pt>
    <dgm:pt modelId="{5EB0BE03-8B5F-494C-BA1A-6E28BCEC3B48}" type="pres">
      <dgm:prSet presAssocID="{66AEE105-0AE5-4F8C-9F63-12DECC414359}" presName="circ1" presStyleLbl="vennNode1" presStyleIdx="0" presStyleCnt="3"/>
      <dgm:spPr/>
    </dgm:pt>
    <dgm:pt modelId="{FC5243FB-4926-4FD0-893B-85B6927F7811}" type="pres">
      <dgm:prSet presAssocID="{66AEE105-0AE5-4F8C-9F63-12DECC41435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F7F8229-B35D-4EBE-9F9F-B000EE401CBC}" type="pres">
      <dgm:prSet presAssocID="{848678C2-6810-4B8D-B97F-00D288E2B188}" presName="circ2" presStyleLbl="vennNode1" presStyleIdx="1" presStyleCnt="3"/>
      <dgm:spPr/>
    </dgm:pt>
    <dgm:pt modelId="{5C340E9C-A778-44A0-A3D4-8A1A12A88F07}" type="pres">
      <dgm:prSet presAssocID="{848678C2-6810-4B8D-B97F-00D288E2B18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C828EBA-8A47-453E-835E-8065C58537DA}" type="pres">
      <dgm:prSet presAssocID="{557A903D-6ADB-4035-A19C-ACD2E9F607E2}" presName="circ3" presStyleLbl="vennNode1" presStyleIdx="2" presStyleCnt="3"/>
      <dgm:spPr/>
    </dgm:pt>
    <dgm:pt modelId="{1DA62C06-893E-4CF6-9B1A-BA3EC8D8BE3F}" type="pres">
      <dgm:prSet presAssocID="{557A903D-6ADB-4035-A19C-ACD2E9F607E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47BA810-DC20-4C7F-BEEA-17F43D5A35C9}" type="presOf" srcId="{557A903D-6ADB-4035-A19C-ACD2E9F607E2}" destId="{6C828EBA-8A47-453E-835E-8065C58537DA}" srcOrd="0" destOrd="0" presId="urn:microsoft.com/office/officeart/2005/8/layout/venn1"/>
    <dgm:cxn modelId="{CED39F12-033F-4264-AD94-754B9915D14F}" type="presOf" srcId="{557A903D-6ADB-4035-A19C-ACD2E9F607E2}" destId="{1DA62C06-893E-4CF6-9B1A-BA3EC8D8BE3F}" srcOrd="1" destOrd="0" presId="urn:microsoft.com/office/officeart/2005/8/layout/venn1"/>
    <dgm:cxn modelId="{AE13EC44-92EA-4A14-BF4B-572078CCE493}" srcId="{F3B2C7F7-2E09-44A3-BF60-C8EFC4C6C408}" destId="{557A903D-6ADB-4035-A19C-ACD2E9F607E2}" srcOrd="2" destOrd="0" parTransId="{1728CEA9-AE0A-4378-A753-D35D34064A6C}" sibTransId="{3E6F74BC-E457-4285-AB8B-140ACFBD59FB}"/>
    <dgm:cxn modelId="{7B39D047-92B0-4115-B8E9-CDAE552C6568}" type="presOf" srcId="{848678C2-6810-4B8D-B97F-00D288E2B188}" destId="{3F7F8229-B35D-4EBE-9F9F-B000EE401CBC}" srcOrd="0" destOrd="0" presId="urn:microsoft.com/office/officeart/2005/8/layout/venn1"/>
    <dgm:cxn modelId="{9297197B-F106-4D45-8DF9-D271CCE86058}" type="presOf" srcId="{66AEE105-0AE5-4F8C-9F63-12DECC414359}" destId="{5EB0BE03-8B5F-494C-BA1A-6E28BCEC3B48}" srcOrd="0" destOrd="0" presId="urn:microsoft.com/office/officeart/2005/8/layout/venn1"/>
    <dgm:cxn modelId="{715E6683-C313-4C9B-AC13-05BC5D307DB6}" srcId="{F3B2C7F7-2E09-44A3-BF60-C8EFC4C6C408}" destId="{66AEE105-0AE5-4F8C-9F63-12DECC414359}" srcOrd="0" destOrd="0" parTransId="{6B09331B-EEDF-440B-9E2F-E367AA312B25}" sibTransId="{51B9DFDE-A380-4D67-8F87-49A965CB392A}"/>
    <dgm:cxn modelId="{350CC387-5105-40B1-AF70-AC4D292074D1}" type="presOf" srcId="{F3B2C7F7-2E09-44A3-BF60-C8EFC4C6C408}" destId="{86D5AAED-9D17-4187-858C-775519A8FA91}" srcOrd="0" destOrd="0" presId="urn:microsoft.com/office/officeart/2005/8/layout/venn1"/>
    <dgm:cxn modelId="{D8DAC18D-BEA0-4AD7-9767-CCC5F651851C}" srcId="{F3B2C7F7-2E09-44A3-BF60-C8EFC4C6C408}" destId="{848678C2-6810-4B8D-B97F-00D288E2B188}" srcOrd="1" destOrd="0" parTransId="{2FC6ED4A-77EA-477E-AE5B-40640CB5BA59}" sibTransId="{782CAFD9-8862-4DB6-979A-D97E53761D29}"/>
    <dgm:cxn modelId="{D8C714B1-BF7C-4ECE-97BF-3FDB50331CED}" type="presOf" srcId="{66AEE105-0AE5-4F8C-9F63-12DECC414359}" destId="{FC5243FB-4926-4FD0-893B-85B6927F7811}" srcOrd="1" destOrd="0" presId="urn:microsoft.com/office/officeart/2005/8/layout/venn1"/>
    <dgm:cxn modelId="{E6343CE7-9383-444B-B973-4495F40897F7}" type="presOf" srcId="{848678C2-6810-4B8D-B97F-00D288E2B188}" destId="{5C340E9C-A778-44A0-A3D4-8A1A12A88F07}" srcOrd="1" destOrd="0" presId="urn:microsoft.com/office/officeart/2005/8/layout/venn1"/>
    <dgm:cxn modelId="{D1DAFA01-E25E-4DD7-A01A-155AF7208C7D}" type="presParOf" srcId="{86D5AAED-9D17-4187-858C-775519A8FA91}" destId="{5EB0BE03-8B5F-494C-BA1A-6E28BCEC3B48}" srcOrd="0" destOrd="0" presId="urn:microsoft.com/office/officeart/2005/8/layout/venn1"/>
    <dgm:cxn modelId="{D4CDB3FC-6C22-44FA-8665-7D20DA169A31}" type="presParOf" srcId="{86D5AAED-9D17-4187-858C-775519A8FA91}" destId="{FC5243FB-4926-4FD0-893B-85B6927F7811}" srcOrd="1" destOrd="0" presId="urn:microsoft.com/office/officeart/2005/8/layout/venn1"/>
    <dgm:cxn modelId="{6B3EEA05-F5FF-46D6-8256-2C89829F116C}" type="presParOf" srcId="{86D5AAED-9D17-4187-858C-775519A8FA91}" destId="{3F7F8229-B35D-4EBE-9F9F-B000EE401CBC}" srcOrd="2" destOrd="0" presId="urn:microsoft.com/office/officeart/2005/8/layout/venn1"/>
    <dgm:cxn modelId="{A07CD550-983A-4EE2-8AD5-48D7BBE5A7C6}" type="presParOf" srcId="{86D5AAED-9D17-4187-858C-775519A8FA91}" destId="{5C340E9C-A778-44A0-A3D4-8A1A12A88F07}" srcOrd="3" destOrd="0" presId="urn:microsoft.com/office/officeart/2005/8/layout/venn1"/>
    <dgm:cxn modelId="{B04B76FD-9C53-4EDF-899B-4E292AC8F455}" type="presParOf" srcId="{86D5AAED-9D17-4187-858C-775519A8FA91}" destId="{6C828EBA-8A47-453E-835E-8065C58537DA}" srcOrd="4" destOrd="0" presId="urn:microsoft.com/office/officeart/2005/8/layout/venn1"/>
    <dgm:cxn modelId="{83FBDD03-5471-442E-B337-E25F74A81D3F}" type="presParOf" srcId="{86D5AAED-9D17-4187-858C-775519A8FA91}" destId="{1DA62C06-893E-4CF6-9B1A-BA3EC8D8BE3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79B43D-6CDD-41E4-9B0E-02FB4F37A2B0}" type="doc">
      <dgm:prSet loTypeId="urn:microsoft.com/office/officeart/2005/8/layout/hProcess11" loCatId="process" qsTypeId="urn:microsoft.com/office/officeart/2005/8/quickstyle/simple4" qsCatId="simple" csTypeId="urn:microsoft.com/office/officeart/2005/8/colors/accent0_3" csCatId="mainScheme" phldr="1"/>
      <dgm:spPr/>
    </dgm:pt>
    <dgm:pt modelId="{E4623307-E5CA-4EBD-8B59-A22EF8E41802}">
      <dgm:prSet phldrT="[Text]"/>
      <dgm:spPr/>
      <dgm:t>
        <a:bodyPr/>
        <a:lstStyle/>
        <a:p>
          <a:r>
            <a:rPr lang="en-US" dirty="0"/>
            <a:t>Data Collection </a:t>
          </a:r>
        </a:p>
      </dgm:t>
    </dgm:pt>
    <dgm:pt modelId="{309505A0-6907-45DE-8F0E-6E44433E94FC}" type="parTrans" cxnId="{E03D8E07-EB56-48FF-A5FB-406A3B2C8519}">
      <dgm:prSet/>
      <dgm:spPr/>
      <dgm:t>
        <a:bodyPr/>
        <a:lstStyle/>
        <a:p>
          <a:endParaRPr lang="en-US"/>
        </a:p>
      </dgm:t>
    </dgm:pt>
    <dgm:pt modelId="{1F35BBC1-74A2-4721-B584-3F13A3AB52F2}" type="sibTrans" cxnId="{E03D8E07-EB56-48FF-A5FB-406A3B2C8519}">
      <dgm:prSet/>
      <dgm:spPr/>
      <dgm:t>
        <a:bodyPr/>
        <a:lstStyle/>
        <a:p>
          <a:endParaRPr lang="en-US"/>
        </a:p>
      </dgm:t>
    </dgm:pt>
    <dgm:pt modelId="{51C9562A-D791-490F-AFE7-5227EDA1BC3D}">
      <dgm:prSet phldrT="[Text]"/>
      <dgm:spPr/>
      <dgm:t>
        <a:bodyPr/>
        <a:lstStyle/>
        <a:p>
          <a:r>
            <a:rPr lang="en-US" dirty="0"/>
            <a:t>Model Evaluation </a:t>
          </a:r>
        </a:p>
      </dgm:t>
    </dgm:pt>
    <dgm:pt modelId="{83BECF2B-D05B-4E62-89CC-AF7D41CBCB1C}" type="parTrans" cxnId="{D0DBEBB7-1574-457D-9D27-9BFBCD5F872E}">
      <dgm:prSet/>
      <dgm:spPr/>
      <dgm:t>
        <a:bodyPr/>
        <a:lstStyle/>
        <a:p>
          <a:endParaRPr lang="en-US"/>
        </a:p>
      </dgm:t>
    </dgm:pt>
    <dgm:pt modelId="{99084277-75B4-45ED-B3CE-789EBBF67811}" type="sibTrans" cxnId="{D0DBEBB7-1574-457D-9D27-9BFBCD5F872E}">
      <dgm:prSet/>
      <dgm:spPr/>
      <dgm:t>
        <a:bodyPr/>
        <a:lstStyle/>
        <a:p>
          <a:endParaRPr lang="en-US"/>
        </a:p>
      </dgm:t>
    </dgm:pt>
    <dgm:pt modelId="{27BF1770-1B33-45D9-8906-EC8B2A4216CB}">
      <dgm:prSet phldrT="[Text]"/>
      <dgm:spPr/>
      <dgm:t>
        <a:bodyPr/>
        <a:lstStyle/>
        <a:p>
          <a:r>
            <a:rPr lang="en-US" dirty="0"/>
            <a:t>Inferencing</a:t>
          </a:r>
        </a:p>
      </dgm:t>
    </dgm:pt>
    <dgm:pt modelId="{547F9910-2B7E-4933-A071-744F3FF05BE2}" type="parTrans" cxnId="{C426BB2B-DF9B-421D-A310-8BB751653FB1}">
      <dgm:prSet/>
      <dgm:spPr/>
      <dgm:t>
        <a:bodyPr/>
        <a:lstStyle/>
        <a:p>
          <a:endParaRPr lang="en-US"/>
        </a:p>
      </dgm:t>
    </dgm:pt>
    <dgm:pt modelId="{0E441FC8-657F-43DD-BCE9-5B3DA7980DB1}" type="sibTrans" cxnId="{C426BB2B-DF9B-421D-A310-8BB751653FB1}">
      <dgm:prSet/>
      <dgm:spPr/>
      <dgm:t>
        <a:bodyPr/>
        <a:lstStyle/>
        <a:p>
          <a:endParaRPr lang="en-US"/>
        </a:p>
      </dgm:t>
    </dgm:pt>
    <dgm:pt modelId="{473B08A1-C52B-4DD4-A59E-D1A19C1117DD}">
      <dgm:prSet phldrT="[Text]"/>
      <dgm:spPr/>
      <dgm:t>
        <a:bodyPr/>
        <a:lstStyle/>
        <a:p>
          <a:r>
            <a:rPr lang="en-US" dirty="0"/>
            <a:t>Data Transformation</a:t>
          </a:r>
        </a:p>
      </dgm:t>
    </dgm:pt>
    <dgm:pt modelId="{699F55D3-6005-4FDA-AE8C-AB0492BDAE7E}" type="parTrans" cxnId="{768F7B7B-1576-4233-BB52-1369FEE9F3D6}">
      <dgm:prSet/>
      <dgm:spPr/>
      <dgm:t>
        <a:bodyPr/>
        <a:lstStyle/>
        <a:p>
          <a:endParaRPr lang="en-US"/>
        </a:p>
      </dgm:t>
    </dgm:pt>
    <dgm:pt modelId="{F1FAC06A-EB2B-4CB9-8597-F857D5859209}" type="sibTrans" cxnId="{768F7B7B-1576-4233-BB52-1369FEE9F3D6}">
      <dgm:prSet/>
      <dgm:spPr/>
      <dgm:t>
        <a:bodyPr/>
        <a:lstStyle/>
        <a:p>
          <a:endParaRPr lang="en-US"/>
        </a:p>
      </dgm:t>
    </dgm:pt>
    <dgm:pt modelId="{6A923DC5-31F3-42A9-92D1-C905FDE47712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5E40DA65-D8B7-4ED1-893C-1F164B0A6741}" type="parTrans" cxnId="{6850F50F-B34C-41CB-8393-A815406D564A}">
      <dgm:prSet/>
      <dgm:spPr/>
      <dgm:t>
        <a:bodyPr/>
        <a:lstStyle/>
        <a:p>
          <a:endParaRPr lang="en-US"/>
        </a:p>
      </dgm:t>
    </dgm:pt>
    <dgm:pt modelId="{2C63A505-22CA-4857-A0B2-C11C6E62FF9B}" type="sibTrans" cxnId="{6850F50F-B34C-41CB-8393-A815406D564A}">
      <dgm:prSet/>
      <dgm:spPr/>
      <dgm:t>
        <a:bodyPr/>
        <a:lstStyle/>
        <a:p>
          <a:endParaRPr lang="en-US"/>
        </a:p>
      </dgm:t>
    </dgm:pt>
    <dgm:pt modelId="{90E1D9AD-5FD2-48F0-A640-4C4A10C71639}">
      <dgm:prSet phldrT="[Text]"/>
      <dgm:spPr/>
      <dgm:t>
        <a:bodyPr/>
        <a:lstStyle/>
        <a:p>
          <a:r>
            <a:rPr lang="en-US" dirty="0"/>
            <a:t>Model Training</a:t>
          </a:r>
        </a:p>
      </dgm:t>
    </dgm:pt>
    <dgm:pt modelId="{A0A08E19-5C15-42E5-B35B-E64301254976}" type="parTrans" cxnId="{1E6FDD8A-B21A-4354-806F-D3FFEFE7F6E9}">
      <dgm:prSet/>
      <dgm:spPr/>
      <dgm:t>
        <a:bodyPr/>
        <a:lstStyle/>
        <a:p>
          <a:endParaRPr lang="en-US"/>
        </a:p>
      </dgm:t>
    </dgm:pt>
    <dgm:pt modelId="{624B1CB5-5C9D-4DF4-9C49-E715094D08CE}" type="sibTrans" cxnId="{1E6FDD8A-B21A-4354-806F-D3FFEFE7F6E9}">
      <dgm:prSet/>
      <dgm:spPr/>
      <dgm:t>
        <a:bodyPr/>
        <a:lstStyle/>
        <a:p>
          <a:endParaRPr lang="en-US"/>
        </a:p>
      </dgm:t>
    </dgm:pt>
    <dgm:pt modelId="{AEDD2490-0946-403D-ABC7-A5714D8C86EE}" type="pres">
      <dgm:prSet presAssocID="{3279B43D-6CDD-41E4-9B0E-02FB4F37A2B0}" presName="Name0" presStyleCnt="0">
        <dgm:presLayoutVars>
          <dgm:dir/>
          <dgm:resizeHandles val="exact"/>
        </dgm:presLayoutVars>
      </dgm:prSet>
      <dgm:spPr/>
    </dgm:pt>
    <dgm:pt modelId="{8C271E78-65C8-4B88-9EA1-5C024498A4A0}" type="pres">
      <dgm:prSet presAssocID="{3279B43D-6CDD-41E4-9B0E-02FB4F37A2B0}" presName="arrow" presStyleLbl="bgShp" presStyleIdx="0" presStyleCnt="1"/>
      <dgm:spPr/>
    </dgm:pt>
    <dgm:pt modelId="{2B733414-5834-40DF-B99A-9FA084716606}" type="pres">
      <dgm:prSet presAssocID="{3279B43D-6CDD-41E4-9B0E-02FB4F37A2B0}" presName="points" presStyleCnt="0"/>
      <dgm:spPr/>
    </dgm:pt>
    <dgm:pt modelId="{4FF32735-A804-4B2B-86F8-8F4C7BFFB081}" type="pres">
      <dgm:prSet presAssocID="{E4623307-E5CA-4EBD-8B59-A22EF8E41802}" presName="compositeA" presStyleCnt="0"/>
      <dgm:spPr/>
    </dgm:pt>
    <dgm:pt modelId="{62BCB6B5-FE0F-4732-B557-AF5A50695FAC}" type="pres">
      <dgm:prSet presAssocID="{E4623307-E5CA-4EBD-8B59-A22EF8E41802}" presName="textA" presStyleLbl="revTx" presStyleIdx="0" presStyleCnt="6">
        <dgm:presLayoutVars>
          <dgm:bulletEnabled val="1"/>
        </dgm:presLayoutVars>
      </dgm:prSet>
      <dgm:spPr/>
    </dgm:pt>
    <dgm:pt modelId="{E0DDD5F8-0C8B-40D9-897B-E57BF40FD0C9}" type="pres">
      <dgm:prSet presAssocID="{E4623307-E5CA-4EBD-8B59-A22EF8E41802}" presName="circleA" presStyleLbl="node1" presStyleIdx="0" presStyleCnt="6"/>
      <dgm:spPr/>
    </dgm:pt>
    <dgm:pt modelId="{9A23B502-0DD7-4EEF-B426-9B15A737A3CB}" type="pres">
      <dgm:prSet presAssocID="{E4623307-E5CA-4EBD-8B59-A22EF8E41802}" presName="spaceA" presStyleCnt="0"/>
      <dgm:spPr/>
    </dgm:pt>
    <dgm:pt modelId="{85CCD6AF-A576-4704-A6EA-AEF22FA2BA07}" type="pres">
      <dgm:prSet presAssocID="{1F35BBC1-74A2-4721-B584-3F13A3AB52F2}" presName="space" presStyleCnt="0"/>
      <dgm:spPr/>
    </dgm:pt>
    <dgm:pt modelId="{0C38ECD5-60A0-4B81-B5D4-16FA0FFB006F}" type="pres">
      <dgm:prSet presAssocID="{473B08A1-C52B-4DD4-A59E-D1A19C1117DD}" presName="compositeB" presStyleCnt="0"/>
      <dgm:spPr/>
    </dgm:pt>
    <dgm:pt modelId="{23F5F74F-B0B2-4454-9176-154F79341EDA}" type="pres">
      <dgm:prSet presAssocID="{473B08A1-C52B-4DD4-A59E-D1A19C1117DD}" presName="textB" presStyleLbl="revTx" presStyleIdx="1" presStyleCnt="6">
        <dgm:presLayoutVars>
          <dgm:bulletEnabled val="1"/>
        </dgm:presLayoutVars>
      </dgm:prSet>
      <dgm:spPr/>
    </dgm:pt>
    <dgm:pt modelId="{8EE37D27-701F-4825-BE0C-199014CAF270}" type="pres">
      <dgm:prSet presAssocID="{473B08A1-C52B-4DD4-A59E-D1A19C1117DD}" presName="circleB" presStyleLbl="node1" presStyleIdx="1" presStyleCnt="6"/>
      <dgm:spPr/>
    </dgm:pt>
    <dgm:pt modelId="{32C06DD7-AF11-4487-83C1-87084A451351}" type="pres">
      <dgm:prSet presAssocID="{473B08A1-C52B-4DD4-A59E-D1A19C1117DD}" presName="spaceB" presStyleCnt="0"/>
      <dgm:spPr/>
    </dgm:pt>
    <dgm:pt modelId="{91A78407-EC06-4FBF-805F-C185FD614B91}" type="pres">
      <dgm:prSet presAssocID="{F1FAC06A-EB2B-4CB9-8597-F857D5859209}" presName="space" presStyleCnt="0"/>
      <dgm:spPr/>
    </dgm:pt>
    <dgm:pt modelId="{6BD1CF18-0554-4AA8-B733-1947108EE588}" type="pres">
      <dgm:prSet presAssocID="{6A923DC5-31F3-42A9-92D1-C905FDE47712}" presName="compositeA" presStyleCnt="0"/>
      <dgm:spPr/>
    </dgm:pt>
    <dgm:pt modelId="{0D389722-6152-4D57-869B-78F045769A34}" type="pres">
      <dgm:prSet presAssocID="{6A923DC5-31F3-42A9-92D1-C905FDE47712}" presName="textA" presStyleLbl="revTx" presStyleIdx="2" presStyleCnt="6">
        <dgm:presLayoutVars>
          <dgm:bulletEnabled val="1"/>
        </dgm:presLayoutVars>
      </dgm:prSet>
      <dgm:spPr/>
    </dgm:pt>
    <dgm:pt modelId="{71F177B4-D0FB-46B8-A91E-272CD8D07948}" type="pres">
      <dgm:prSet presAssocID="{6A923DC5-31F3-42A9-92D1-C905FDE47712}" presName="circleA" presStyleLbl="node1" presStyleIdx="2" presStyleCnt="6"/>
      <dgm:spPr/>
    </dgm:pt>
    <dgm:pt modelId="{B1E97AF7-4E5F-4787-A058-92A3CBFEDEDA}" type="pres">
      <dgm:prSet presAssocID="{6A923DC5-31F3-42A9-92D1-C905FDE47712}" presName="spaceA" presStyleCnt="0"/>
      <dgm:spPr/>
    </dgm:pt>
    <dgm:pt modelId="{17C34E9F-2E0A-491E-995C-4DB78D7DB0E8}" type="pres">
      <dgm:prSet presAssocID="{2C63A505-22CA-4857-A0B2-C11C6E62FF9B}" presName="space" presStyleCnt="0"/>
      <dgm:spPr/>
    </dgm:pt>
    <dgm:pt modelId="{51FD9293-9BF1-4CDA-917F-D0367BF18AEE}" type="pres">
      <dgm:prSet presAssocID="{90E1D9AD-5FD2-48F0-A640-4C4A10C71639}" presName="compositeB" presStyleCnt="0"/>
      <dgm:spPr/>
    </dgm:pt>
    <dgm:pt modelId="{BD10837C-64F4-4727-B973-2EED7B3913C7}" type="pres">
      <dgm:prSet presAssocID="{90E1D9AD-5FD2-48F0-A640-4C4A10C71639}" presName="textB" presStyleLbl="revTx" presStyleIdx="3" presStyleCnt="6">
        <dgm:presLayoutVars>
          <dgm:bulletEnabled val="1"/>
        </dgm:presLayoutVars>
      </dgm:prSet>
      <dgm:spPr/>
    </dgm:pt>
    <dgm:pt modelId="{94762F71-6A44-43E0-9002-42338DEFB088}" type="pres">
      <dgm:prSet presAssocID="{90E1D9AD-5FD2-48F0-A640-4C4A10C71639}" presName="circleB" presStyleLbl="node1" presStyleIdx="3" presStyleCnt="6"/>
      <dgm:spPr/>
    </dgm:pt>
    <dgm:pt modelId="{4282D225-CC62-4E2F-944A-D60A8F7519E2}" type="pres">
      <dgm:prSet presAssocID="{90E1D9AD-5FD2-48F0-A640-4C4A10C71639}" presName="spaceB" presStyleCnt="0"/>
      <dgm:spPr/>
    </dgm:pt>
    <dgm:pt modelId="{97183538-6F4E-47B0-8449-D2F4CE780B60}" type="pres">
      <dgm:prSet presAssocID="{624B1CB5-5C9D-4DF4-9C49-E715094D08CE}" presName="space" presStyleCnt="0"/>
      <dgm:spPr/>
    </dgm:pt>
    <dgm:pt modelId="{C13C1AD4-8568-413E-A673-B3C5C0CB76CD}" type="pres">
      <dgm:prSet presAssocID="{51C9562A-D791-490F-AFE7-5227EDA1BC3D}" presName="compositeA" presStyleCnt="0"/>
      <dgm:spPr/>
    </dgm:pt>
    <dgm:pt modelId="{91900B1F-9027-4C8D-82CE-575C97D81C3A}" type="pres">
      <dgm:prSet presAssocID="{51C9562A-D791-490F-AFE7-5227EDA1BC3D}" presName="textA" presStyleLbl="revTx" presStyleIdx="4" presStyleCnt="6">
        <dgm:presLayoutVars>
          <dgm:bulletEnabled val="1"/>
        </dgm:presLayoutVars>
      </dgm:prSet>
      <dgm:spPr/>
    </dgm:pt>
    <dgm:pt modelId="{F4B1A3DD-C0A3-4834-985D-2C43065854C3}" type="pres">
      <dgm:prSet presAssocID="{51C9562A-D791-490F-AFE7-5227EDA1BC3D}" presName="circleA" presStyleLbl="node1" presStyleIdx="4" presStyleCnt="6"/>
      <dgm:spPr/>
    </dgm:pt>
    <dgm:pt modelId="{BBC132BA-70CC-414B-B491-3040578EF372}" type="pres">
      <dgm:prSet presAssocID="{51C9562A-D791-490F-AFE7-5227EDA1BC3D}" presName="spaceA" presStyleCnt="0"/>
      <dgm:spPr/>
    </dgm:pt>
    <dgm:pt modelId="{AD79500E-B3E0-45BD-99BE-0245452E5AEB}" type="pres">
      <dgm:prSet presAssocID="{99084277-75B4-45ED-B3CE-789EBBF67811}" presName="space" presStyleCnt="0"/>
      <dgm:spPr/>
    </dgm:pt>
    <dgm:pt modelId="{45914706-F12A-401C-8F89-AEE8F5AD465A}" type="pres">
      <dgm:prSet presAssocID="{27BF1770-1B33-45D9-8906-EC8B2A4216CB}" presName="compositeB" presStyleCnt="0"/>
      <dgm:spPr/>
    </dgm:pt>
    <dgm:pt modelId="{1E44D088-093C-47EE-9A98-792F1980E127}" type="pres">
      <dgm:prSet presAssocID="{27BF1770-1B33-45D9-8906-EC8B2A4216CB}" presName="textB" presStyleLbl="revTx" presStyleIdx="5" presStyleCnt="6">
        <dgm:presLayoutVars>
          <dgm:bulletEnabled val="1"/>
        </dgm:presLayoutVars>
      </dgm:prSet>
      <dgm:spPr/>
    </dgm:pt>
    <dgm:pt modelId="{2ACB96A5-A07E-4BB9-8584-035CC072D207}" type="pres">
      <dgm:prSet presAssocID="{27BF1770-1B33-45D9-8906-EC8B2A4216CB}" presName="circleB" presStyleLbl="node1" presStyleIdx="5" presStyleCnt="6"/>
      <dgm:spPr/>
    </dgm:pt>
    <dgm:pt modelId="{783943B4-74A3-41FB-B148-FFD9F01F0DCA}" type="pres">
      <dgm:prSet presAssocID="{27BF1770-1B33-45D9-8906-EC8B2A4216CB}" presName="spaceB" presStyleCnt="0"/>
      <dgm:spPr/>
    </dgm:pt>
  </dgm:ptLst>
  <dgm:cxnLst>
    <dgm:cxn modelId="{E03D8E07-EB56-48FF-A5FB-406A3B2C8519}" srcId="{3279B43D-6CDD-41E4-9B0E-02FB4F37A2B0}" destId="{E4623307-E5CA-4EBD-8B59-A22EF8E41802}" srcOrd="0" destOrd="0" parTransId="{309505A0-6907-45DE-8F0E-6E44433E94FC}" sibTransId="{1F35BBC1-74A2-4721-B584-3F13A3AB52F2}"/>
    <dgm:cxn modelId="{6850F50F-B34C-41CB-8393-A815406D564A}" srcId="{3279B43D-6CDD-41E4-9B0E-02FB4F37A2B0}" destId="{6A923DC5-31F3-42A9-92D1-C905FDE47712}" srcOrd="2" destOrd="0" parTransId="{5E40DA65-D8B7-4ED1-893C-1F164B0A6741}" sibTransId="{2C63A505-22CA-4857-A0B2-C11C6E62FF9B}"/>
    <dgm:cxn modelId="{28AEF419-4DAB-4DAC-8FAC-A449686A7EE0}" type="presOf" srcId="{27BF1770-1B33-45D9-8906-EC8B2A4216CB}" destId="{1E44D088-093C-47EE-9A98-792F1980E127}" srcOrd="0" destOrd="0" presId="urn:microsoft.com/office/officeart/2005/8/layout/hProcess11"/>
    <dgm:cxn modelId="{B730781A-2F34-4F49-9D44-6E5D92A5A7BC}" type="presOf" srcId="{E4623307-E5CA-4EBD-8B59-A22EF8E41802}" destId="{62BCB6B5-FE0F-4732-B557-AF5A50695FAC}" srcOrd="0" destOrd="0" presId="urn:microsoft.com/office/officeart/2005/8/layout/hProcess11"/>
    <dgm:cxn modelId="{C426BB2B-DF9B-421D-A310-8BB751653FB1}" srcId="{3279B43D-6CDD-41E4-9B0E-02FB4F37A2B0}" destId="{27BF1770-1B33-45D9-8906-EC8B2A4216CB}" srcOrd="5" destOrd="0" parTransId="{547F9910-2B7E-4933-A071-744F3FF05BE2}" sibTransId="{0E441FC8-657F-43DD-BCE9-5B3DA7980DB1}"/>
    <dgm:cxn modelId="{4E867031-7D5E-4DF7-8E6F-655E93F41863}" type="presOf" srcId="{90E1D9AD-5FD2-48F0-A640-4C4A10C71639}" destId="{BD10837C-64F4-4727-B973-2EED7B3913C7}" srcOrd="0" destOrd="0" presId="urn:microsoft.com/office/officeart/2005/8/layout/hProcess11"/>
    <dgm:cxn modelId="{82878A53-D20A-4A2B-A7C2-66330D7E714C}" type="presOf" srcId="{3279B43D-6CDD-41E4-9B0E-02FB4F37A2B0}" destId="{AEDD2490-0946-403D-ABC7-A5714D8C86EE}" srcOrd="0" destOrd="0" presId="urn:microsoft.com/office/officeart/2005/8/layout/hProcess11"/>
    <dgm:cxn modelId="{768F7B7B-1576-4233-BB52-1369FEE9F3D6}" srcId="{3279B43D-6CDD-41E4-9B0E-02FB4F37A2B0}" destId="{473B08A1-C52B-4DD4-A59E-D1A19C1117DD}" srcOrd="1" destOrd="0" parTransId="{699F55D3-6005-4FDA-AE8C-AB0492BDAE7E}" sibTransId="{F1FAC06A-EB2B-4CB9-8597-F857D5859209}"/>
    <dgm:cxn modelId="{7A0BFA82-F086-4E83-B0D8-87A319C753BD}" type="presOf" srcId="{51C9562A-D791-490F-AFE7-5227EDA1BC3D}" destId="{91900B1F-9027-4C8D-82CE-575C97D81C3A}" srcOrd="0" destOrd="0" presId="urn:microsoft.com/office/officeart/2005/8/layout/hProcess11"/>
    <dgm:cxn modelId="{1E6FDD8A-B21A-4354-806F-D3FFEFE7F6E9}" srcId="{3279B43D-6CDD-41E4-9B0E-02FB4F37A2B0}" destId="{90E1D9AD-5FD2-48F0-A640-4C4A10C71639}" srcOrd="3" destOrd="0" parTransId="{A0A08E19-5C15-42E5-B35B-E64301254976}" sibTransId="{624B1CB5-5C9D-4DF4-9C49-E715094D08CE}"/>
    <dgm:cxn modelId="{D0DBEBB7-1574-457D-9D27-9BFBCD5F872E}" srcId="{3279B43D-6CDD-41E4-9B0E-02FB4F37A2B0}" destId="{51C9562A-D791-490F-AFE7-5227EDA1BC3D}" srcOrd="4" destOrd="0" parTransId="{83BECF2B-D05B-4E62-89CC-AF7D41CBCB1C}" sibTransId="{99084277-75B4-45ED-B3CE-789EBBF67811}"/>
    <dgm:cxn modelId="{CA44EAC5-F536-4783-8DEB-CCA8197C9199}" type="presOf" srcId="{473B08A1-C52B-4DD4-A59E-D1A19C1117DD}" destId="{23F5F74F-B0B2-4454-9176-154F79341EDA}" srcOrd="0" destOrd="0" presId="urn:microsoft.com/office/officeart/2005/8/layout/hProcess11"/>
    <dgm:cxn modelId="{9C78A4E3-BFB2-45EC-ABE5-9CC912BB03B9}" type="presOf" srcId="{6A923DC5-31F3-42A9-92D1-C905FDE47712}" destId="{0D389722-6152-4D57-869B-78F045769A34}" srcOrd="0" destOrd="0" presId="urn:microsoft.com/office/officeart/2005/8/layout/hProcess11"/>
    <dgm:cxn modelId="{C73C3643-E657-487A-9D4F-62A636984CD7}" type="presParOf" srcId="{AEDD2490-0946-403D-ABC7-A5714D8C86EE}" destId="{8C271E78-65C8-4B88-9EA1-5C024498A4A0}" srcOrd="0" destOrd="0" presId="urn:microsoft.com/office/officeart/2005/8/layout/hProcess11"/>
    <dgm:cxn modelId="{EA074D48-3ACB-4434-AF66-615DDB9776A2}" type="presParOf" srcId="{AEDD2490-0946-403D-ABC7-A5714D8C86EE}" destId="{2B733414-5834-40DF-B99A-9FA084716606}" srcOrd="1" destOrd="0" presId="urn:microsoft.com/office/officeart/2005/8/layout/hProcess11"/>
    <dgm:cxn modelId="{24E4C170-03D8-4C91-821F-656AF575E5EE}" type="presParOf" srcId="{2B733414-5834-40DF-B99A-9FA084716606}" destId="{4FF32735-A804-4B2B-86F8-8F4C7BFFB081}" srcOrd="0" destOrd="0" presId="urn:microsoft.com/office/officeart/2005/8/layout/hProcess11"/>
    <dgm:cxn modelId="{E53199BF-E3A5-42DA-9FDB-3A4FF4E09C9E}" type="presParOf" srcId="{4FF32735-A804-4B2B-86F8-8F4C7BFFB081}" destId="{62BCB6B5-FE0F-4732-B557-AF5A50695FAC}" srcOrd="0" destOrd="0" presId="urn:microsoft.com/office/officeart/2005/8/layout/hProcess11"/>
    <dgm:cxn modelId="{809DCF26-D7A3-4BDD-B3AE-CFDFAAFAB357}" type="presParOf" srcId="{4FF32735-A804-4B2B-86F8-8F4C7BFFB081}" destId="{E0DDD5F8-0C8B-40D9-897B-E57BF40FD0C9}" srcOrd="1" destOrd="0" presId="urn:microsoft.com/office/officeart/2005/8/layout/hProcess11"/>
    <dgm:cxn modelId="{405D5CB8-8864-44B3-9A77-32178DBD5AFB}" type="presParOf" srcId="{4FF32735-A804-4B2B-86F8-8F4C7BFFB081}" destId="{9A23B502-0DD7-4EEF-B426-9B15A737A3CB}" srcOrd="2" destOrd="0" presId="urn:microsoft.com/office/officeart/2005/8/layout/hProcess11"/>
    <dgm:cxn modelId="{66A489B4-7961-4D38-9268-87FC6CB27005}" type="presParOf" srcId="{2B733414-5834-40DF-B99A-9FA084716606}" destId="{85CCD6AF-A576-4704-A6EA-AEF22FA2BA07}" srcOrd="1" destOrd="0" presId="urn:microsoft.com/office/officeart/2005/8/layout/hProcess11"/>
    <dgm:cxn modelId="{5A5D5F89-5A5A-4D1A-9E10-0ACFAAEFD2A1}" type="presParOf" srcId="{2B733414-5834-40DF-B99A-9FA084716606}" destId="{0C38ECD5-60A0-4B81-B5D4-16FA0FFB006F}" srcOrd="2" destOrd="0" presId="urn:microsoft.com/office/officeart/2005/8/layout/hProcess11"/>
    <dgm:cxn modelId="{695BA901-7FB4-43C0-AE2C-276AA8E6D3B4}" type="presParOf" srcId="{0C38ECD5-60A0-4B81-B5D4-16FA0FFB006F}" destId="{23F5F74F-B0B2-4454-9176-154F79341EDA}" srcOrd="0" destOrd="0" presId="urn:microsoft.com/office/officeart/2005/8/layout/hProcess11"/>
    <dgm:cxn modelId="{F548D2DA-C698-41E2-8DDD-01D877C333D4}" type="presParOf" srcId="{0C38ECD5-60A0-4B81-B5D4-16FA0FFB006F}" destId="{8EE37D27-701F-4825-BE0C-199014CAF270}" srcOrd="1" destOrd="0" presId="urn:microsoft.com/office/officeart/2005/8/layout/hProcess11"/>
    <dgm:cxn modelId="{2EC14F97-FD4C-4446-99FD-31F2B68BF56B}" type="presParOf" srcId="{0C38ECD5-60A0-4B81-B5D4-16FA0FFB006F}" destId="{32C06DD7-AF11-4487-83C1-87084A451351}" srcOrd="2" destOrd="0" presId="urn:microsoft.com/office/officeart/2005/8/layout/hProcess11"/>
    <dgm:cxn modelId="{98D0C521-D42A-42C0-AF03-C9758E842F82}" type="presParOf" srcId="{2B733414-5834-40DF-B99A-9FA084716606}" destId="{91A78407-EC06-4FBF-805F-C185FD614B91}" srcOrd="3" destOrd="0" presId="urn:microsoft.com/office/officeart/2005/8/layout/hProcess11"/>
    <dgm:cxn modelId="{202125D6-88B9-4CC2-AE98-E719E4343D96}" type="presParOf" srcId="{2B733414-5834-40DF-B99A-9FA084716606}" destId="{6BD1CF18-0554-4AA8-B733-1947108EE588}" srcOrd="4" destOrd="0" presId="urn:microsoft.com/office/officeart/2005/8/layout/hProcess11"/>
    <dgm:cxn modelId="{CEFD52F5-1962-456C-9E1C-493AFF616032}" type="presParOf" srcId="{6BD1CF18-0554-4AA8-B733-1947108EE588}" destId="{0D389722-6152-4D57-869B-78F045769A34}" srcOrd="0" destOrd="0" presId="urn:microsoft.com/office/officeart/2005/8/layout/hProcess11"/>
    <dgm:cxn modelId="{637ED91B-FB58-45F5-8425-803F05597295}" type="presParOf" srcId="{6BD1CF18-0554-4AA8-B733-1947108EE588}" destId="{71F177B4-D0FB-46B8-A91E-272CD8D07948}" srcOrd="1" destOrd="0" presId="urn:microsoft.com/office/officeart/2005/8/layout/hProcess11"/>
    <dgm:cxn modelId="{12A64660-AF31-47CC-985F-E22314BDDDB9}" type="presParOf" srcId="{6BD1CF18-0554-4AA8-B733-1947108EE588}" destId="{B1E97AF7-4E5F-4787-A058-92A3CBFEDEDA}" srcOrd="2" destOrd="0" presId="urn:microsoft.com/office/officeart/2005/8/layout/hProcess11"/>
    <dgm:cxn modelId="{19A5B955-2688-4FEF-8CBC-80695AD83D9A}" type="presParOf" srcId="{2B733414-5834-40DF-B99A-9FA084716606}" destId="{17C34E9F-2E0A-491E-995C-4DB78D7DB0E8}" srcOrd="5" destOrd="0" presId="urn:microsoft.com/office/officeart/2005/8/layout/hProcess11"/>
    <dgm:cxn modelId="{187A93AE-30B3-4013-822B-348A9EF905FA}" type="presParOf" srcId="{2B733414-5834-40DF-B99A-9FA084716606}" destId="{51FD9293-9BF1-4CDA-917F-D0367BF18AEE}" srcOrd="6" destOrd="0" presId="urn:microsoft.com/office/officeart/2005/8/layout/hProcess11"/>
    <dgm:cxn modelId="{DBCF4AFB-A7AB-424A-B24D-619DFE067D32}" type="presParOf" srcId="{51FD9293-9BF1-4CDA-917F-D0367BF18AEE}" destId="{BD10837C-64F4-4727-B973-2EED7B3913C7}" srcOrd="0" destOrd="0" presId="urn:microsoft.com/office/officeart/2005/8/layout/hProcess11"/>
    <dgm:cxn modelId="{2F6362EE-4A6D-4E3E-A499-DF510A30973F}" type="presParOf" srcId="{51FD9293-9BF1-4CDA-917F-D0367BF18AEE}" destId="{94762F71-6A44-43E0-9002-42338DEFB088}" srcOrd="1" destOrd="0" presId="urn:microsoft.com/office/officeart/2005/8/layout/hProcess11"/>
    <dgm:cxn modelId="{D90D389D-D2DC-4449-9C02-B5A6C4E9DD33}" type="presParOf" srcId="{51FD9293-9BF1-4CDA-917F-D0367BF18AEE}" destId="{4282D225-CC62-4E2F-944A-D60A8F7519E2}" srcOrd="2" destOrd="0" presId="urn:microsoft.com/office/officeart/2005/8/layout/hProcess11"/>
    <dgm:cxn modelId="{BBA94D62-08D3-4E90-9146-E89F6AFC4A0B}" type="presParOf" srcId="{2B733414-5834-40DF-B99A-9FA084716606}" destId="{97183538-6F4E-47B0-8449-D2F4CE780B60}" srcOrd="7" destOrd="0" presId="urn:microsoft.com/office/officeart/2005/8/layout/hProcess11"/>
    <dgm:cxn modelId="{385BA7FE-791F-4CBA-A5D1-9B9B98220CEA}" type="presParOf" srcId="{2B733414-5834-40DF-B99A-9FA084716606}" destId="{C13C1AD4-8568-413E-A673-B3C5C0CB76CD}" srcOrd="8" destOrd="0" presId="urn:microsoft.com/office/officeart/2005/8/layout/hProcess11"/>
    <dgm:cxn modelId="{910DA0D5-3C8D-49D4-8491-DDBDBAAA07D3}" type="presParOf" srcId="{C13C1AD4-8568-413E-A673-B3C5C0CB76CD}" destId="{91900B1F-9027-4C8D-82CE-575C97D81C3A}" srcOrd="0" destOrd="0" presId="urn:microsoft.com/office/officeart/2005/8/layout/hProcess11"/>
    <dgm:cxn modelId="{93C3D7D9-E073-45B0-866F-6213C7B6135A}" type="presParOf" srcId="{C13C1AD4-8568-413E-A673-B3C5C0CB76CD}" destId="{F4B1A3DD-C0A3-4834-985D-2C43065854C3}" srcOrd="1" destOrd="0" presId="urn:microsoft.com/office/officeart/2005/8/layout/hProcess11"/>
    <dgm:cxn modelId="{AC9CC0CC-6CD8-4981-AFE5-E95DF9CC3873}" type="presParOf" srcId="{C13C1AD4-8568-413E-A673-B3C5C0CB76CD}" destId="{BBC132BA-70CC-414B-B491-3040578EF372}" srcOrd="2" destOrd="0" presId="urn:microsoft.com/office/officeart/2005/8/layout/hProcess11"/>
    <dgm:cxn modelId="{DC1C5498-7C80-4227-8BEB-8C695FAE0987}" type="presParOf" srcId="{2B733414-5834-40DF-B99A-9FA084716606}" destId="{AD79500E-B3E0-45BD-99BE-0245452E5AEB}" srcOrd="9" destOrd="0" presId="urn:microsoft.com/office/officeart/2005/8/layout/hProcess11"/>
    <dgm:cxn modelId="{E8147AE0-AED7-425F-8E1E-B73803CAFC47}" type="presParOf" srcId="{2B733414-5834-40DF-B99A-9FA084716606}" destId="{45914706-F12A-401C-8F89-AEE8F5AD465A}" srcOrd="10" destOrd="0" presId="urn:microsoft.com/office/officeart/2005/8/layout/hProcess11"/>
    <dgm:cxn modelId="{257A72AC-7652-44C2-B961-ABBAEB553E63}" type="presParOf" srcId="{45914706-F12A-401C-8F89-AEE8F5AD465A}" destId="{1E44D088-093C-47EE-9A98-792F1980E127}" srcOrd="0" destOrd="0" presId="urn:microsoft.com/office/officeart/2005/8/layout/hProcess11"/>
    <dgm:cxn modelId="{1E3BB349-A50D-4A20-9685-98F06683959F}" type="presParOf" srcId="{45914706-F12A-401C-8F89-AEE8F5AD465A}" destId="{2ACB96A5-A07E-4BB9-8584-035CC072D207}" srcOrd="1" destOrd="0" presId="urn:microsoft.com/office/officeart/2005/8/layout/hProcess11"/>
    <dgm:cxn modelId="{F55EE76F-20DA-48DA-BBF7-1B05DB5668E2}" type="presParOf" srcId="{45914706-F12A-401C-8F89-AEE8F5AD465A}" destId="{783943B4-74A3-41FB-B148-FFD9F01F0DC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0BE03-8B5F-494C-BA1A-6E28BCEC3B48}">
      <dsp:nvSpPr>
        <dsp:cNvPr id="0" name=""/>
        <dsp:cNvSpPr/>
      </dsp:nvSpPr>
      <dsp:spPr>
        <a:xfrm>
          <a:off x="3952398" y="54391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Software(DevOps)</a:t>
          </a:r>
        </a:p>
      </dsp:txBody>
      <dsp:txXfrm>
        <a:off x="4300505" y="511282"/>
        <a:ext cx="1914588" cy="1174861"/>
      </dsp:txXfrm>
    </dsp:sp>
    <dsp:sp modelId="{3F7F8229-B35D-4EBE-9F9F-B000EE401CBC}">
      <dsp:nvSpPr>
        <dsp:cNvPr id="0" name=""/>
        <dsp:cNvSpPr/>
      </dsp:nvSpPr>
      <dsp:spPr>
        <a:xfrm>
          <a:off x="4894463" y="1686143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ML</a:t>
          </a:r>
        </a:p>
      </dsp:txBody>
      <dsp:txXfrm>
        <a:off x="5692933" y="2360600"/>
        <a:ext cx="1566481" cy="1435941"/>
      </dsp:txXfrm>
    </dsp:sp>
    <dsp:sp modelId="{6C828EBA-8A47-453E-835E-8065C58537DA}">
      <dsp:nvSpPr>
        <dsp:cNvPr id="0" name=""/>
        <dsp:cNvSpPr/>
      </dsp:nvSpPr>
      <dsp:spPr>
        <a:xfrm>
          <a:off x="3010333" y="1686143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</a:t>
          </a:r>
        </a:p>
      </dsp:txBody>
      <dsp:txXfrm>
        <a:off x="3256184" y="2360600"/>
        <a:ext cx="1566481" cy="1435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71E78-65C8-4B88-9EA1-5C024498A4A0}">
      <dsp:nvSpPr>
        <dsp:cNvPr id="0" name=""/>
        <dsp:cNvSpPr/>
      </dsp:nvSpPr>
      <dsp:spPr>
        <a:xfrm>
          <a:off x="0" y="497495"/>
          <a:ext cx="9546955" cy="663327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BCB6B5-FE0F-4732-B557-AF5A50695FAC}">
      <dsp:nvSpPr>
        <dsp:cNvPr id="0" name=""/>
        <dsp:cNvSpPr/>
      </dsp:nvSpPr>
      <dsp:spPr>
        <a:xfrm>
          <a:off x="2359" y="0"/>
          <a:ext cx="1374006" cy="663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Collection </a:t>
          </a:r>
        </a:p>
      </dsp:txBody>
      <dsp:txXfrm>
        <a:off x="2359" y="0"/>
        <a:ext cx="1374006" cy="663327"/>
      </dsp:txXfrm>
    </dsp:sp>
    <dsp:sp modelId="{E0DDD5F8-0C8B-40D9-897B-E57BF40FD0C9}">
      <dsp:nvSpPr>
        <dsp:cNvPr id="0" name=""/>
        <dsp:cNvSpPr/>
      </dsp:nvSpPr>
      <dsp:spPr>
        <a:xfrm>
          <a:off x="606447" y="746243"/>
          <a:ext cx="165831" cy="16583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F5F74F-B0B2-4454-9176-154F79341EDA}">
      <dsp:nvSpPr>
        <dsp:cNvPr id="0" name=""/>
        <dsp:cNvSpPr/>
      </dsp:nvSpPr>
      <dsp:spPr>
        <a:xfrm>
          <a:off x="1445066" y="994990"/>
          <a:ext cx="1374006" cy="663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Transformation</a:t>
          </a:r>
        </a:p>
      </dsp:txBody>
      <dsp:txXfrm>
        <a:off x="1445066" y="994990"/>
        <a:ext cx="1374006" cy="663327"/>
      </dsp:txXfrm>
    </dsp:sp>
    <dsp:sp modelId="{8EE37D27-701F-4825-BE0C-199014CAF270}">
      <dsp:nvSpPr>
        <dsp:cNvPr id="0" name=""/>
        <dsp:cNvSpPr/>
      </dsp:nvSpPr>
      <dsp:spPr>
        <a:xfrm>
          <a:off x="2049153" y="746243"/>
          <a:ext cx="165831" cy="16583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389722-6152-4D57-869B-78F045769A34}">
      <dsp:nvSpPr>
        <dsp:cNvPr id="0" name=""/>
        <dsp:cNvSpPr/>
      </dsp:nvSpPr>
      <dsp:spPr>
        <a:xfrm>
          <a:off x="2887773" y="0"/>
          <a:ext cx="1374006" cy="663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Feature Engineering</a:t>
          </a:r>
        </a:p>
      </dsp:txBody>
      <dsp:txXfrm>
        <a:off x="2887773" y="0"/>
        <a:ext cx="1374006" cy="663327"/>
      </dsp:txXfrm>
    </dsp:sp>
    <dsp:sp modelId="{71F177B4-D0FB-46B8-A91E-272CD8D07948}">
      <dsp:nvSpPr>
        <dsp:cNvPr id="0" name=""/>
        <dsp:cNvSpPr/>
      </dsp:nvSpPr>
      <dsp:spPr>
        <a:xfrm>
          <a:off x="3491860" y="746243"/>
          <a:ext cx="165831" cy="16583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10837C-64F4-4727-B973-2EED7B3913C7}">
      <dsp:nvSpPr>
        <dsp:cNvPr id="0" name=""/>
        <dsp:cNvSpPr/>
      </dsp:nvSpPr>
      <dsp:spPr>
        <a:xfrm>
          <a:off x="4330479" y="994990"/>
          <a:ext cx="1374006" cy="663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Training</a:t>
          </a:r>
        </a:p>
      </dsp:txBody>
      <dsp:txXfrm>
        <a:off x="4330479" y="994990"/>
        <a:ext cx="1374006" cy="663327"/>
      </dsp:txXfrm>
    </dsp:sp>
    <dsp:sp modelId="{94762F71-6A44-43E0-9002-42338DEFB088}">
      <dsp:nvSpPr>
        <dsp:cNvPr id="0" name=""/>
        <dsp:cNvSpPr/>
      </dsp:nvSpPr>
      <dsp:spPr>
        <a:xfrm>
          <a:off x="4934567" y="746243"/>
          <a:ext cx="165831" cy="16583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900B1F-9027-4C8D-82CE-575C97D81C3A}">
      <dsp:nvSpPr>
        <dsp:cNvPr id="0" name=""/>
        <dsp:cNvSpPr/>
      </dsp:nvSpPr>
      <dsp:spPr>
        <a:xfrm>
          <a:off x="5773186" y="0"/>
          <a:ext cx="1374006" cy="663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Evaluation </a:t>
          </a:r>
        </a:p>
      </dsp:txBody>
      <dsp:txXfrm>
        <a:off x="5773186" y="0"/>
        <a:ext cx="1374006" cy="663327"/>
      </dsp:txXfrm>
    </dsp:sp>
    <dsp:sp modelId="{F4B1A3DD-C0A3-4834-985D-2C43065854C3}">
      <dsp:nvSpPr>
        <dsp:cNvPr id="0" name=""/>
        <dsp:cNvSpPr/>
      </dsp:nvSpPr>
      <dsp:spPr>
        <a:xfrm>
          <a:off x="6377273" y="746243"/>
          <a:ext cx="165831" cy="16583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44D088-093C-47EE-9A98-792F1980E127}">
      <dsp:nvSpPr>
        <dsp:cNvPr id="0" name=""/>
        <dsp:cNvSpPr/>
      </dsp:nvSpPr>
      <dsp:spPr>
        <a:xfrm>
          <a:off x="7215893" y="994990"/>
          <a:ext cx="1374006" cy="663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Inferencing</a:t>
          </a:r>
        </a:p>
      </dsp:txBody>
      <dsp:txXfrm>
        <a:off x="7215893" y="994990"/>
        <a:ext cx="1374006" cy="663327"/>
      </dsp:txXfrm>
    </dsp:sp>
    <dsp:sp modelId="{2ACB96A5-A07E-4BB9-8584-035CC072D207}">
      <dsp:nvSpPr>
        <dsp:cNvPr id="0" name=""/>
        <dsp:cNvSpPr/>
      </dsp:nvSpPr>
      <dsp:spPr>
        <a:xfrm>
          <a:off x="7819980" y="746243"/>
          <a:ext cx="165831" cy="165831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72DB-48BB-4BF1-BFC1-DB59EEF86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06841-B0A2-49FA-9386-DF7885CEC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E6BA7-4693-4B18-95B5-289EF8E2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0BBD-8575-4051-A6A9-B73210382DD3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6EF1B-334A-476B-8855-DDC42EE6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351B1-0955-44A2-A3E1-57F6FE37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3777-BD96-4C9E-BA6C-929671DD0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1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5A86-28ED-4238-BD49-58F0957E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172FD-F90F-4965-B3DA-9B744E719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7FCF3-DB23-4E62-B63C-5F7966F1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531FD-97B3-449A-8B53-A006D617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AB85-8A57-49BB-90CB-A348413B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735C0-D358-4E22-9A7B-9C45F42E1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1B40C-A300-4DC2-AE9E-537996396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F3CC8-9F27-42DC-ACD7-F1859E2F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86331-209B-4410-A736-AE3F333D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2760-723A-44A3-AEAD-EC8C5A08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0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5153-8F98-4018-83A2-9451C5E3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D51C-7088-4395-B575-86625EBA6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D1347-CE74-4C06-A88B-375EBF74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0BBD-8575-4051-A6A9-B73210382DD3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20841-8385-4A4B-A83B-59867EAD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48ABE-1545-4ABE-89F4-5E4A38C3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53777-BD96-4C9E-BA6C-929671DD0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F686-4A67-4712-80BE-C071F8C1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29821-9085-4106-8D32-F1ED5F068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6351F-BFB8-44C8-BCC8-A64310A0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111FE-0425-4BFA-9EF3-3B9DFC95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0A56C-AB5E-4046-878E-454B58AF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6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91B1-E5C7-4590-8119-9AAD01EE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0BB58-5E0B-4E5D-9EA7-1CABEA20F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C0792-C058-4D26-B399-14E97C2C4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2DFCF-81E1-48CB-B925-D1D4D076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12D30-D8F3-4824-88A3-81BA729C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7CB39-5170-483B-BABC-739BE601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5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CE39-318C-41DF-B6D5-2C9048CBA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0B48-EEC5-4C5A-8B8C-C2A865C45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BE07D-8794-4071-AB2B-BBA6C7DBA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A36D7-C95E-49E1-B04B-FCF9D21C6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283EC-29C1-470F-9194-CABED2C66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0F396-3F4C-4FC1-8D2D-1534B091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FE230-7BDD-4896-9A8B-2EDB4799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466E2-4DDE-448F-A853-34DA44A7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0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B63B-82FA-4C65-AC55-646ECE7B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317BC-DA7C-47D0-8367-091BCB4D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DE15D-E5F9-40E7-93D8-7F3B3370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12C0E-B422-45DE-B835-C5CBE632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8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3E4DE-6C8C-4DFF-A51F-73E58E1FB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A514E-4E10-4EB9-BB59-C5601466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2E2F1-082C-4430-90E5-2139934D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9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3551-3593-49D7-81A6-C968D38C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99D6F-728F-436F-9383-37718C8F6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2F488-8E27-4053-9266-88E2BD25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F5678-A9F4-407B-AFED-160D3C34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EC2BB-8D3C-43B0-88D2-5F928EC9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96003-02B0-4025-9A28-DE869205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3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02BD-2558-401F-A214-88440E39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DE9B5-BF12-4C3E-8D4E-CD6752AA4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77222-A68A-4D59-A927-BB36269D8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FD3AD-037B-456E-8C01-2B8C9F18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CAEDD-BD16-4DB7-B0BB-D56B1DC3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62F66-4510-47E8-89E5-0DB2AAA6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9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54BE2-2AE6-4EB6-8B9B-9DF357DE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EAE15-C1B3-4183-9B14-CEE7391E0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620FB-5C47-4860-9EB4-06FED9BDB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D2AE0-F2DD-40C3-95F6-7203DCBA4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84944-C24E-4DF2-9628-F4DF2132B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3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lflow.org/docs/latest/tracking.html#mlflow-tracking-serv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nips.cc/paper_files/paper/2015/hash/86df7dcfd896fcaf2674f757a2463eba-Abstract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29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map of a city&#10;&#10;Description automatically generated">
            <a:extLst>
              <a:ext uri="{FF2B5EF4-FFF2-40B4-BE49-F238E27FC236}">
                <a16:creationId xmlns:a16="http://schemas.microsoft.com/office/drawing/2014/main" id="{63DC615C-37DD-BC7E-CC7B-82D1C67B85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51E0FF4-D7F7-5D1E-1FEA-CE1A23D4CE5F}"/>
              </a:ext>
            </a:extLst>
          </p:cNvPr>
          <p:cNvSpPr txBox="1">
            <a:spLocks/>
          </p:cNvSpPr>
          <p:nvPr/>
        </p:nvSpPr>
        <p:spPr>
          <a:xfrm>
            <a:off x="984250" y="47418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- Veeresh Patil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AC18D49-A410-BD89-70A9-EA1903A5258D}"/>
              </a:ext>
            </a:extLst>
          </p:cNvPr>
          <p:cNvSpPr txBox="1">
            <a:spLocks/>
          </p:cNvSpPr>
          <p:nvPr/>
        </p:nvSpPr>
        <p:spPr>
          <a:xfrm>
            <a:off x="984250" y="18621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</a:rPr>
              <a:t>MLOPS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72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77A3-0A62-AA6D-B5E2-4B80BF1D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08695-33F6-F54E-1F8D-1C37D842B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163"/>
            <a:ext cx="10515600" cy="45708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sz="2000" dirty="0" err="1"/>
              <a:t>MLflow</a:t>
            </a:r>
            <a:r>
              <a:rPr lang="en-US" sz="2000" dirty="0"/>
              <a:t> is an open-source platform for managing workflows and artifacts across the machine learning lifecycle. 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 err="1"/>
              <a:t>Mlflow</a:t>
            </a:r>
            <a:r>
              <a:rPr lang="en-US" sz="2000" dirty="0"/>
              <a:t> Tracking</a:t>
            </a:r>
          </a:p>
          <a:p>
            <a:pPr>
              <a:lnSpc>
                <a:spcPct val="100000"/>
              </a:lnSpc>
            </a:pPr>
            <a:r>
              <a:rPr lang="en-US" sz="2000" dirty="0" err="1"/>
              <a:t>Mlflow</a:t>
            </a:r>
            <a:r>
              <a:rPr lang="en-US" sz="2000" dirty="0"/>
              <a:t> Models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Model Registry</a:t>
            </a:r>
          </a:p>
          <a:p>
            <a:pPr>
              <a:lnSpc>
                <a:spcPct val="100000"/>
              </a:lnSpc>
            </a:pPr>
            <a:r>
              <a:rPr lang="en-US" sz="2000" dirty="0" err="1"/>
              <a:t>Mlflow</a:t>
            </a:r>
            <a:r>
              <a:rPr lang="en-US" sz="2000" dirty="0"/>
              <a:t> Projects</a:t>
            </a:r>
          </a:p>
          <a:p>
            <a:pPr>
              <a:lnSpc>
                <a:spcPct val="100000"/>
              </a:lnSpc>
            </a:pPr>
            <a:r>
              <a:rPr lang="en-US" sz="2000" dirty="0" err="1"/>
              <a:t>Mlflow</a:t>
            </a:r>
            <a:r>
              <a:rPr lang="en-US" sz="2000" dirty="0"/>
              <a:t> Recipe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7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6D25-0836-F231-F923-811EF5AD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F90C8-3BE1-529D-6854-61970FFAF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4" y="1544912"/>
            <a:ext cx="10515600" cy="47433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err="1"/>
              <a:t>Mlflow</a:t>
            </a:r>
            <a:r>
              <a:rPr lang="en-US" sz="1800" dirty="0"/>
              <a:t> Tracking</a:t>
            </a:r>
          </a:p>
          <a:p>
            <a:pPr marL="0" indent="0" algn="just">
              <a:buNone/>
            </a:pPr>
            <a:r>
              <a:rPr lang="en-US" sz="1800" dirty="0"/>
              <a:t>	For logging parameters, code versions, metrics, and output files when running your machine learning code and for later visualizing the results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Mlflow</a:t>
            </a:r>
            <a:r>
              <a:rPr lang="en-US" sz="1800" dirty="0"/>
              <a:t> server </a:t>
            </a:r>
          </a:p>
          <a:p>
            <a:pPr lvl="1"/>
            <a:r>
              <a:rPr lang="en-US" sz="1800" dirty="0"/>
              <a:t>Artifact store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artifacts like models, files are stored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S3, azure blob, GCS, </a:t>
            </a:r>
            <a:r>
              <a:rPr lang="en-US" sz="1800" dirty="0" err="1"/>
              <a:t>hdfs</a:t>
            </a:r>
            <a:r>
              <a:rPr lang="en-US" sz="1800" dirty="0"/>
              <a:t>, </a:t>
            </a:r>
            <a:r>
              <a:rPr lang="en-US" sz="1800" dirty="0" err="1"/>
              <a:t>nfs</a:t>
            </a:r>
            <a:r>
              <a:rPr lang="en-US" sz="1800" dirty="0"/>
              <a:t>, ftp/sftp</a:t>
            </a:r>
          </a:p>
          <a:p>
            <a:pPr lvl="1"/>
            <a:r>
              <a:rPr lang="en-US" sz="1800" dirty="0"/>
              <a:t>Backend store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experiments, runs metadata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File store or SQL DB</a:t>
            </a:r>
          </a:p>
          <a:p>
            <a:pPr marL="0" indent="0">
              <a:buNone/>
            </a:pPr>
            <a:r>
              <a:rPr lang="en-US" sz="1800" dirty="0" err="1"/>
              <a:t>MLflow</a:t>
            </a:r>
            <a:r>
              <a:rPr lang="en-US" sz="1800" dirty="0"/>
              <a:t> Client</a:t>
            </a:r>
          </a:p>
          <a:p>
            <a:pPr marL="457200" lvl="1" indent="0">
              <a:buNone/>
            </a:pPr>
            <a:r>
              <a:rPr lang="en-US" sz="1800" dirty="0"/>
              <a:t>python, Java, R, REST APIs</a:t>
            </a:r>
          </a:p>
        </p:txBody>
      </p:sp>
    </p:spTree>
    <p:extLst>
      <p:ext uri="{BB962C8B-B14F-4D97-AF65-F5344CB8AC3E}">
        <p14:creationId xmlns:p14="http://schemas.microsoft.com/office/powerpoint/2010/main" val="3867907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6D25-0836-F231-F923-811EF5AD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Mlflow</a:t>
            </a:r>
            <a:r>
              <a:rPr lang="en-US" dirty="0"/>
              <a:t>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F90C8-3BE1-529D-6854-61970FFAF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000" y="1536702"/>
            <a:ext cx="10529800" cy="46402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514350" indent="-514350">
              <a:buAutoNum type="arabicPeriod"/>
            </a:pP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Server is not running, client connects to file system</a:t>
            </a:r>
          </a:p>
          <a:p>
            <a:pPr marL="514350" indent="-514350">
              <a:buAutoNum type="arabicPeriod"/>
            </a:pPr>
            <a:r>
              <a:rPr lang="en-US" sz="14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Mlflow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server is running and the </a:t>
            </a:r>
            <a:r>
              <a:rPr lang="en-US" sz="14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MLflow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client interacts with the tracking server via a series of REST requests</a:t>
            </a:r>
          </a:p>
          <a:p>
            <a:pPr marL="514350" indent="-514350">
              <a:buAutoNum type="arabicPeriod"/>
            </a:pP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with S3 </a:t>
            </a:r>
            <a:r>
              <a:rPr lang="en-US" sz="14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remot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4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artifcat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and </a:t>
            </a:r>
            <a:r>
              <a:rPr lang="en-US" sz="14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postress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4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as  backend store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BDDF7D-A964-71E5-043A-7161C7A49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95" y="2162755"/>
            <a:ext cx="2718028" cy="306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EC305BA-607A-1F48-1951-1694A236E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572" y="1965959"/>
            <a:ext cx="3917408" cy="325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56E0990E-83E2-BD45-632A-2DFF7388C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130" y="1965959"/>
            <a:ext cx="346868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74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CA81-1C42-8FD7-E9E8-4F88199D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84F0D-CE4F-EC99-28D9-532F3FC64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423" y="1248355"/>
            <a:ext cx="10606377" cy="5335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Experiment Tracking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Create an experiment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Create run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Log parameters, metrics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Log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View in the 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Compare the runs, metrics – select best model</a:t>
            </a:r>
          </a:p>
          <a:p>
            <a:pPr marL="0" indent="0">
              <a:buNone/>
            </a:pPr>
            <a:r>
              <a:rPr lang="en-US" sz="1600" b="1" dirty="0"/>
              <a:t>Inferencing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Load Model</a:t>
            </a:r>
          </a:p>
          <a:p>
            <a:pPr marL="0" indent="0">
              <a:buNone/>
            </a:pPr>
            <a:r>
              <a:rPr lang="en-US" sz="1600" b="1" dirty="0"/>
              <a:t>Model Registration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Register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Inferencing from registered model</a:t>
            </a:r>
          </a:p>
          <a:p>
            <a:pPr marL="0" indent="0">
              <a:buNone/>
            </a:pPr>
            <a:r>
              <a:rPr lang="en-US" sz="1600" b="1" dirty="0" err="1"/>
              <a:t>Mlflow</a:t>
            </a:r>
            <a:r>
              <a:rPr lang="en-US" sz="1600" b="1" dirty="0"/>
              <a:t> with </a:t>
            </a:r>
            <a:r>
              <a:rPr lang="en-US" sz="1600" b="1" dirty="0" err="1"/>
              <a:t>minio</a:t>
            </a:r>
            <a:r>
              <a:rPr lang="en-US" sz="1600" b="1" dirty="0"/>
              <a:t> S3 storage and tracking server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stored models in </a:t>
            </a:r>
            <a:r>
              <a:rPr lang="en-US" sz="1600" dirty="0" err="1"/>
              <a:t>minio</a:t>
            </a:r>
            <a:r>
              <a:rPr lang="en-US" sz="1600" dirty="0"/>
              <a:t> bucket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95354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4E44EC2-9FD8-1EAB-014E-84384596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Mlfow</a:t>
            </a:r>
            <a:r>
              <a:rPr lang="en-US" dirty="0"/>
              <a:t> 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876EE6-8812-D4B1-F41B-6F4998539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058" y="1762015"/>
            <a:ext cx="9828904" cy="4351338"/>
          </a:xfrm>
        </p:spPr>
      </p:pic>
    </p:spTree>
    <p:extLst>
      <p:ext uri="{BB962C8B-B14F-4D97-AF65-F5344CB8AC3E}">
        <p14:creationId xmlns:p14="http://schemas.microsoft.com/office/powerpoint/2010/main" val="2898920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map of a city&#10;&#10;Description automatically generated">
            <a:extLst>
              <a:ext uri="{FF2B5EF4-FFF2-40B4-BE49-F238E27FC236}">
                <a16:creationId xmlns:a16="http://schemas.microsoft.com/office/drawing/2014/main" id="{27D33283-1B26-1A05-26AF-D530302ECB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A249C1-88CE-61F2-033B-EAB24F325063}"/>
              </a:ext>
            </a:extLst>
          </p:cNvPr>
          <p:cNvSpPr txBox="1"/>
          <p:nvPr/>
        </p:nvSpPr>
        <p:spPr>
          <a:xfrm>
            <a:off x="4341412" y="2870422"/>
            <a:ext cx="3089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1404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9756-D489-36D4-D21B-4EF7340F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F75D-DFE8-674E-97DA-A178A07B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- Basic Example ML demo</a:t>
            </a:r>
          </a:p>
          <a:p>
            <a:r>
              <a:rPr lang="en-US" dirty="0"/>
              <a:t>ML workflow</a:t>
            </a:r>
          </a:p>
          <a:p>
            <a:r>
              <a:rPr lang="en-US" dirty="0" err="1"/>
              <a:t>MLOps</a:t>
            </a:r>
            <a:endParaRPr lang="en-US" dirty="0"/>
          </a:p>
          <a:p>
            <a:r>
              <a:rPr lang="en-US" dirty="0" err="1"/>
              <a:t>Mlflow</a:t>
            </a:r>
            <a:r>
              <a:rPr lang="en-US" dirty="0"/>
              <a:t> - demo</a:t>
            </a:r>
          </a:p>
        </p:txBody>
      </p:sp>
    </p:spTree>
    <p:extLst>
      <p:ext uri="{BB962C8B-B14F-4D97-AF65-F5344CB8AC3E}">
        <p14:creationId xmlns:p14="http://schemas.microsoft.com/office/powerpoint/2010/main" val="47980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F7DB-861C-C74A-5456-2803B720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MLOps</a:t>
            </a:r>
            <a:r>
              <a:rPr lang="en-US" dirty="0"/>
              <a:t>  = Data + ML  + Software(</a:t>
            </a:r>
            <a:r>
              <a:rPr lang="en-US" dirty="0" err="1"/>
              <a:t>Devops</a:t>
            </a:r>
            <a:r>
              <a:rPr lang="en-US" dirty="0"/>
              <a:t>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BE3D103-D31D-0C78-1BFD-31F24C6B9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9168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53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B007-C328-3944-AB12-D5D3DBD5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ML?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906822-FFE6-E1EE-F53F-E48357EA5CD6}"/>
              </a:ext>
            </a:extLst>
          </p:cNvPr>
          <p:cNvSpPr/>
          <p:nvPr/>
        </p:nvSpPr>
        <p:spPr>
          <a:xfrm>
            <a:off x="1325106" y="2545596"/>
            <a:ext cx="1402596" cy="8834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6C84B8-BE5F-CE50-1541-754113C31E42}"/>
              </a:ext>
            </a:extLst>
          </p:cNvPr>
          <p:cNvSpPr/>
          <p:nvPr/>
        </p:nvSpPr>
        <p:spPr>
          <a:xfrm>
            <a:off x="4852261" y="2545596"/>
            <a:ext cx="1402596" cy="8834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Machine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69DF70-62C5-88C1-C22F-7BF8DB962710}"/>
              </a:ext>
            </a:extLst>
          </p:cNvPr>
          <p:cNvSpPr/>
          <p:nvPr/>
        </p:nvSpPr>
        <p:spPr>
          <a:xfrm>
            <a:off x="8247684" y="2545596"/>
            <a:ext cx="1402596" cy="8834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F71A4-3445-75AB-3D6D-4880B52CA3E6}"/>
              </a:ext>
            </a:extLst>
          </p:cNvPr>
          <p:cNvSpPr txBox="1"/>
          <p:nvPr/>
        </p:nvSpPr>
        <p:spPr>
          <a:xfrm>
            <a:off x="838200" y="4008603"/>
            <a:ext cx="6408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from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 the outcome after learning from data</a:t>
            </a:r>
          </a:p>
          <a:p>
            <a:endParaRPr lang="en-US" dirty="0"/>
          </a:p>
          <a:p>
            <a:r>
              <a:rPr lang="en-US" dirty="0"/>
              <a:t>Simple Examples: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Best fit line -  HDB rent price prediction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Neural network – inspired by human brain – Image Recognition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48837A-F76D-A2C5-29A9-CE74567E8F4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727702" y="2987298"/>
            <a:ext cx="212455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010DEB-4D07-C34F-872C-C3E81B423DA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254857" y="2987298"/>
            <a:ext cx="199282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27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BEC1-0E1A-D99D-110C-B8230471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767"/>
          </a:xfrm>
        </p:spPr>
        <p:txBody>
          <a:bodyPr>
            <a:normAutofit fontScale="90000"/>
          </a:bodyPr>
          <a:lstStyle/>
          <a:p>
            <a:r>
              <a:rPr lang="en-US" dirty="0"/>
              <a:t>ML to Production</a:t>
            </a:r>
          </a:p>
        </p:txBody>
      </p:sp>
      <p:pic>
        <p:nvPicPr>
          <p:cNvPr id="1026" name="Picture 2" descr="MLOps Architecture Guide">
            <a:extLst>
              <a:ext uri="{FF2B5EF4-FFF2-40B4-BE49-F238E27FC236}">
                <a16:creationId xmlns:a16="http://schemas.microsoft.com/office/drawing/2014/main" id="{B21F60BB-4908-BAB3-FD2B-A3CC2CDF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550" y="1063921"/>
            <a:ext cx="7640663" cy="449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1F4F07-7EE9-3584-1030-56559A2F79C7}"/>
              </a:ext>
            </a:extLst>
          </p:cNvPr>
          <p:cNvSpPr txBox="1"/>
          <p:nvPr/>
        </p:nvSpPr>
        <p:spPr>
          <a:xfrm>
            <a:off x="1431234" y="6456459"/>
            <a:ext cx="6313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Ref: </a:t>
            </a:r>
            <a:r>
              <a:rPr lang="en-US" sz="1000" dirty="0">
                <a:hlinkClick r:id="rId3"/>
              </a:rPr>
              <a:t>https://papers.nips.cc/paper_files/paper/2015/hash/86df7dcfd896fcaf2674f757a2463eba-Abstract.html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786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9938-410F-F3D6-1954-6B51B0C4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F8625-924A-E519-6951-C00351406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24BA6C5-7ABD-515E-FC92-F70C879349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7917036"/>
              </p:ext>
            </p:extLst>
          </p:nvPr>
        </p:nvGraphicFramePr>
        <p:xfrm>
          <a:off x="1322522" y="2828441"/>
          <a:ext cx="9546955" cy="1658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8E482B-5480-36A8-1A32-E1D475AA9C4C}"/>
              </a:ext>
            </a:extLst>
          </p:cNvPr>
          <p:cNvSpPr txBox="1"/>
          <p:nvPr/>
        </p:nvSpPr>
        <p:spPr>
          <a:xfrm>
            <a:off x="2575560" y="5333657"/>
            <a:ext cx="1945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/>
              <a:t>Data cleaning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Data scaling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Data normalization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0C22A-B3F5-5D83-FB14-1D63AE772DB4}"/>
              </a:ext>
            </a:extLst>
          </p:cNvPr>
          <p:cNvSpPr txBox="1"/>
          <p:nvPr/>
        </p:nvSpPr>
        <p:spPr>
          <a:xfrm>
            <a:off x="5637475" y="5350937"/>
            <a:ext cx="185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/>
              <a:t>Model selection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Hyperparameter tuning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FFB358-0CE8-4E85-BDD9-6399B34473DD}"/>
              </a:ext>
            </a:extLst>
          </p:cNvPr>
          <p:cNvSpPr txBox="1"/>
          <p:nvPr/>
        </p:nvSpPr>
        <p:spPr>
          <a:xfrm>
            <a:off x="4025350" y="5353882"/>
            <a:ext cx="223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/>
              <a:t>Feature Creation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232673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9938-410F-F3D6-1954-6B51B0C4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Challenges with ML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F8625-924A-E519-6951-C00351406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2308" y="2025809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Repetitive Experiment -  keep tracking of data, experiments, models.</a:t>
            </a:r>
          </a:p>
          <a:p>
            <a:r>
              <a:rPr lang="en-US" dirty="0"/>
              <a:t>Re produce the experiment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 descr="When I wrote this code only God &amp; I understood what it did ...">
            <a:extLst>
              <a:ext uri="{FF2B5EF4-FFF2-40B4-BE49-F238E27FC236}">
                <a16:creationId xmlns:a16="http://schemas.microsoft.com/office/drawing/2014/main" id="{3229486B-C56B-CFB9-2A09-C4D77968C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025809"/>
            <a:ext cx="5181600" cy="395097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44959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9938-410F-F3D6-1954-6B51B0C4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Challenges with ML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F8625-924A-E519-6951-C00351406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7772" y="1719553"/>
            <a:ext cx="5181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Continuous training – change in data</a:t>
            </a:r>
          </a:p>
          <a:p>
            <a:r>
              <a:rPr lang="en-US" sz="1800" dirty="0"/>
              <a:t>Model deteriorate with time (unlike software solutions) </a:t>
            </a:r>
          </a:p>
          <a:p>
            <a:r>
              <a:rPr lang="en-US" sz="1800" dirty="0"/>
              <a:t>model drift</a:t>
            </a:r>
          </a:p>
          <a:p>
            <a:pPr lvl="1"/>
            <a:r>
              <a:rPr lang="en-US" sz="1800" dirty="0"/>
              <a:t>model suddenly or gradually starts to provide predictions with lower accuracy compared to its performance during the training period</a:t>
            </a:r>
          </a:p>
          <a:p>
            <a:pPr lvl="1"/>
            <a:r>
              <a:rPr lang="en-US" sz="1800" dirty="0"/>
              <a:t>Prediction of HDB room during/after covid</a:t>
            </a:r>
          </a:p>
          <a:p>
            <a:r>
              <a:rPr lang="en-US" sz="1800" dirty="0"/>
              <a:t>Data drift</a:t>
            </a:r>
          </a:p>
          <a:p>
            <a:pPr lvl="1"/>
            <a:r>
              <a:rPr lang="en-US" sz="1800" dirty="0"/>
              <a:t>Number of people eating Veg, non veg food at canteen</a:t>
            </a:r>
          </a:p>
          <a:p>
            <a:pPr lvl="1"/>
            <a:r>
              <a:rPr lang="en-US" sz="1800" dirty="0"/>
              <a:t>(change in the distribution of veg/non veg after full time work from home :D )</a:t>
            </a:r>
          </a:p>
          <a:p>
            <a:r>
              <a:rPr lang="en-US" sz="1800" dirty="0"/>
              <a:t>Model Monitoring for drift</a:t>
            </a:r>
          </a:p>
        </p:txBody>
      </p:sp>
      <p:pic>
        <p:nvPicPr>
          <p:cNvPr id="4" name="Picture 4" descr="Getting a Grip on Data and Model Drift with Azure Machine Learning | by  Andreas Kopp | Towards Data Science">
            <a:extLst>
              <a:ext uri="{FF2B5EF4-FFF2-40B4-BE49-F238E27FC236}">
                <a16:creationId xmlns:a16="http://schemas.microsoft.com/office/drawing/2014/main" id="{C63D506B-79FA-9417-042E-F8C2D35BA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427" y="4049817"/>
            <a:ext cx="4899573" cy="2021074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99E7D8-991F-4FB4-D9EE-65F116E47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99" y="1502798"/>
            <a:ext cx="1971332" cy="23681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EB8189-B2C6-1EDC-7CB2-AABED9254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827" y="1499605"/>
            <a:ext cx="1858617" cy="242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2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58B9-A575-0E56-C09E-E88DD9A7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770"/>
          </a:xfrm>
        </p:spPr>
        <p:txBody>
          <a:bodyPr>
            <a:normAutofit fontScale="90000"/>
          </a:bodyPr>
          <a:lstStyle/>
          <a:p>
            <a:r>
              <a:rPr lang="en-US" dirty="0"/>
              <a:t>Why MLOPs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3BFB8-68B0-B1B1-7EFE-4693E3354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18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ML workflow management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Data versioning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Model versioning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Experiment tracking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Re-train model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Model traceability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ML Lineage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Model monitoring – drifts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Etc..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40257"/>
      </p:ext>
    </p:extLst>
  </p:cSld>
  <p:clrMapOvr>
    <a:masterClrMapping/>
  </p:clrMapOvr>
</p:sld>
</file>

<file path=ppt/theme/theme1.xml><?xml version="1.0" encoding="utf-8"?>
<a:theme xmlns:a="http://schemas.openxmlformats.org/drawingml/2006/main" name="AIML2">
  <a:themeElements>
    <a:clrScheme name="blu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4259"/>
      </a:accent1>
      <a:accent2>
        <a:srgbClr val="0F8AA6"/>
      </a:accent2>
      <a:accent3>
        <a:srgbClr val="0F97A6"/>
      </a:accent3>
      <a:accent4>
        <a:srgbClr val="15BFBF"/>
      </a:accent4>
      <a:accent5>
        <a:srgbClr val="12A697"/>
      </a:accent5>
      <a:accent6>
        <a:srgbClr val="04D9D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ML2" id="{81562AC7-E88A-4775-8EE5-1496F3099870}" vid="{11878A6A-3A30-4C6B-8B4E-39ACE5A53F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AIML2</Template>
  <TotalTime>14993</TotalTime>
  <Words>453</Words>
  <Application>Microsoft Office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AIML2</vt:lpstr>
      <vt:lpstr>PowerPoint Presentation</vt:lpstr>
      <vt:lpstr>Agenda</vt:lpstr>
      <vt:lpstr>MLOps  = Data + ML  + Software(Devops)</vt:lpstr>
      <vt:lpstr>What is ML?</vt:lpstr>
      <vt:lpstr>ML to Production</vt:lpstr>
      <vt:lpstr>ML Workflow</vt:lpstr>
      <vt:lpstr>Challenges with ML system</vt:lpstr>
      <vt:lpstr>Challenges with ML system</vt:lpstr>
      <vt:lpstr>Why MLOPs ?</vt:lpstr>
      <vt:lpstr>MLFlow</vt:lpstr>
      <vt:lpstr>MLFlow</vt:lpstr>
      <vt:lpstr>Mlflow Tracking</vt:lpstr>
      <vt:lpstr>Demo</vt:lpstr>
      <vt:lpstr>Mlfow UI</vt:lpstr>
      <vt:lpstr>PowerPoint Presentation</vt:lpstr>
    </vt:vector>
  </TitlesOfParts>
  <Company>Keysight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</dc:title>
  <dc:creator>Veeresh Patil</dc:creator>
  <cp:lastModifiedBy>Veeresh Patil</cp:lastModifiedBy>
  <cp:revision>166</cp:revision>
  <dcterms:created xsi:type="dcterms:W3CDTF">2023-06-18T13:59:13Z</dcterms:created>
  <dcterms:modified xsi:type="dcterms:W3CDTF">2023-07-07T07:37:04Z</dcterms:modified>
</cp:coreProperties>
</file>