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35" r:id="rId6"/>
    <p:sldId id="337" r:id="rId7"/>
    <p:sldId id="318" r:id="rId8"/>
    <p:sldId id="336" r:id="rId9"/>
    <p:sldId id="333" r:id="rId10"/>
    <p:sldId id="338" r:id="rId11"/>
    <p:sldId id="257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F2"/>
    <a:srgbClr val="D3F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47" autoAdjust="0"/>
  </p:normalViewPr>
  <p:slideViewPr>
    <p:cSldViewPr snapToGrid="0">
      <p:cViewPr varScale="1">
        <p:scale>
          <a:sx n="62" d="100"/>
          <a:sy n="62" d="100"/>
        </p:scale>
        <p:origin x="14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6/27/2024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0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9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creating the web interface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Socket: For establishing network connections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Cryptography: For encrypting and decrypting files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For making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7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7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Multithreading for Multiple file Transfers at once</a:t>
            </a:r>
          </a:p>
          <a:p>
            <a:r>
              <a:rPr lang="en-IN" dirty="0"/>
              <a:t>Ping Sweep to Auto Detect the Receivers</a:t>
            </a:r>
          </a:p>
          <a:p>
            <a:r>
              <a:rPr lang="en-IN" dirty="0"/>
              <a:t>UI like giving the receiver a option to “Accept” or “Reject” the files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5DD2-187C-450F-BB87-F62B9ADB04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9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2" y="1752600"/>
            <a:ext cx="10694298" cy="25967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Encrypted</a:t>
            </a:r>
            <a:br>
              <a:rPr lang="en-US" dirty="0"/>
            </a:br>
            <a:r>
              <a:rPr lang="en-US" dirty="0"/>
              <a:t>File Transferring</a:t>
            </a:r>
            <a:br>
              <a:rPr lang="en-US" dirty="0"/>
            </a:br>
            <a:r>
              <a:rPr lang="en-US" dirty="0"/>
              <a:t>Using Sockets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1" y="4441463"/>
            <a:ext cx="6764849" cy="178112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Sanket Muttur (PES1UG23CS846)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Srinidhi S (PES1UG23CS830)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Veeresh</a:t>
            </a:r>
            <a:r>
              <a:rPr lang="en-US" dirty="0"/>
              <a:t> </a:t>
            </a:r>
            <a:r>
              <a:rPr lang="en-US" dirty="0" err="1"/>
              <a:t>Amaragatti</a:t>
            </a:r>
            <a:r>
              <a:rPr lang="en-US" dirty="0"/>
              <a:t> (PES1UG23CS847)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Punith</a:t>
            </a:r>
            <a:r>
              <a:rPr lang="en-US" dirty="0"/>
              <a:t> Kumar C (PES1UG23CS845)</a:t>
            </a:r>
          </a:p>
        </p:txBody>
      </p:sp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52846"/>
            <a:ext cx="6564085" cy="369804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a secure method for transferring files between systems using socket programming and encryption techniques.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DBB8B20-4661-4FF9-A6AC-8744FFB077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609114" y="1689726"/>
            <a:ext cx="3778624" cy="175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5CFABA2-71A7-4EFD-B6E2-B07667931F4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7609114" y="3459904"/>
            <a:ext cx="3778624" cy="2110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2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Importance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52846"/>
            <a:ext cx="6564085" cy="3698045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quick sharing of documents and data updates.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secure transfer of files is crucial to protect sensitive information from unauthorized access and breaches.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confidentiality and integrity of files during transmission by encrypting data.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DBB8B20-4661-4FF9-A6AC-8744FFB077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609114" y="1689726"/>
            <a:ext cx="3778624" cy="1758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5CFABA2-71A7-4EFD-B6E2-B07667931F4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7609114" y="3459904"/>
            <a:ext cx="3778624" cy="2110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6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938E4F-AA93-4065-8004-A3FE6CB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063" y="401247"/>
            <a:ext cx="4617803" cy="1154400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6018A654-9464-4116-A6D3-6DE0A86822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77542" y="269355"/>
            <a:ext cx="3296556" cy="3296556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D6F640DD-78B0-450A-B72C-095ED4A485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21866" r="21866"/>
          <a:stretch/>
        </p:blipFill>
        <p:spPr>
          <a:xfrm>
            <a:off x="3820701" y="1675969"/>
            <a:ext cx="2167719" cy="2167719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5CD6D1D0-1F94-4C57-B5B1-E06F64D1867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/>
        </p:blipFill>
        <p:spPr>
          <a:xfrm>
            <a:off x="1828492" y="3481328"/>
            <a:ext cx="2965878" cy="296587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FFD4B-A548-43CB-A653-2E0E0DCE6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065" y="1820369"/>
            <a:ext cx="4590487" cy="3971387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</a:p>
          <a:p>
            <a:pPr marL="1143000" lvl="1" indent="-4572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1257300" lvl="1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</a:p>
          <a:p>
            <a:pPr marL="1257300" lvl="1" indent="-571500">
              <a:buFont typeface="Courier New" panose="02070309020205020404" pitchFamily="49" charset="0"/>
              <a:buChar char="o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1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</a:p>
          <a:p>
            <a:pPr marL="1257300" lvl="1" indent="-571500">
              <a:buFont typeface="Courier New" panose="02070309020205020404" pitchFamily="49" charset="0"/>
              <a:buChar char="o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3BBC6D0-24F1-4125-B4D0-F714412A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670C-656D-FF5C-CBEA-F228843A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AC3EF-1D4B-6C83-6B51-F7C0453A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7846C5-FFAF-09BE-8224-FB42FD6DE0DF}"/>
              </a:ext>
            </a:extLst>
          </p:cNvPr>
          <p:cNvGrpSpPr/>
          <p:nvPr/>
        </p:nvGrpSpPr>
        <p:grpSpPr>
          <a:xfrm>
            <a:off x="2405246" y="2102984"/>
            <a:ext cx="2554036" cy="3483411"/>
            <a:chOff x="385938" y="658258"/>
            <a:chExt cx="1590942" cy="3140779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30E0DB-8630-E4CE-376B-7A476167936F}"/>
                </a:ext>
              </a:extLst>
            </p:cNvPr>
            <p:cNvSpPr/>
            <p:nvPr/>
          </p:nvSpPr>
          <p:spPr>
            <a:xfrm>
              <a:off x="385938" y="658258"/>
              <a:ext cx="1590942" cy="314077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704B16-7E81-59E5-354A-C91AEA97E943}"/>
                </a:ext>
              </a:extLst>
            </p:cNvPr>
            <p:cNvSpPr txBox="1"/>
            <p:nvPr/>
          </p:nvSpPr>
          <p:spPr>
            <a:xfrm>
              <a:off x="385938" y="658258"/>
              <a:ext cx="1590942" cy="314077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365760" rIns="182880" bIns="182880" numCol="1" spcCol="1270" anchor="t" anchorCtr="0">
              <a:noAutofit/>
            </a:bodyPr>
            <a:lstStyle/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3000" b="0" i="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</a:t>
              </a:r>
            </a:p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US" sz="3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endParaRPr>
            </a:p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US" sz="3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endParaRPr>
            </a:p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US" sz="16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endParaRPr>
            </a:p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3000" kern="1200" dirty="0"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rPr>
                <a:t>Encrypt &amp;</a:t>
              </a:r>
            </a:p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3000" dirty="0"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rPr>
                <a:t>Send File</a:t>
              </a:r>
              <a:endParaRPr lang="en-US" sz="3000" kern="12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F76FAE-4593-A159-C45E-8BB365D851AD}"/>
              </a:ext>
            </a:extLst>
          </p:cNvPr>
          <p:cNvGrpSpPr/>
          <p:nvPr/>
        </p:nvGrpSpPr>
        <p:grpSpPr>
          <a:xfrm>
            <a:off x="6987714" y="2102983"/>
            <a:ext cx="2553328" cy="3483411"/>
            <a:chOff x="385938" y="658258"/>
            <a:chExt cx="1590942" cy="3140779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DC228F-ABC6-5C2E-75D5-164CA6FB985C}"/>
                </a:ext>
              </a:extLst>
            </p:cNvPr>
            <p:cNvSpPr/>
            <p:nvPr/>
          </p:nvSpPr>
          <p:spPr>
            <a:xfrm>
              <a:off x="385938" y="658258"/>
              <a:ext cx="1590942" cy="314077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5552D7-44AE-000D-B9C1-73E177B8A098}"/>
                </a:ext>
              </a:extLst>
            </p:cNvPr>
            <p:cNvSpPr txBox="1"/>
            <p:nvPr/>
          </p:nvSpPr>
          <p:spPr>
            <a:xfrm>
              <a:off x="385938" y="658258"/>
              <a:ext cx="1590942" cy="3140779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365760" rIns="182880" bIns="182880" numCol="1" spcCol="1270" anchor="t" anchorCtr="0">
              <a:noAutofit/>
            </a:bodyPr>
            <a:lstStyle/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3000" b="0" i="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Receiver</a:t>
              </a:r>
            </a:p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US" sz="30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endParaRPr>
            </a:p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US" sz="3000" kern="12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endParaRPr>
            </a:p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endParaRPr lang="en-US" sz="16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endParaRPr>
            </a:p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3000" kern="1200" dirty="0"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rPr>
                <a:t>Receive &amp;</a:t>
              </a:r>
            </a:p>
            <a:p>
              <a:pPr marL="0" lvl="1" indent="-171450" algn="ctr" defTabSz="711200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3000" dirty="0">
                  <a:latin typeface="Times New Roman" panose="02020603050405020304" pitchFamily="18" charset="0"/>
                  <a:ea typeface="Calibri" charset="0"/>
                  <a:cs typeface="Times New Roman" panose="02020603050405020304" pitchFamily="18" charset="0"/>
                </a:rPr>
                <a:t>Decrypt File</a:t>
              </a:r>
              <a:endParaRPr lang="en-US" sz="3000" kern="12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FAC3FA-08E1-BCC6-5F6D-21F892FE280F}"/>
              </a:ext>
            </a:extLst>
          </p:cNvPr>
          <p:cNvSpPr/>
          <p:nvPr/>
        </p:nvSpPr>
        <p:spPr>
          <a:xfrm>
            <a:off x="2793932" y="3138019"/>
            <a:ext cx="1776663" cy="11898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2EFEFD-EC06-A337-CA49-D6558CD169CC}"/>
              </a:ext>
            </a:extLst>
          </p:cNvPr>
          <p:cNvSpPr/>
          <p:nvPr/>
        </p:nvSpPr>
        <p:spPr>
          <a:xfrm>
            <a:off x="7375693" y="3153510"/>
            <a:ext cx="1776663" cy="11898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F7313053-47DA-F998-D461-127FA550DF6F}"/>
              </a:ext>
            </a:extLst>
          </p:cNvPr>
          <p:cNvSpPr/>
          <p:nvPr/>
        </p:nvSpPr>
        <p:spPr>
          <a:xfrm>
            <a:off x="4258109" y="3342034"/>
            <a:ext cx="3430070" cy="8128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78291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83F038-B7F9-41D5-816E-B7D433B6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</p:spPr>
        <p:txBody>
          <a:bodyPr/>
          <a:lstStyle/>
          <a:p>
            <a:r>
              <a:rPr lang="en-US" dirty="0"/>
              <a:t>Security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59F576-258A-4A2A-BEDD-C829560C5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1325" y="1765954"/>
            <a:ext cx="4307160" cy="518874"/>
          </a:xfrm>
        </p:spPr>
        <p:txBody>
          <a:bodyPr/>
          <a:lstStyle/>
          <a:p>
            <a:r>
              <a:rPr lang="en-IN" dirty="0"/>
              <a:t>Encryption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DE0D8D-4274-4437-963B-342C5584A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(Advanced Encryption Standard) with CBC (Cipher Block Chaining) mode. 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is a widely used encryption standard that provides strong security.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05DDED-C8AB-4D77-9745-DD16208020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17484" y="1765954"/>
            <a:ext cx="4307160" cy="518874"/>
          </a:xfrm>
        </p:spPr>
        <p:txBody>
          <a:bodyPr/>
          <a:lstStyle/>
          <a:p>
            <a:r>
              <a:rPr lang="en-IN" dirty="0"/>
              <a:t>Data Integrity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C073FA-38BA-4D5A-84B5-2B0670E533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encryption process ensures that any alteration in the data can be avoided.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DBFE84D-5FAC-40A1-851D-09383F02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3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3BE5-7B88-CDFA-7896-766F91F04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946" y="3169035"/>
            <a:ext cx="9354065" cy="2577893"/>
          </a:xfrm>
        </p:spPr>
        <p:txBody>
          <a:bodyPr>
            <a:normAutofit/>
          </a:bodyPr>
          <a:lstStyle/>
          <a:p>
            <a:r>
              <a:rPr lang="en-IN" sz="6600" dirty="0"/>
              <a:t>Demonstration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A3E3741-0AC1-38FB-2E24-BBC6E49EEF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-25062" b="-25062"/>
          <a:stretch/>
        </p:blipFill>
        <p:spPr/>
      </p:pic>
    </p:spTree>
    <p:extLst>
      <p:ext uri="{BB962C8B-B14F-4D97-AF65-F5344CB8AC3E}">
        <p14:creationId xmlns:p14="http://schemas.microsoft.com/office/powerpoint/2010/main" val="769400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56F5772-7564-4881-B837-657B30A0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77EFCB6-6556-43EB-AFF2-8E29AEAA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We've built a secure</a:t>
            </a:r>
            <a:r>
              <a:rPr lang="en-US" dirty="0"/>
              <a:t> file transfer system using Python, sockets, and AES encryption.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system ensures secure, reliable, and confidential file transfer.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enhancements</a:t>
            </a:r>
            <a:r>
              <a:rPr lang="en-US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Multithreading.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Ping Sweep.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More User Friendly.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B517080-7F1E-4897-9287-A1BC57BD64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431892" y="1820335"/>
            <a:ext cx="4376172" cy="3217332"/>
          </a:xfrm>
          <a:effectLst>
            <a:softEdge rad="31750"/>
          </a:effectLst>
        </p:spPr>
      </p:pic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678FD5F-34AB-4579-B63C-DEA6D07C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5771" y="4474366"/>
            <a:ext cx="1443404" cy="1443418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359" name="Graphic 4">
              <a:extLst>
                <a:ext uri="{FF2B5EF4-FFF2-40B4-BE49-F238E27FC236}">
                  <a16:creationId xmlns:a16="http://schemas.microsoft.com/office/drawing/2014/main" id="{3F4E9C3A-F2C7-4DC8-ABAD-52CFDB9FD7AE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3413E922-3C8E-4E15-B67F-D749EA52345E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18CF1DDC-21F4-4D38-8A9C-F3696DEADB25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30CB4AE3-5C12-40BD-9854-FD3582219553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01173E4C-FAC5-4874-B564-C42FA6A73BB7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A0FDBC77-5E29-446A-B5CB-E8F37F5BD0B5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57F92CFA-98F0-4E1D-B201-B49615481923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6DF26202-0737-4109-B5A4-36C9D5E49A4F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B1A31208-07B0-4B0E-ADBD-13A6B4ECA6E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F8EB3B6F-2273-4E4F-B5F4-D85CBCF83878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79828EB-8778-4CE6-8EB2-56712E94F3BA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3B54B221-0D71-433C-A539-EBB3177F9403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55AE9053-E609-4FF9-9671-3E243ACCE5C2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7D302D4-5FEA-4280-BA69-0A6D9B6FACF7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566D27B9-1A5E-45BC-9D81-B1317DD80473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10E8FA5E-4602-431B-9244-92EA9DB0B700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B3063633-BF4C-431E-88F2-EA0F0E5C2226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93F3C6F2-191D-42C8-9906-77A14A16869F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5937F220-9D6B-463F-8352-C6CF5BF92469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7BB1F353-76CC-4E4B-BC0B-AA16B6EB47B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B7E27894-5040-49F8-8673-00CEDBE9B3E1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78E7FE5F-4F39-4687-8239-ED85B8AE52C7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71377E2-4423-4DE0-BEAA-06A29AEB2D26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525B02B8-23A5-4D44-9DC8-F85EE157CAB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53C2F21-B31B-45AC-8994-D7AE8B33ABBC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95CD952-B4DA-463A-A0AC-F9B9E7C6C90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80E3CCC-63C8-4350-8AE7-20968843965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2D65D325-EE04-46C5-B541-FB56ADAD164F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D42D5048-BA0D-42AF-84AB-5A69885D791E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40ADD9D9-29FD-4B2F-B283-60AA7076816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9DC83D35-AC7F-45AB-857F-C5748DB3F4D0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82467D21-032E-42C4-8180-CF3A587AF0D9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993B3BFE-3F83-4011-A631-0D8E8AF1E831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8C17CBCD-A847-4CD7-AF84-04AF01232E5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570F5C67-F1B5-45E4-9AF6-E86BAB0DE274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610D93F2-AE27-4C5B-9959-2884C68A2AFC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3C5BF392-2388-4D9F-8411-9CDFEE3167F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298187E4-A4A7-40FF-9827-9A9873968346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4462CFF5-AE2B-42AC-B335-A8B218307E7F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6F559695-BE09-47FA-9A6E-7ADD8CE50E68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FE6B89C3-FC6B-491F-A80D-4EB11D862E5E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3F78403B-F0F8-44A1-AB61-EA8A9A936D5C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0EC46A00-CD71-4C8C-9904-0B7FF4C1681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56B0161E-A013-4B56-B7AB-4F6344722F8E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EB6EFD5-461F-4FE5-8103-70F035DAB92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B539D9B2-85FD-47E6-90F2-8D7397E38649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3325A9F5-4ACD-43DF-939F-B19A23602D5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7A41716-DE4A-4E43-AB31-BBBCEA6F191F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D3C5FB17-7996-4315-AC2D-2BA361E9E0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654E7BA3-B8FC-4834-8695-ED2D52681004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7685E943-A309-4BFF-9E98-8F2C6B93BD49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A8565657-5BB5-47E2-A8A5-855F6A734DC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C38D40F-CB06-4495-878C-97F460570EA1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698FB33D-1754-4994-98A8-3E59D37B2E31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E67A87CD-EF4F-4574-B6F2-F9B2A069B216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D8D2325A-2041-4AB9-8F3E-21B553A6222B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18802D23-713C-4392-A464-5095D1387B05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33FB1CB4-7C87-4EBD-81FA-B92A686719C0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AE402412-D2F8-4A91-B1CF-A000F3275249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83DF4CC-86F2-4081-ACEF-B1772CF6E754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BC0C6E7-6EEB-4342-8E7B-906852735CF1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0EC9637-9426-4FAE-8662-2FBD0656A4DD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571B82AB-E889-4481-909D-157C19C3223F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F77C950D-CA6F-46FC-A40C-064DAF041D2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CA6C6E17-22A7-4EBD-A9BD-A97421EDCCD1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EC9B35D9-1D01-4E8F-BD0E-41AE3DC997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B14347A-35FB-44A6-9D88-5F8911B5B206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BFE78E2F-54BD-42AA-8A80-2A8E65151D7E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84A6C720-3CC2-4B81-80FD-BDFAACAE4F59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40BEA6F8-6438-436C-A6A5-08E52A109B13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A6BC3BF1-0E2A-4B1A-AABF-CFE30B1324B3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C92C4250-1495-476D-84ED-897F0DF27695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6D21BCEC-2E72-4BEC-8141-4750091ABEBD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53F2F981-8F89-444D-A385-AAD22B4C3368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CF011EE6-029C-4DA5-90E4-CECDC65D3305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193F09B9-ABD8-49E6-8ABE-A0E9DB7FA4AB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BAADD9B-9767-4178-8284-524309B68CEE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9F34A6FF-2282-4802-A8C9-BAEBA3B04675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A7444222-8F4F-4407-BEF0-E05188B1973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237F723C-ED3E-4D05-A50B-FAFB88F8C501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8187BC04-C74D-4034-8BE7-1E2097AC173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52C85FA5-B52E-4BA2-BB24-BC7D441E7083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D6B938EC-45EE-4071-9645-A39A1256A323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A8FA2146-EAE2-47AB-9943-40DBE7EB9D3F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D650034F-67F9-404A-AD93-D5A4AAEEB8A3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87145B53-6622-4C56-8273-4AB145C8899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EA8019CF-A60B-4822-A4B6-23488AAB24E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6ED680FA-A8F4-41A5-8835-CD501E21B19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7DD1E3F0-FAF5-48A6-B375-29FCB991A5D8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BD241887-D6DB-4CE9-8FBA-F50C0BFF225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F31DB01E-4B18-4A95-9F27-804EF1F277F6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028F8710-CBFD-4D93-BB92-81992D87EAD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78BC1D4F-671A-458D-8128-420CA578C1F6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6E6AC824-1936-4FFF-ACFE-90DF419E5260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C15D645C-55CF-4BAB-9F87-8A9DABF7C773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7959D8F0-11B0-460A-8540-FAC737514B23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01DE1000-158C-4ECD-B9DE-8CF7281BD806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F07564DF-D233-45F2-94A4-C01A2A098F9C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1F707734-5039-4890-A360-8AB2DFD630E5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43701FE2-84A3-4A4B-A5C7-0FBA87731CFF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8B593795-D2ED-4DB5-B4D3-A4E4828107C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C95CB5C-1D4D-4CA7-9071-DE42963BE5C3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17F411FD-AA3D-4393-9B3D-95AA8BC29009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023700A-4F66-4D7A-820B-EFFAD2408995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E1DD69FB-4BC7-477F-8227-DF9C34CDA92A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6BAF3DAF-F514-4DF3-987A-B8369117773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B4B49AC3-D912-425B-86BD-B68A35E2C979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6159CEB4-0CD6-437E-A0C3-40C630FB492B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07B6777D-8A21-4E33-AEE4-B67D2C705E7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548831B3-4D45-45B1-A5C5-5EEDB0937CAE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004EBFF-A6BE-404B-AADD-42ECBED938C8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82A5EA1-7995-48E4-8787-6004CE4B17C2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B4367C08-AA10-4BF8-9D99-8FB8D4D87678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D9CFBF19-AE42-4A25-B5C9-74E4A7E20BB4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20439223-FC30-44EE-84D0-5902D5CB32D3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4715F22A-DF1F-44F4-B188-072C6221F71E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F8C30CA8-5C7F-4E0D-867C-AB17F34E3520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AF0FA39-6F6A-4C93-B920-7B0D14C004EC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3BC1B30E-0CED-4634-96F4-DE70247E5502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2AFAD481-5691-4D2F-881E-7B1D25E648CC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E47D8C2D-9EC0-4C73-A796-605DD55A766A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D85DCDF9-DBC1-4B6C-852F-65A9581F4DEF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64ECE27B-6AA1-48A0-867E-3809F6DA46C6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986F7C22-0993-45E9-A3BF-692FE46BFA9B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38E3CB5B-4D61-4832-9818-F32F7A462D8F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092D2E33-4036-4E15-A25A-249C13AB273D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87EEB4B3-4E5C-44AA-8CD3-7B65788D5BFB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D2443D76-93A9-4821-94AA-47081C0C38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9DC27C49-F086-402B-B92C-615FCF9CF9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4FCA1789-F592-41E1-B2F8-72B77D71B7D8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001CD308-DE8A-4065-9DF8-0606B72D3043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E62EFB24-B809-4AB3-8270-C817E3A0D286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0AC4FF89-8725-409D-A6E8-8FC0713C7E2E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1281F403-8312-487D-A62A-CC9980C0C79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AC552800-50A4-48CD-9091-C2D7E309B24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30F9CDD2-4F2C-415F-BC99-5E3FC4DFF76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BB7B2B7D-C505-4274-8A0D-8651E227CC8A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90A03AB-C619-4188-8DC7-9A3356BA6BA9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3E8F5F64-60EC-482E-90C5-DF3B8662579C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053289D0-A465-41D1-933F-6B6BEE9284B6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ABE97AE-377F-40BB-B938-4D0636B09FC4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4491EEA1-7ED4-4314-87E9-021E6A9A1FAB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CBB06EE9-53A3-4257-8058-A607ED95E7A5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B55A2626-A652-4CE0-8C56-35F5FE603B41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AC23461-AD5F-4630-8EB3-FC35869ED93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3353175B-83E8-4999-B313-AC745367A20E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0EE6105B-4621-4574-806A-61666A30F7FE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A33834A-DE19-42FD-9D6A-F4861235D90D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8DFCA39-1F90-4AA2-97D3-5AFBFDD04B29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97A8F0CA-A224-48B1-A889-7AA76EBE6130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315B1367-717A-4415-969E-8BE95FF5433E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D6192E5-24B8-4CDC-AF4C-65AF28E3DF43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01205C66-7123-4D25-8842-9116CB12FDB8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7F92347F-2DC9-4152-BB44-78CF3F099A71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0DDDB410-F5CF-4A4C-986F-9BDF481D7635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430A9E6B-69B6-403F-B95E-46E830FF10B5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EF8408C-2D3B-4B85-A718-D61C9DABCD0F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53FF8CA4-6039-4F92-80E2-033195598B68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CD31550-B601-43AF-AACC-1F91C4965DAC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B5C86689-5EB5-4E17-B920-F50F4ED8EA0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F3D81F06-CE08-4356-831C-44A95272887A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F769B64-F86E-4A23-B814-B0946E1B9D8A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382C3B1F-D3CB-43C5-BB87-1172D038D402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6B48E3EB-79F5-41E1-84EB-6D9FCF15F035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8EC0C827-68A5-49F1-83D7-6CC0F8059660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14F7C89F-8315-43FB-AA82-3FF6B3234E84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7B8136F8-9F3F-4E98-9D82-2F9C7F514846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4BA6D7B7-EAD0-4A32-BDED-F9C91269395C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37FB7933-82C8-40A6-A45E-DC8F8DBDD13C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2A2BF75E-8544-4D56-B66C-522BC23699E9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0" name="Graphic 4">
              <a:extLst>
                <a:ext uri="{FF2B5EF4-FFF2-40B4-BE49-F238E27FC236}">
                  <a16:creationId xmlns:a16="http://schemas.microsoft.com/office/drawing/2014/main" id="{90943495-530B-473F-84AE-789332DE83CD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3767B366-349D-42B1-874F-9887F5C790DB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A518C71F-07B0-49D7-B246-7C05014438DD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93A23FA-2C79-4F6C-A56D-E55ABAED6AF2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332801F-2FF9-43F7-971E-E35865C20FC8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0FCFC289-1442-470D-B219-2E66B10A63BA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C9D1765-CF81-41C0-ADAD-BAD669EF714C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967146A-2FAC-4429-B608-58B34589BA82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B368C27-EEE9-4A70-83B1-A8C77D7FAAB8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5455D43-5B6F-4A74-BD0D-ABF3B69F04AE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63DF015-D7AA-4CD9-856D-C8CB1C8AB26C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590D895-DFE8-4541-8FBB-534E33A69110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4C73AC7-AD1F-4E9B-8CB7-60F31E16109A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D6745D0F-56A2-44E8-8A42-AB7BB07D5D8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BBAA542-D4E4-4ECD-BB66-9AC2846C3BD9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4E3A24AB-CB69-47B0-9E13-F89F46EE0B01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8AFCECE-C7AE-4E06-A198-D4472DFB06C4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1E95A89-2D40-47AF-A199-089AEA868A99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BD74ACD6-B40A-4F09-B738-D655F0DA4377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CB1FEBEF-B3F1-446B-BAF0-4AD4E475E51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1F02008-0820-4971-B680-2110AF9D03A6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F385992A-B02C-4726-9B86-8207D1916F8F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85C6F8E-F127-4075-BFCA-CB0816891DEC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0120E0A-4F35-4B90-94AD-8DE8C3C7838E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3AADAEC3-ADF6-4B46-9A21-CD1F1045BFD6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C859036-3A38-4D3E-8831-C84C4021BE1E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34C8EB36-AAA3-48ED-8E21-4D9E8A918CB4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217C97D9-D45E-47A8-A8C5-E7CC148C0463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9A24FE8-E08E-42C1-A869-C33C967AB2BF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CF6829F-6AB3-422B-8F18-A2F07E6FFC2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64820C3C-C8EA-4CEF-AFE4-96E5B25C17AB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BAF4662A-27C8-4641-9EB6-22CA2C480F8A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B6907F9E-10B9-4807-BAAC-771601498ED9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7B776F8-8311-4F7A-895E-9E972A03D207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1206D24-5EE6-4A96-BF83-C3CD94EE2AC1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B7269D5F-BE63-4DC8-89AC-572C3F2A3F43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3E3042C-5764-4402-B7EA-97BA1900130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1A32C05-7AD9-4888-AFF6-75DBB66B14EF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F517339-36E6-4FC3-B917-EA3059F43150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6045D82C-0AA5-4DBC-AFF1-506C87A92BDD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BE31A09-9D7F-4F1A-93AE-4D3DE594772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DEF2B08-C394-459C-B0C8-97DA40CFAE77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E6F53E29-D855-4DD9-B63E-22910E44150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B8C47F7-78AE-4B79-ABB1-BDFBB95AB76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207211F0-C0BC-4C61-A239-4474DD8F743A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0F8DEEC3-EAD9-41E2-959C-14AC1FD8835E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B06FA38-3C5C-4B77-BB78-FB54F051A1B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6F8F8AA3-3FB1-4D65-BB12-1BD53C3C1A7B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22D55C86-0F60-470A-B024-BB1814B30E5C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9485F692-FDBD-4F85-A2D0-E58DBE87DBF1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BC0E404-2D06-4DF0-AAF5-79D3AC9253DE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86000D9E-D5C0-4970-A551-9512303F66A3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0B4FDCED-B259-4BAB-9942-E9D1FD35AAC2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3DEA510-2E97-42C0-BE08-BF8E7E75AEAB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3EF277BF-E136-47A2-A932-06F09CDEE2F0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D4EBE082-DB54-487A-A80A-0497060457C8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2594CBA-94C0-4EF0-B605-99C81179AAD0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D42BC895-CD1F-4849-A98F-2DA7665BDDE6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FA5FD881-44F0-4CD2-9904-73FC6A1958A6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F8482F4-97CD-4310-9EA7-4C8E68C67C8A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DC7EB5B6-506C-44CC-8B50-AEB44EA2E0C0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9D470525-26E0-44FA-B266-95BEB7D6CD9B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7440C5E-3529-4A50-9572-12C875BEB25B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B83AEDA5-A019-4339-ADFF-71329F5F7E6D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949EC9C-34CB-43E7-B976-7D55CBB7838A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E12B4CA3-9CD5-4DDE-90A2-53174314CF0D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9E50CC18-0504-41D3-897A-A25DB4C4CF35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509F8296-93D2-4D02-9894-A4C0B126221B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17AE456-C5E7-4A15-9F84-FFFB4C07B21E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9D202874-BA53-4DFD-97C4-02788E951A56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13617452-46D8-416C-92B3-014E072BB618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FB59AAE6-9E24-47E9-861C-1D30A58BC05B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2CB5A477-87A5-4EBA-BB12-51C54D48CCBE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87AEDBA-40A3-4745-A820-BB3F31CEAAE1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7D5F9B1-9C5D-4694-B76A-D88982E41C3C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A4E22DE-90FA-4D02-9CCE-88D402A6E335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D206CF39-FEB0-45BE-9FE9-889F9F297B21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E1F2AB5-E290-4F34-81C2-2BFCCE47AD14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27FC8FA-2582-4D44-BCD2-F049E3757AC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4D65BA1C-ECDB-4E03-A6C2-9DC9F3FEB29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8F55F608-7CDE-426C-A8B2-2CA9A67027AF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7F7DF7E0-7EC3-4872-B1FE-D4983B0454B8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5FA5030D-714F-42A7-B9FE-C7B3EBE30B84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38DC60C-61F8-4C55-8F1B-5789AC7F375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A0D6DB9E-C876-4FFE-9B78-5C297B103550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963CCE38-0824-4596-B5D6-AD666230EE4F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8240163D-0523-4306-BD28-2CCBC8EA8877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0D8C80EF-D175-42AE-9ACE-93E87F7E3AF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4B80B21-2264-4B32-9D1D-368C05009204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48017FB-C0E9-4D32-B178-AF1AEC303CB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0C4E753-60D8-441C-942A-5567B2EB15D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5F43A48-17EE-4500-B91F-27E19009B63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F6B85DF5-A81A-4CEE-9962-7B970DD10245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8272B96B-5128-48FB-91F7-34F2102397E2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CB730111-B703-4A46-96FC-7AC471B75BA0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64DB54B-1B6E-4953-86CD-042D32142CB0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3153178E-DC06-42A7-92DC-9D4E71E20AAA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F71AEE50-A9F3-4971-87D0-7EFC495576ED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B35532D-70DD-4794-B387-1DB8DBBC0940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430D504-E0D1-4AEB-92F8-EC840F7537B8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3A9582A3-D6C2-40D7-BC8B-58BA908069E2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E7CEC754-E994-4AF7-9C5E-26ED67CBD6C0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8121DB85-1835-47BD-A8EB-95106708FA04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342355F-8CE9-48E5-9BA7-4C209B0B509B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895B8BEA-A52F-4B45-9D48-2AC9BFCD73D9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E34F41F-D3EA-43A3-A050-A5FDB89A8FDB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BE73BF9F-3201-4149-A7DC-BE89246883F3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F9681C18-0EF7-4ABA-A4B5-9A418CC7A3C3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2A33F24-6087-4184-97BD-07E8BECD5FF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E4A980FF-60D9-4AD2-B1B5-5F3C72BC4A6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44908F31-E2C9-467D-A146-8EB7FD28E472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9E3E62C-A793-4DEB-9943-5A31C7F41F55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AE34B18-C56E-4FD6-B9DA-651DE6D259D6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B538C2B-ED6B-4EA3-BCD6-787419FB5175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CADD4ED1-4541-45B1-8322-58759983DA4B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ECB96BF9-6350-4899-B1B5-717524C6B546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D5D1DE5-B846-4B59-A7A4-1333855E167F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01741524-7208-425F-B147-3613A97BC78E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C809104-0EF6-40E1-ACA4-FE4647CC9EE4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74E7EA95-AC9C-4DAD-8E83-DE4F3A5659FE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B02EC07-9524-484C-AACE-93DBB5D7F868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B5ACAEE3-17E3-4D15-AF69-0E64BFA8C9F1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6422A6F2-5476-464B-9E32-9C3970B0D421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EA675E32-A340-4084-8C57-255312321BBE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9B7A6BD3-755B-4C48-80F9-6DB58F9ED3A8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A8EF64E2-E186-4492-BE53-2C10954081EE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18CE7D28-90A2-4A18-9102-5A524093BC0A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4A39114-85A8-459A-948B-33DCC398A6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D1743375-E6C1-4A42-BD8D-1D75163EDA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BA8E7E64-850A-4F04-86CC-02D9584AD161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621C7CC0-8F0E-421C-B3E6-D109A819C9F6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762A35A-6031-4748-9ECD-298754020B75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19BBD743-0A49-41A3-A065-2CD2881BE7A1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75541598-7215-42B9-BE64-B63323B27BB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5343DAF-04C0-44E9-9DF0-757C7A73CE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3368FA43-A8FE-42CC-8FAC-DBB4BF7E504F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533C5AC-78D3-4EC6-8ED9-CC2C2173F79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7884193F-8DB2-4038-A49D-CA1C095B75B4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6CE6A414-403E-40FC-856C-5D136195204E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20EA4B14-C111-4DDF-B294-60142E4ED49E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259B2682-3026-4E80-948A-996CEFB1D48D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AE628C82-864F-492B-9914-8358132A8E3F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739A1A14-BB2D-460D-8C3D-F3F9849B3AC4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B0219A77-162D-47D9-A705-EA8070F3CDFB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6C625662-68C2-4FAB-8E4D-02926529F35C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89FA2038-1054-4206-B04C-16EEE83023D9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EE6F65D4-630A-43E3-8AC3-8C5926C8E74C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A68B1E58-6AFC-466D-AE1B-588E95DE6FB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2205C1A6-9892-492A-88DC-0D48FDFAAA4A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73B5FE8-289D-4DA8-99B4-DD0FDC1913F3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DBD29DE7-AA05-49CF-9155-3792A72BAF13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E6DED502-E1B3-427C-B01E-3112BA2EDAB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666641FA-6892-4A5A-A8B5-580D25DE06F9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70E5D5E3-EB6C-4541-B807-6793EAA3075B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29D10B9-2B19-4CD7-99B7-BF328927ADE0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699C9811-DF5A-4853-8619-FE7F1CF7310B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ED55D2E-D181-49C8-A39E-ACBF887102AA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BBD1C593-937B-42D1-B18C-5A0F3CD0B2EA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0CF12858-3499-4309-9F6D-248B296069CD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6CD67F99-6BAA-44F6-80AD-3253844A0BE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18FEEEE2-FBDF-46D4-BDFE-0CB488364A14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707341B3-D13D-4A09-9474-A001C0EF4E41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21E03EE2-D0CE-4063-A766-E0F7D239452C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AA0874C5-7A88-47DC-9AF3-99C8FB4D490C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E06536EC-A81A-4C9F-B7E8-31D99177987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F5A994DE-95C1-4A97-AB1E-72B60EC9E0DA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0D0DB5E-5C38-4402-8EEB-1714923DDE98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DB170E7-B4F8-45BC-AF43-11938479B124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3CE7624-3869-4A6E-81ED-B9731EE12FC1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5EDBADAA-BE87-4B05-BB6B-69EECA8A9AC8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6E566-1855-4708-91B5-0EC5B3F1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95CF5D9-3F3E-4787-B06E-AB00CBB3FF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6521116" y="470931"/>
            <a:ext cx="4672092" cy="5696168"/>
          </a:xfrm>
          <a:effectLst>
            <a:softEdge rad="31750"/>
          </a:effec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77696B5-6E42-44CF-8CE1-83B7950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7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 design</Template>
  <TotalTime>239</TotalTime>
  <Words>273</Words>
  <Application>Microsoft Office PowerPoint</Application>
  <PresentationFormat>Widescreen</PresentationFormat>
  <Paragraphs>70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Source Sans Pro</vt:lpstr>
      <vt:lpstr>Times New Roman</vt:lpstr>
      <vt:lpstr>FunkyShapesDarkVTI</vt:lpstr>
      <vt:lpstr>Encrypted File Transferring Using Sockets</vt:lpstr>
      <vt:lpstr>Introduction</vt:lpstr>
      <vt:lpstr>Importance</vt:lpstr>
      <vt:lpstr>Tech Stack</vt:lpstr>
      <vt:lpstr>Architecture</vt:lpstr>
      <vt:lpstr>Security Features</vt:lpstr>
      <vt:lpstr>Demonstration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SAMMED M</dc:creator>
  <cp:lastModifiedBy>SAMMED M</cp:lastModifiedBy>
  <cp:revision>76</cp:revision>
  <dcterms:created xsi:type="dcterms:W3CDTF">2024-06-26T14:21:52Z</dcterms:created>
  <dcterms:modified xsi:type="dcterms:W3CDTF">2024-06-27T10:04:18Z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