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ectangle 4"/>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6" name="Rectangle 5"/>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7" name="Rectangle 6"/>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1" name="Rectangle 10"/>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2" name="Rectangle 11"/>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Rectangle 12"/>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4" name="Rectangle 13"/>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smtClean="0"/>
              <a:t>Click to edit Master title style</a:t>
            </a:r>
            <a:endParaRPr lang="en-US"/>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5" name="Date Placeholder 27"/>
          <p:cNvSpPr>
            <a:spLocks noGrp="1"/>
          </p:cNvSpPr>
          <p:nvPr>
            <p:ph type="dt" sz="half" idx="10"/>
          </p:nvPr>
        </p:nvSpPr>
        <p:spPr/>
        <p:txBody>
          <a:bodyPr/>
          <a:lstStyle>
            <a:lvl1pPr>
              <a:defRPr smtClean="0"/>
            </a:lvl1pPr>
            <a:extLst/>
          </a:lstStyle>
          <a:p>
            <a:pPr>
              <a:defRPr/>
            </a:pPr>
            <a:fld id="{92D63CFB-ACEB-4F58-8FE8-279A6BA2132C}" type="datetimeFigureOut">
              <a:rPr lang="en-US"/>
              <a:pPr>
                <a:defRPr/>
              </a:pPr>
              <a:t>11/11/2018</a:t>
            </a:fld>
            <a:endParaRPr lang="en-US"/>
          </a:p>
        </p:txBody>
      </p:sp>
      <p:sp>
        <p:nvSpPr>
          <p:cNvPr id="16" name="Footer Placeholder 16"/>
          <p:cNvSpPr>
            <a:spLocks noGrp="1"/>
          </p:cNvSpPr>
          <p:nvPr>
            <p:ph type="ftr" sz="quarter" idx="11"/>
          </p:nvPr>
        </p:nvSpPr>
        <p:spPr/>
        <p:txBody>
          <a:bodyPr/>
          <a:lstStyle>
            <a:lvl1pPr>
              <a:defRPr/>
            </a:lvl1pPr>
            <a:extLst/>
          </a:lstStyle>
          <a:p>
            <a:pPr>
              <a:defRPr/>
            </a:pPr>
            <a:endParaRPr lang="en-US"/>
          </a:p>
        </p:txBody>
      </p:sp>
      <p:sp>
        <p:nvSpPr>
          <p:cNvPr id="17" name="Slide Number Placeholder 28"/>
          <p:cNvSpPr>
            <a:spLocks noGrp="1"/>
          </p:cNvSpPr>
          <p:nvPr>
            <p:ph type="sldNum" sz="quarter" idx="12"/>
          </p:nvPr>
        </p:nvSpPr>
        <p:spPr/>
        <p:txBody>
          <a:bodyPr/>
          <a:lstStyle>
            <a:lvl1pPr>
              <a:defRPr smtClean="0"/>
            </a:lvl1pPr>
            <a:extLst/>
          </a:lstStyle>
          <a:p>
            <a:pPr>
              <a:defRPr/>
            </a:pPr>
            <a:fld id="{1D9B7B75-108E-40C7-84A2-24C96386A78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BA8BAA3-B88A-48D6-8820-1BD273436FCF}" type="datetimeFigureOut">
              <a:rPr lang="en-US"/>
              <a:pPr>
                <a:defRPr/>
              </a:pPr>
              <a:t>11/11/2018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0F71FC9-6C4E-43E1-906D-40641FF4963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F09CB0E-7713-4BB9-884D-AE7A6F27CE41}" type="datetimeFigureOut">
              <a:rPr lang="en-US"/>
              <a:pPr>
                <a:defRPr/>
              </a:pPr>
              <a:t>11/11/2018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2C60C9B-6FDE-49A6-8ED2-44E330F019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2A8139C-A218-4868-BB4E-3B22D2A147CC}" type="datetimeFigureOut">
              <a:rPr lang="en-US"/>
              <a:pPr>
                <a:defRPr/>
              </a:pPr>
              <a:t>11/11/2018</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5C1A3FA-7A08-4375-8AB8-EFEC3A2F95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3"/>
          <p:cNvSpPr>
            <a:spLocks/>
          </p:cNvSpPr>
          <p:nvPr/>
        </p:nvSpPr>
        <p:spPr bwMode="auto">
          <a:xfrm>
            <a:off x="4829175" y="1073150"/>
            <a:ext cx="4321175"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a:defRPr/>
            </a:pPr>
            <a:endParaRPr lang="en-US"/>
          </a:p>
        </p:txBody>
      </p:sp>
      <p:sp>
        <p:nvSpPr>
          <p:cNvPr id="5" name="Freeform 4"/>
          <p:cNvSpPr>
            <a:spLocks/>
          </p:cNvSpPr>
          <p:nvPr/>
        </p:nvSpPr>
        <p:spPr bwMode="auto">
          <a:xfrm>
            <a:off x="374650" y="0"/>
            <a:ext cx="5513388" cy="6615113"/>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9" name="Freeform 8"/>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0" name="Freeform 9"/>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1" name="Freeform 10"/>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3" name="Freeform 12"/>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Freeform 13"/>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5" name="Freeform 14"/>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6" name="Freeform 15"/>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7" name="Freeform 16"/>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8" name="Freeform 17"/>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9" name="Rectangle 18"/>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0" name="Rectangle 19"/>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1" name="Rectangle 20"/>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Rectangle 21"/>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3" name="Rectangle 22"/>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4" name="Rectangle 23"/>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smtClean="0"/>
              <a:t>Click to edit Master title style</a:t>
            </a:r>
            <a:endParaRPr lang="en-US"/>
          </a:p>
        </p:txBody>
      </p:sp>
      <p:sp>
        <p:nvSpPr>
          <p:cNvPr id="25" name="Date Placeholder 3"/>
          <p:cNvSpPr>
            <a:spLocks noGrp="1"/>
          </p:cNvSpPr>
          <p:nvPr>
            <p:ph type="dt" sz="half" idx="10"/>
          </p:nvPr>
        </p:nvSpPr>
        <p:spPr/>
        <p:txBody>
          <a:bodyPr/>
          <a:lstStyle>
            <a:lvl1pPr>
              <a:defRPr smtClean="0"/>
            </a:lvl1pPr>
            <a:extLst/>
          </a:lstStyle>
          <a:p>
            <a:pPr>
              <a:defRPr/>
            </a:pPr>
            <a:fld id="{8AECE5B8-75FC-4725-B36B-134E12F11DF0}" type="datetimeFigureOut">
              <a:rPr lang="en-US"/>
              <a:pPr>
                <a:defRPr/>
              </a:pPr>
              <a:t>11/11/2018</a:t>
            </a:fld>
            <a:endParaRPr lang="en-US"/>
          </a:p>
        </p:txBody>
      </p:sp>
      <p:sp>
        <p:nvSpPr>
          <p:cNvPr id="26" name="Footer Placeholder 4"/>
          <p:cNvSpPr>
            <a:spLocks noGrp="1"/>
          </p:cNvSpPr>
          <p:nvPr>
            <p:ph type="ftr" sz="quarter" idx="11"/>
          </p:nvPr>
        </p:nvSpPr>
        <p:spPr/>
        <p:txBody>
          <a:bodyPr/>
          <a:lstStyle>
            <a:lvl1pPr>
              <a:defRPr/>
            </a:lvl1pPr>
            <a:extLst/>
          </a:lstStyle>
          <a:p>
            <a:pPr>
              <a:defRPr/>
            </a:pPr>
            <a:endParaRPr lang="en-US"/>
          </a:p>
        </p:txBody>
      </p:sp>
      <p:sp>
        <p:nvSpPr>
          <p:cNvPr id="27" name="Slide Number Placeholder 5"/>
          <p:cNvSpPr>
            <a:spLocks noGrp="1"/>
          </p:cNvSpPr>
          <p:nvPr>
            <p:ph type="sldNum" sz="quarter" idx="12"/>
          </p:nvPr>
        </p:nvSpPr>
        <p:spPr/>
        <p:txBody>
          <a:bodyPr/>
          <a:lstStyle>
            <a:lvl1pPr>
              <a:defRPr smtClean="0"/>
            </a:lvl1pPr>
            <a:extLst/>
          </a:lstStyle>
          <a:p>
            <a:pPr>
              <a:defRPr/>
            </a:pPr>
            <a:fld id="{FF5E9FCC-32E6-4D64-9E5C-1A71C74F052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60438455-25A7-454A-A676-2FA7819AA4B2}" type="datetimeFigureOut">
              <a:rPr lang="en-US"/>
              <a:pPr>
                <a:defRPr/>
              </a:pPr>
              <a:t>11/11/2018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smtClean="0"/>
            </a:lvl1pPr>
            <a:extLst/>
          </a:lstStyle>
          <a:p>
            <a:pPr>
              <a:defRPr/>
            </a:pPr>
            <a:fld id="{A7703F16-B6BE-4A1F-B558-791DCC199A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ctangle 7"/>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9" name="Rectangle 8"/>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0" name="Rectangle 9"/>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ctangle 10"/>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ctangle 11"/>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3" name="Rectangle 12"/>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4" name="Rectangle 13"/>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5" name="Rectangle 14"/>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ctangle 15"/>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smtClean="0"/>
              <a:t>Click to edit Master title style</a:t>
            </a:r>
            <a:endParaRPr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6"/>
          <p:cNvSpPr>
            <a:spLocks noGrp="1"/>
          </p:cNvSpPr>
          <p:nvPr>
            <p:ph type="dt" sz="half" idx="10"/>
          </p:nvPr>
        </p:nvSpPr>
        <p:spPr/>
        <p:txBody>
          <a:bodyPr/>
          <a:lstStyle>
            <a:lvl1pPr>
              <a:defRPr smtClean="0"/>
            </a:lvl1pPr>
            <a:extLst/>
          </a:lstStyle>
          <a:p>
            <a:pPr>
              <a:defRPr/>
            </a:pPr>
            <a:fld id="{DF4A77D2-6F23-4CBB-A4BA-535576F4E48E}" type="datetimeFigureOut">
              <a:rPr lang="en-US"/>
              <a:pPr>
                <a:defRPr/>
              </a:pPr>
              <a:t>11/11/2018</a:t>
            </a:fld>
            <a:endParaRPr lang="en-US"/>
          </a:p>
        </p:txBody>
      </p:sp>
      <p:sp>
        <p:nvSpPr>
          <p:cNvPr id="18" name="Footer Placeholder 7"/>
          <p:cNvSpPr>
            <a:spLocks noGrp="1"/>
          </p:cNvSpPr>
          <p:nvPr>
            <p:ph type="ftr" sz="quarter" idx="11"/>
          </p:nvPr>
        </p:nvSpPr>
        <p:spPr/>
        <p:txBody>
          <a:bodyPr/>
          <a:lstStyle>
            <a:lvl1pPr>
              <a:defRPr/>
            </a:lvl1pPr>
            <a:extLst/>
          </a:lstStyle>
          <a:p>
            <a:pPr>
              <a:defRPr/>
            </a:pPr>
            <a:endParaRPr lang="en-US"/>
          </a:p>
        </p:txBody>
      </p:sp>
      <p:sp>
        <p:nvSpPr>
          <p:cNvPr id="19" name="Slide Number Placeholder 8"/>
          <p:cNvSpPr>
            <a:spLocks noGrp="1"/>
          </p:cNvSpPr>
          <p:nvPr>
            <p:ph type="sldNum" sz="quarter" idx="12"/>
          </p:nvPr>
        </p:nvSpPr>
        <p:spPr/>
        <p:txBody>
          <a:bodyPr/>
          <a:lstStyle>
            <a:lvl1pPr>
              <a:defRPr smtClean="0"/>
            </a:lvl1pPr>
            <a:extLst/>
          </a:lstStyle>
          <a:p>
            <a:pPr>
              <a:defRPr/>
            </a:pPr>
            <a:fld id="{FE057736-250A-410C-8FD4-1437D3B0E4A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110E687F-DE57-4A7D-8732-C05C54E85A28}" type="datetimeFigureOut">
              <a:rPr lang="en-US"/>
              <a:pPr>
                <a:defRPr/>
              </a:pPr>
              <a:t>11/11/2018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3AD33A4B-7A54-47D9-B4DD-62FFC92BDF8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extLst/>
          </a:lstStyle>
          <a:p>
            <a:pPr>
              <a:defRPr/>
            </a:pPr>
            <a:fld id="{63A2BA57-9323-450C-8F3B-EE8571BA8FD4}" type="datetimeFigureOut">
              <a:rPr lang="en-US"/>
              <a:pPr>
                <a:defRPr/>
              </a:pPr>
              <a:t>11/11/2018</a:t>
            </a:fld>
            <a:endParaRPr lang="en-US"/>
          </a:p>
        </p:txBody>
      </p:sp>
      <p:sp>
        <p:nvSpPr>
          <p:cNvPr id="3" name="Footer Placeholder 2"/>
          <p:cNvSpPr>
            <a:spLocks noGrp="1"/>
          </p:cNvSpPr>
          <p:nvPr>
            <p:ph type="ftr" sz="quarter" idx="11"/>
          </p:nvPr>
        </p:nvSpPr>
        <p:spPr/>
        <p:txBody>
          <a:bodyPr/>
          <a:lstStyle>
            <a:lvl1pPr>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smtClean="0"/>
            </a:lvl1pPr>
            <a:extLst/>
          </a:lstStyle>
          <a:p>
            <a:pPr>
              <a:defRPr/>
            </a:pPr>
            <a:fld id="{908A3CB1-997C-417C-8D98-CC5CA9BE266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smtClean="0"/>
              <a:t>Click to edit Master title style</a:t>
            </a:r>
            <a:endParaRPr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2547BDC-27DE-43BA-9CB0-F05383E8E06E}" type="datetimeFigureOut">
              <a:rPr lang="en-US"/>
              <a:pPr>
                <a:defRPr/>
              </a:pPr>
              <a:t>11/11/2018</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ECD47E51-D2E3-4B03-8579-E4A66CF7C50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6" name="Straight Connector 5"/>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p:cNvGrpSpPr>
            <a:grpSpLocks/>
          </p:cNvGrpSpPr>
          <p:nvPr/>
        </p:nvGrpSpPr>
        <p:grpSpPr bwMode="auto">
          <a:xfrm rot="5400000">
            <a:off x="8515351" y="1219200"/>
            <a:ext cx="131762" cy="128587"/>
            <a:chOff x="6668087" y="1297746"/>
            <a:chExt cx="161840" cy="156602"/>
          </a:xfrm>
        </p:grpSpPr>
        <p:cxnSp>
          <p:nvCxnSpPr>
            <p:cNvPr id="8" name="Straight Connector 7"/>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p:cNvGrpSpPr>
            <a:grpSpLocks/>
          </p:cNvGrpSpPr>
          <p:nvPr/>
        </p:nvGrpSpPr>
        <p:grpSpPr bwMode="auto">
          <a:xfrm rot="5400000">
            <a:off x="8667751" y="1371600"/>
            <a:ext cx="131762" cy="128587"/>
            <a:chOff x="6668087" y="1297746"/>
            <a:chExt cx="161840" cy="156602"/>
          </a:xfrm>
        </p:grpSpPr>
        <p:cxnSp>
          <p:nvCxnSpPr>
            <p:cNvPr id="12" name="Straight Connector 11"/>
            <p:cNvCxnSpPr/>
            <p:nvPr/>
          </p:nvCxnSpPr>
          <p:spPr>
            <a:xfrm rot="16200000">
              <a:off x="6663593" y="12964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H="1">
              <a:off x="6744513" y="12954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p:cNvGrpSpPr>
            <a:grpSpLocks/>
          </p:cNvGrpSpPr>
          <p:nvPr/>
        </p:nvGrpSpPr>
        <p:grpSpPr bwMode="auto">
          <a:xfrm rot="5400000">
            <a:off x="8320087" y="1474788"/>
            <a:ext cx="131763" cy="128588"/>
            <a:chOff x="6668087" y="1297746"/>
            <a:chExt cx="161840" cy="156602"/>
          </a:xfrm>
        </p:grpSpPr>
        <p:cxnSp>
          <p:nvCxnSpPr>
            <p:cNvPr id="16" name="Straight Connector 15"/>
            <p:cNvCxnSpPr/>
            <p:nvPr/>
          </p:nvCxnSpPr>
          <p:spPr>
            <a:xfrm rot="16200000">
              <a:off x="6663592" y="12964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a:off x="6744512" y="1295466"/>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smtClean="0"/>
              <a:t>Click to edit Master title style</a:t>
            </a:r>
            <a:endParaRPr lang="en-US"/>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9" name="Date Placeholder 4"/>
          <p:cNvSpPr>
            <a:spLocks noGrp="1"/>
          </p:cNvSpPr>
          <p:nvPr>
            <p:ph type="dt" sz="half" idx="10"/>
          </p:nvPr>
        </p:nvSpPr>
        <p:spPr>
          <a:xfrm>
            <a:off x="6477000" y="55563"/>
            <a:ext cx="2133600" cy="365125"/>
          </a:xfrm>
        </p:spPr>
        <p:txBody>
          <a:bodyPr/>
          <a:lstStyle>
            <a:lvl1pPr>
              <a:defRPr smtClean="0"/>
            </a:lvl1pPr>
            <a:extLst/>
          </a:lstStyle>
          <a:p>
            <a:pPr>
              <a:defRPr/>
            </a:pPr>
            <a:fld id="{8AAB8347-605A-403C-805D-C56EB78922AD}" type="datetimeFigureOut">
              <a:rPr lang="en-US"/>
              <a:pPr>
                <a:defRPr/>
              </a:pPr>
              <a:t>11/11/2018</a:t>
            </a:fld>
            <a:endParaRPr lang="en-US"/>
          </a:p>
        </p:txBody>
      </p:sp>
      <p:sp>
        <p:nvSpPr>
          <p:cNvPr id="20" name="Footer Placeholder 5"/>
          <p:cNvSpPr>
            <a:spLocks noGrp="1"/>
          </p:cNvSpPr>
          <p:nvPr>
            <p:ph type="ftr" sz="quarter" idx="11"/>
          </p:nvPr>
        </p:nvSpPr>
        <p:spPr>
          <a:xfrm>
            <a:off x="914400" y="55563"/>
            <a:ext cx="5562600" cy="365125"/>
          </a:xfrm>
        </p:spPr>
        <p:txBody>
          <a:bodyPr/>
          <a:lstStyle>
            <a:lvl1pPr>
              <a:defRPr/>
            </a:lvl1pPr>
            <a:extLst/>
          </a:lstStyle>
          <a:p>
            <a:pPr>
              <a:defRPr/>
            </a:pPr>
            <a:endParaRPr lang="en-US"/>
          </a:p>
        </p:txBody>
      </p:sp>
      <p:sp>
        <p:nvSpPr>
          <p:cNvPr id="21" name="Slide Number Placeholder 6"/>
          <p:cNvSpPr>
            <a:spLocks noGrp="1"/>
          </p:cNvSpPr>
          <p:nvPr>
            <p:ph type="sldNum" sz="quarter" idx="12"/>
          </p:nvPr>
        </p:nvSpPr>
        <p:spPr>
          <a:xfrm>
            <a:off x="8610600" y="55563"/>
            <a:ext cx="457200" cy="365125"/>
          </a:xfrm>
        </p:spPr>
        <p:txBody>
          <a:bodyPr/>
          <a:lstStyle>
            <a:lvl1pPr>
              <a:defRPr smtClean="0"/>
            </a:lvl1pPr>
            <a:extLst/>
          </a:lstStyle>
          <a:p>
            <a:pPr>
              <a:defRPr/>
            </a:pPr>
            <a:fld id="{E3CE21D3-F7A0-4AD7-A9CC-CA42528032D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Rectangle 7"/>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Rectangle 8"/>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Rectangle 9"/>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1" name="Rectangle 10"/>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2" name="Rectangle 11"/>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5" name="Rectangle 14"/>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16" name="Rectangle 15"/>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7" name="Rectangle 16"/>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sp>
        <p:nvSpPr>
          <p:cNvPr id="22" name="Title Placeholder 21"/>
          <p:cNvSpPr>
            <a:spLocks noGrp="1"/>
          </p:cNvSpPr>
          <p:nvPr>
            <p:ph type="title"/>
          </p:nvPr>
        </p:nvSpPr>
        <p:spPr>
          <a:xfrm>
            <a:off x="914400" y="512763"/>
            <a:ext cx="7772400" cy="914400"/>
          </a:xfrm>
          <a:prstGeom prst="rect">
            <a:avLst/>
          </a:prstGeom>
        </p:spPr>
        <p:txBody>
          <a:bodyPr vert="horz" anchor="t">
            <a:noAutofit/>
          </a:bodyPr>
          <a:lstStyle>
            <a:extLst/>
          </a:lstStyle>
          <a:p>
            <a:r>
              <a:rPr lang="en-US" smtClean="0"/>
              <a:t>Click to edit Master title style</a:t>
            </a:r>
            <a:endParaRPr lang="en-US"/>
          </a:p>
        </p:txBody>
      </p:sp>
      <p:sp>
        <p:nvSpPr>
          <p:cNvPr id="1036" name="Text Placeholder 12"/>
          <p:cNvSpPr>
            <a:spLocks noGrp="1"/>
          </p:cNvSpPr>
          <p:nvPr>
            <p:ph type="body" idx="1"/>
          </p:nvPr>
        </p:nvSpPr>
        <p:spPr bwMode="auto">
          <a:xfrm>
            <a:off x="914400" y="178435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smtClean="0">
                <a:solidFill>
                  <a:schemeClr val="tx2"/>
                </a:solidFill>
              </a:defRPr>
            </a:lvl1pPr>
            <a:extLst/>
          </a:lstStyle>
          <a:p>
            <a:pPr>
              <a:defRPr/>
            </a:pPr>
            <a:fld id="{65A9D511-BF92-46B0-B1E6-8AD61E4D8F0C}" type="datetimeFigureOut">
              <a:rPr lang="en-US"/>
              <a:pPr>
                <a:defRPr/>
              </a:pPr>
              <a:t>11/11/2018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smtClean="0">
                <a:solidFill>
                  <a:schemeClr val="tx2"/>
                </a:solidFill>
              </a:defRPr>
            </a:lvl1pPr>
            <a:extLst/>
          </a:lstStyle>
          <a:p>
            <a:pPr>
              <a:defRPr/>
            </a:pPr>
            <a:fld id="{B7DC3735-3FEF-45BF-9490-34EE2DC0BECB}"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22" r:id="rId1"/>
    <p:sldLayoutId id="2147483717" r:id="rId2"/>
    <p:sldLayoutId id="2147483723" r:id="rId3"/>
    <p:sldLayoutId id="2147483724" r:id="rId4"/>
    <p:sldLayoutId id="2147483725" r:id="rId5"/>
    <p:sldLayoutId id="2147483718" r:id="rId6"/>
    <p:sldLayoutId id="2147483726" r:id="rId7"/>
    <p:sldLayoutId id="2147483719" r:id="rId8"/>
    <p:sldLayoutId id="2147483727" r:id="rId9"/>
    <p:sldLayoutId id="2147483720" r:id="rId10"/>
    <p:sldLayoutId id="2147483721" r:id="rId11"/>
  </p:sldLayoutIdLst>
  <p:txStyles>
    <p:titleStyle>
      <a:lvl1pPr algn="l" rtl="0" fontAlgn="base">
        <a:spcBef>
          <a:spcPct val="0"/>
        </a:spcBef>
        <a:spcAft>
          <a:spcPct val="0"/>
        </a:spcAft>
        <a:defRPr sz="4000" kern="1200" spc="-100">
          <a:solidFill>
            <a:srgbClr val="F0F2D8"/>
          </a:solidFill>
          <a:latin typeface="+mj-lt"/>
          <a:ea typeface="+mj-ea"/>
          <a:cs typeface="+mj-cs"/>
        </a:defRPr>
      </a:lvl1pPr>
      <a:lvl2pPr algn="l" rtl="0" fontAlgn="base">
        <a:spcBef>
          <a:spcPct val="0"/>
        </a:spcBef>
        <a:spcAft>
          <a:spcPct val="0"/>
        </a:spcAft>
        <a:defRPr sz="4000">
          <a:solidFill>
            <a:srgbClr val="F0F2D8"/>
          </a:solidFill>
          <a:latin typeface="Consolas" pitchFamily="49" charset="0"/>
        </a:defRPr>
      </a:lvl2pPr>
      <a:lvl3pPr algn="l" rtl="0" fontAlgn="base">
        <a:spcBef>
          <a:spcPct val="0"/>
        </a:spcBef>
        <a:spcAft>
          <a:spcPct val="0"/>
        </a:spcAft>
        <a:defRPr sz="4000">
          <a:solidFill>
            <a:srgbClr val="F0F2D8"/>
          </a:solidFill>
          <a:latin typeface="Consolas" pitchFamily="49" charset="0"/>
        </a:defRPr>
      </a:lvl3pPr>
      <a:lvl4pPr algn="l" rtl="0" fontAlgn="base">
        <a:spcBef>
          <a:spcPct val="0"/>
        </a:spcBef>
        <a:spcAft>
          <a:spcPct val="0"/>
        </a:spcAft>
        <a:defRPr sz="4000">
          <a:solidFill>
            <a:srgbClr val="F0F2D8"/>
          </a:solidFill>
          <a:latin typeface="Consolas" pitchFamily="49" charset="0"/>
        </a:defRPr>
      </a:lvl4pPr>
      <a:lvl5pPr algn="l" rtl="0" fontAlgn="base">
        <a:spcBef>
          <a:spcPct val="0"/>
        </a:spcBef>
        <a:spcAft>
          <a:spcPct val="0"/>
        </a:spcAft>
        <a:defRPr sz="4000">
          <a:solidFill>
            <a:srgbClr val="F0F2D8"/>
          </a:solidFill>
          <a:latin typeface="Consolas" pitchFamily="49" charset="0"/>
        </a:defRPr>
      </a:lvl5pPr>
      <a:lvl6pPr marL="457200" algn="l" rtl="0" eaLnBrk="1" fontAlgn="base" hangingPunct="1">
        <a:spcBef>
          <a:spcPct val="0"/>
        </a:spcBef>
        <a:spcAft>
          <a:spcPct val="0"/>
        </a:spcAft>
        <a:defRPr sz="4000">
          <a:solidFill>
            <a:srgbClr val="F0F2D8"/>
          </a:solidFill>
          <a:latin typeface="Consolas" pitchFamily="49" charset="0"/>
        </a:defRPr>
      </a:lvl6pPr>
      <a:lvl7pPr marL="914400" algn="l" rtl="0" eaLnBrk="1" fontAlgn="base" hangingPunct="1">
        <a:spcBef>
          <a:spcPct val="0"/>
        </a:spcBef>
        <a:spcAft>
          <a:spcPct val="0"/>
        </a:spcAft>
        <a:defRPr sz="4000">
          <a:solidFill>
            <a:srgbClr val="F0F2D8"/>
          </a:solidFill>
          <a:latin typeface="Consolas" pitchFamily="49" charset="0"/>
        </a:defRPr>
      </a:lvl7pPr>
      <a:lvl8pPr marL="1371600" algn="l" rtl="0" eaLnBrk="1" fontAlgn="base" hangingPunct="1">
        <a:spcBef>
          <a:spcPct val="0"/>
        </a:spcBef>
        <a:spcAft>
          <a:spcPct val="0"/>
        </a:spcAft>
        <a:defRPr sz="4000">
          <a:solidFill>
            <a:srgbClr val="F0F2D8"/>
          </a:solidFill>
          <a:latin typeface="Consolas" pitchFamily="49" charset="0"/>
        </a:defRPr>
      </a:lvl8pPr>
      <a:lvl9pPr marL="1828800" algn="l" rtl="0" eaLnBrk="1" fontAlgn="base" hangingPunct="1">
        <a:spcBef>
          <a:spcPct val="0"/>
        </a:spcBef>
        <a:spcAft>
          <a:spcPct val="0"/>
        </a:spcAft>
        <a:defRPr sz="4000">
          <a:solidFill>
            <a:srgbClr val="F0F2D8"/>
          </a:solidFill>
          <a:latin typeface="Consolas" pitchFamily="49" charset="0"/>
        </a:defRPr>
      </a:lvl9pPr>
      <a:extLst/>
    </p:titleStyle>
    <p:bodyStyle>
      <a:lvl1pPr marL="411163" indent="-342900" algn="l" rtl="0" fontAlgn="base">
        <a:spcBef>
          <a:spcPts val="700"/>
        </a:spcBef>
        <a:spcAft>
          <a:spcPct val="0"/>
        </a:spcAft>
        <a:buClr>
          <a:schemeClr val="tx2"/>
        </a:buClr>
        <a:buSzPct val="95000"/>
        <a:buFont typeface="Wingdings"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A8CDD7"/>
        </a:buClr>
        <a:buFont typeface="Wingdings 3"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A8CDD7"/>
        </a:buClr>
        <a:buFont typeface="Wingdings 2"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a:defRPr/>
            </a:pPr>
            <a:r>
              <a:rPr lang="en-US" smtClean="0"/>
              <a:t>LOGISTIC CARGO MANAGEMENT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smtClean="0"/>
              <a:t>ABSTRACT</a:t>
            </a:r>
          </a:p>
        </p:txBody>
      </p:sp>
      <p:sp>
        <p:nvSpPr>
          <p:cNvPr id="9219" name="Content Placeholder 2"/>
          <p:cNvSpPr>
            <a:spLocks noGrp="1"/>
          </p:cNvSpPr>
          <p:nvPr>
            <p:ph idx="1"/>
          </p:nvPr>
        </p:nvSpPr>
        <p:spPr/>
        <p:txBody>
          <a:bodyPr/>
          <a:lstStyle/>
          <a:p>
            <a:pPr marL="273050" indent="-273050" algn="just">
              <a:spcBef>
                <a:spcPts val="575"/>
              </a:spcBef>
              <a:buFont typeface="Wingdings 2" pitchFamily="18" charset="2"/>
              <a:buChar char=""/>
            </a:pPr>
            <a:r>
              <a:rPr lang="en-US" sz="2000" smtClean="0"/>
              <a:t>Development of a dispatching and scheduling software application using advanced 3-tier client/server architecture. The software application will enable shuttle operation management in real time. </a:t>
            </a:r>
          </a:p>
          <a:p>
            <a:pPr marL="273050" indent="-273050" algn="just">
              <a:spcBef>
                <a:spcPts val="575"/>
              </a:spcBef>
              <a:buFont typeface="Wingdings 2" pitchFamily="18" charset="2"/>
              <a:buChar char=""/>
            </a:pPr>
            <a:endParaRPr lang="en-US" sz="2000" smtClean="0"/>
          </a:p>
          <a:p>
            <a:pPr marL="273050" indent="-273050" algn="just">
              <a:spcBef>
                <a:spcPts val="575"/>
              </a:spcBef>
              <a:buFont typeface="Wingdings 2" pitchFamily="18" charset="2"/>
              <a:buChar char=""/>
            </a:pPr>
            <a:r>
              <a:rPr lang="en-US" sz="2000" smtClean="0"/>
              <a:t>The system will have the ability to manage vehicle, drivers and passenger information, define and manage vehicle schedules and fixed routes, and so management reporting. </a:t>
            </a:r>
          </a:p>
          <a:p>
            <a:pPr marL="273050" indent="-273050" algn="just">
              <a:spcBef>
                <a:spcPts val="575"/>
              </a:spcBef>
              <a:buFont typeface="Wingdings 2" pitchFamily="18" charset="2"/>
              <a:buChar char=""/>
            </a:pPr>
            <a:endParaRPr lang="en-US" sz="2000" smtClean="0"/>
          </a:p>
          <a:p>
            <a:pPr marL="273050" indent="-273050" algn="just">
              <a:spcBef>
                <a:spcPts val="575"/>
              </a:spcBef>
              <a:buFont typeface="Wingdings 2" pitchFamily="18" charset="2"/>
              <a:buChar char=""/>
            </a:pPr>
            <a:r>
              <a:rPr lang="en-US" sz="2000" smtClean="0"/>
              <a:t>In addition to operating a fixed route system, the application also provides scheduled routing for residential and non-fixed hotel routes and variable routing for load balancing. The web module will provide the capability to accept reservation requests from the Internet. </a:t>
            </a:r>
          </a:p>
          <a:p>
            <a:pPr marL="273050" indent="-273050" algn="just">
              <a:spcBef>
                <a:spcPts val="575"/>
              </a:spcBef>
              <a:buFont typeface="Wingdings 2" pitchFamily="18" charset="2"/>
              <a:buChar char=""/>
            </a:pPr>
            <a:endParaRPr lang="en-US" sz="20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defRPr/>
            </a:pPr>
            <a:r>
              <a:rPr lang="en-US" smtClean="0"/>
              <a:t>EXISTING SYSTEM</a:t>
            </a:r>
          </a:p>
        </p:txBody>
      </p:sp>
      <p:sp>
        <p:nvSpPr>
          <p:cNvPr id="10243" name="Content Placeholder 2"/>
          <p:cNvSpPr>
            <a:spLocks noGrp="1"/>
          </p:cNvSpPr>
          <p:nvPr>
            <p:ph idx="1"/>
          </p:nvPr>
        </p:nvSpPr>
        <p:spPr>
          <a:xfrm>
            <a:off x="457200" y="1600200"/>
            <a:ext cx="8229600" cy="5029200"/>
          </a:xfrm>
        </p:spPr>
        <p:txBody>
          <a:bodyPr/>
          <a:lstStyle/>
          <a:p>
            <a:pPr marL="273050" indent="-273050" algn="just">
              <a:spcBef>
                <a:spcPts val="575"/>
              </a:spcBef>
              <a:buFont typeface="Wingdings 2" pitchFamily="18" charset="2"/>
              <a:buChar char=""/>
            </a:pPr>
            <a:r>
              <a:rPr lang="en-US" sz="2000" smtClean="0"/>
              <a:t>The existing system consists of several disadvantages.  The scheduler who wants to schedule his trip has to search for the route guide and he/she manually has to search the route and then to book the tickets he/she has to go to the ticket counter to book the ticket, where booking ticket is very time consuming and risky job.  </a:t>
            </a:r>
          </a:p>
          <a:p>
            <a:pPr marL="273050" indent="-273050" algn="just">
              <a:spcBef>
                <a:spcPts val="575"/>
              </a:spcBef>
              <a:buFont typeface="Wingdings 2" pitchFamily="18" charset="2"/>
              <a:buChar char=""/>
            </a:pPr>
            <a:endParaRPr lang="en-US" sz="2000" smtClean="0"/>
          </a:p>
          <a:p>
            <a:pPr marL="273050" indent="-273050" algn="just">
              <a:spcBef>
                <a:spcPts val="575"/>
              </a:spcBef>
              <a:buFont typeface="Wingdings 2" pitchFamily="18" charset="2"/>
              <a:buChar char=""/>
            </a:pPr>
            <a:r>
              <a:rPr lang="en-US" sz="2000" smtClean="0"/>
              <a:t>And vehicle driver also has some instructions, according to those instructions he has to go on that route.  To remember them for the driver is difficult.  Through the existing system vehicle driver, passenger information and vehicle scheduling is very big and time consuming process through manually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defRPr/>
            </a:pPr>
            <a:r>
              <a:rPr lang="en-US" smtClean="0"/>
              <a:t>PROPOSED SYSTEM</a:t>
            </a:r>
          </a:p>
        </p:txBody>
      </p:sp>
      <p:sp>
        <p:nvSpPr>
          <p:cNvPr id="5123" name="Content Placeholder 2"/>
          <p:cNvSpPr>
            <a:spLocks noGrp="1"/>
          </p:cNvSpPr>
          <p:nvPr>
            <p:ph idx="1"/>
          </p:nvPr>
        </p:nvSpPr>
        <p:spPr>
          <a:xfrm>
            <a:off x="457200" y="1600200"/>
            <a:ext cx="8229600" cy="5105400"/>
          </a:xfrm>
        </p:spPr>
        <p:txBody>
          <a:bodyPr/>
          <a:lstStyle/>
          <a:p>
            <a:pPr>
              <a:defRPr/>
            </a:pPr>
            <a:endParaRPr lang="en-US" sz="2000" dirty="0" smtClean="0"/>
          </a:p>
          <a:p>
            <a:pPr>
              <a:defRPr/>
            </a:pPr>
            <a:r>
              <a:rPr lang="en-US" sz="2000" dirty="0" smtClean="0"/>
              <a:t>The proposed system will enable shuttle operation management in real time. The system will have the ability to manage vehicle, drivers and passenger information, define and manage vehicle schedules and fixed routes, and so management reporting. </a:t>
            </a:r>
          </a:p>
          <a:p>
            <a:pPr>
              <a:defRPr/>
            </a:pPr>
            <a:endParaRPr lang="en-US" sz="2000" dirty="0" smtClean="0"/>
          </a:p>
          <a:p>
            <a:pPr>
              <a:defRPr/>
            </a:pPr>
            <a:r>
              <a:rPr lang="en-US" sz="2000" dirty="0" smtClean="0"/>
              <a:t>In addition to operating a fixed route system, the application also provides scheduled routing for residential and non-fixed hotel routes and variable routing for load balancing. The web module will provide the capability to accept reservation requests from the Internet.</a:t>
            </a:r>
          </a:p>
          <a:p>
            <a:pPr>
              <a:buFont typeface="Wingdings" pitchFamily="2" charset="2"/>
              <a:buNone/>
              <a:defRPr/>
            </a:pPr>
            <a:r>
              <a:rPr lang="en-US" sz="2000" dirty="0" smtClean="0"/>
              <a:t> </a:t>
            </a:r>
          </a:p>
          <a:p>
            <a:pPr marL="273050" indent="-273050">
              <a:spcBef>
                <a:spcPts val="575"/>
              </a:spcBef>
              <a:buFont typeface="Wingdings 2" pitchFamily="18" charset="2"/>
              <a:buChar char=""/>
              <a:defRPr/>
            </a:pP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defRPr/>
            </a:pPr>
            <a:r>
              <a:rPr lang="en-US" smtClean="0"/>
              <a:t>MODULES</a:t>
            </a:r>
          </a:p>
        </p:txBody>
      </p:sp>
      <p:sp>
        <p:nvSpPr>
          <p:cNvPr id="12291" name="Content Placeholder 2"/>
          <p:cNvSpPr>
            <a:spLocks noGrp="1"/>
          </p:cNvSpPr>
          <p:nvPr>
            <p:ph idx="1"/>
          </p:nvPr>
        </p:nvSpPr>
        <p:spPr/>
        <p:txBody>
          <a:bodyPr/>
          <a:lstStyle/>
          <a:p>
            <a:endParaRPr lang="en-US" sz="2400" b="1" smtClean="0"/>
          </a:p>
          <a:p>
            <a:endParaRPr lang="en-US" sz="2400" b="1" smtClean="0"/>
          </a:p>
          <a:p>
            <a:r>
              <a:rPr lang="en-US" sz="2400" b="1" smtClean="0"/>
              <a:t>Administration</a:t>
            </a:r>
          </a:p>
          <a:p>
            <a:r>
              <a:rPr lang="en-US" sz="2400" b="1" smtClean="0"/>
              <a:t>Fixed Route Manager</a:t>
            </a:r>
          </a:p>
          <a:p>
            <a:r>
              <a:rPr lang="en-US" sz="2400" b="1" smtClean="0"/>
              <a:t>Residential Route module</a:t>
            </a:r>
          </a:p>
          <a:p>
            <a:r>
              <a:rPr lang="en-US" sz="2400" b="1" smtClean="0"/>
              <a:t>Vehicle Manager</a:t>
            </a:r>
          </a:p>
          <a:p>
            <a:r>
              <a:rPr lang="en-US" sz="2400" b="1" smtClean="0"/>
              <a:t>Web Reservations</a:t>
            </a:r>
            <a:endParaRPr lang="en-US" sz="24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rtlCol="0">
            <a:normAutofit fontScale="90000"/>
          </a:bodyPr>
          <a:lstStyle/>
          <a:p>
            <a:pPr fontAlgn="auto">
              <a:spcAft>
                <a:spcPts val="0"/>
              </a:spcAft>
              <a:defRPr/>
            </a:pPr>
            <a:r>
              <a:rPr lang="en-US" smtClean="0"/>
              <a:t>SYSTEM REQUIREMENT SPECIFICATIONS</a:t>
            </a:r>
          </a:p>
        </p:txBody>
      </p:sp>
      <p:sp>
        <p:nvSpPr>
          <p:cNvPr id="13315" name="Content Placeholder 2"/>
          <p:cNvSpPr>
            <a:spLocks noGrp="1"/>
          </p:cNvSpPr>
          <p:nvPr>
            <p:ph idx="1"/>
          </p:nvPr>
        </p:nvSpPr>
        <p:spPr/>
        <p:txBody>
          <a:bodyPr/>
          <a:lstStyle/>
          <a:p>
            <a:pPr>
              <a:buFont typeface="Wingdings" pitchFamily="2" charset="2"/>
              <a:buNone/>
            </a:pPr>
            <a:r>
              <a:rPr lang="en-US" sz="2000" b="1" smtClean="0"/>
              <a:t>Software Requirements</a:t>
            </a:r>
            <a:r>
              <a:rPr lang="en-US" sz="2000" smtClean="0"/>
              <a:t>: </a:t>
            </a:r>
          </a:p>
          <a:p>
            <a:r>
              <a:rPr lang="en-US" sz="2000" smtClean="0"/>
              <a:t>          Operating System		: Windows XP</a:t>
            </a:r>
          </a:p>
          <a:p>
            <a:r>
              <a:rPr lang="en-US" sz="2000" smtClean="0"/>
              <a:t>          Web Technologies		: Html, JavaScript</a:t>
            </a:r>
          </a:p>
          <a:p>
            <a:r>
              <a:rPr lang="en-US" sz="2000" smtClean="0"/>
              <a:t>           Web Server			: Tomcat 5.5</a:t>
            </a:r>
          </a:p>
          <a:p>
            <a:r>
              <a:rPr lang="en-US" sz="2000" smtClean="0"/>
              <a:t>           Database			: Oracle 10g</a:t>
            </a:r>
          </a:p>
          <a:p>
            <a:pPr>
              <a:buFont typeface="Wingdings" pitchFamily="2" charset="2"/>
              <a:buNone/>
            </a:pPr>
            <a:r>
              <a:rPr lang="en-US" sz="2000" smtClean="0"/>
              <a:t>           	                </a:t>
            </a:r>
          </a:p>
          <a:p>
            <a:pPr>
              <a:buFont typeface="Wingdings" pitchFamily="2" charset="2"/>
              <a:buNone/>
            </a:pPr>
            <a:r>
              <a:rPr lang="en-US" sz="2000" b="1" smtClean="0"/>
              <a:t>Hardware requirements</a:t>
            </a:r>
            <a:r>
              <a:rPr lang="en-US" sz="2000" smtClean="0"/>
              <a:t>:</a:t>
            </a:r>
          </a:p>
          <a:p>
            <a:r>
              <a:rPr lang="en-US" sz="2000" smtClean="0"/>
              <a:t>            Processor			: Pentium Dual core 1.6</a:t>
            </a:r>
          </a:p>
          <a:p>
            <a:r>
              <a:rPr lang="en-US" sz="2000" smtClean="0"/>
              <a:t>            Hard Disk			: 160GB</a:t>
            </a:r>
          </a:p>
          <a:p>
            <a:r>
              <a:rPr lang="en-US" sz="2000" smtClean="0"/>
              <a:t>            RAM				: 512MB</a:t>
            </a:r>
          </a:p>
          <a:p>
            <a:endParaRPr lang="en-US" sz="20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895600"/>
            <a:ext cx="8229600" cy="1066800"/>
          </a:xfrm>
        </p:spPr>
        <p:txBody>
          <a:bodyPr/>
          <a:lstStyle/>
          <a:p>
            <a:pPr>
              <a:defRPr/>
            </a:pPr>
            <a:r>
              <a:rPr lang="en-US" smtClean="0"/>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10</TotalTime>
  <Words>321</Words>
  <Application>Microsoft Office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Theme1</vt:lpstr>
      <vt:lpstr>LOGISTIC CARGO MANAGEMENT </vt:lpstr>
      <vt:lpstr>ABSTRACT</vt:lpstr>
      <vt:lpstr>EXISTING SYSTEM</vt:lpstr>
      <vt:lpstr>PROPOSED SYSTEM</vt:lpstr>
      <vt:lpstr>MODULES</vt:lpstr>
      <vt:lpstr>SYSTEM REQUIREMENT SPECIFICATIONS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MATRIX</cp:lastModifiedBy>
  <cp:revision>10</cp:revision>
  <dcterms:created xsi:type="dcterms:W3CDTF">2006-08-16T00:00:00Z</dcterms:created>
  <dcterms:modified xsi:type="dcterms:W3CDTF">2018-11-11T04:11:55Z</dcterms:modified>
</cp:coreProperties>
</file>