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73BD-B4CE-83D8-8002-D8AD199D8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1064C-A37E-B233-7CF3-EB59893A3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1348-42DB-FE54-2EB9-474F6E8C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5B36-EBFC-7713-B420-76B65369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5D07-BA07-074F-5612-11ED8522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16DB-94B4-871A-5F54-6725EFD6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2D51C-FB3B-7281-DB52-7FE8C37A8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80DC-E43F-C109-08D9-3B2BABF7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A05A-4ABF-9DE2-3CE8-69446B5F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1165-F517-3E4A-2838-C36ABD3D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9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AC54A-2D83-3E09-640D-A2FBA8779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98538-7A8C-806C-9255-FEAB9116E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FA91-17A9-C8F2-6645-429DC674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D1C78-7B1D-42C5-0064-2B42FE61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89609-EF30-DBDF-FC08-72AFAA8E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3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132E-92C1-99DA-4945-07732F8A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C6CB-908D-41D5-2E82-79D260BD9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7E55-F1DB-52C6-C299-D0ABB838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FEE4-75CC-75EA-8D49-DC5D9FEB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B0D57-D87D-D4AD-B707-0ED57B04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8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74D1-927F-8DF1-4C8E-6EB8A3E1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F6B54-0BF1-1671-BC89-5127CAD6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508A-2638-04AA-AF34-BD1D4125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76CA6-D0AA-5376-8AD2-275DC18D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63F4-2DE2-ED50-253F-F0AB09F0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6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8035-4DAC-AF24-F084-FD295160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A003-4706-3F5E-B8B4-C0E33B780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7D5E3-E404-C08C-14E2-9650C1AD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CA390-2749-403F-6752-C399DCA0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2ED6-F900-A7C9-E362-7563060A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3512A-5DEE-64FE-D432-9B1FB160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3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DD5D-75E3-8665-8B11-16102BBE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FE824-7817-A32D-E9B1-58B942A3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6E773-102D-2D9D-4897-47AFAB59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12851-EF0D-6F15-D01E-097F47F3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AF1F1-05C9-389F-3D9F-A1B563C7A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4D3F9-74F4-15E4-C025-F9A40E9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0B664-ABEF-D910-2684-225750BD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88216-4B05-970E-6B8B-130D2BD2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4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5337-E6BC-175A-9D11-B703501C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E5A1-0080-A45D-8923-E48F9E38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E23E9-1750-135F-0C04-226C2403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153B6-72FD-080E-774D-6D99B89B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4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3A543-AB88-AFA6-925E-D716C696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2E94F-D8CA-B14B-C90E-3B7EA976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CF849-F065-D839-F653-8F482902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7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251-17B0-D0E7-90B1-852D8083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E7B8-DF8E-68AF-8622-D463F15C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0892F-0ABC-383D-5485-36D95FA7B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FA422-FDA8-D2E8-47B7-45A9D04A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12588-4087-53F4-DBFB-DBA1F6F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0A072-A3B5-E0BE-8092-4D343468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1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FA05-49C6-0D86-B072-2B65ACCA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5388B-08AE-BB6E-F357-91AB4AF37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C091-376C-E8BF-BFD3-950F1D8A4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43DCC-49EF-AF8B-B21E-65E78D69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424A5-DCBB-BA6C-CE84-A631016C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5536C-BA6A-D768-B839-3F80D799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2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DCF22-9DC3-78F1-1B9A-F2FA11B3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1FFF8-BC46-9D0B-B321-59325B2B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81ED-CCB8-9FB2-F5C2-62C8D8207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EBDA-5A95-4908-8B0B-BA2095FD06C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3ECD-D6D2-AD9F-C162-33C6B2B0F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7CB75-2591-AA48-3D0C-47F583D85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8EE1-0CF5-475C-BAAC-378AF6AE2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8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edical with solid fill">
            <a:extLst>
              <a:ext uri="{FF2B5EF4-FFF2-40B4-BE49-F238E27FC236}">
                <a16:creationId xmlns:a16="http://schemas.microsoft.com/office/drawing/2014/main" id="{46EE586E-A737-8CE0-4D8B-927D5961E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4808" y="2499810"/>
            <a:ext cx="1039855" cy="1039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8854E-8E6D-36C7-11A3-59F48DA262F8}"/>
              </a:ext>
            </a:extLst>
          </p:cNvPr>
          <p:cNvSpPr txBox="1"/>
          <p:nvPr/>
        </p:nvSpPr>
        <p:spPr>
          <a:xfrm>
            <a:off x="3408060" y="3640681"/>
            <a:ext cx="2647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C000"/>
                </a:solidFill>
              </a:rPr>
              <a:t>Upload Your Health Details (Questionaries or</a:t>
            </a:r>
            <a:br>
              <a:rPr lang="en-IN" sz="2000" dirty="0">
                <a:solidFill>
                  <a:srgbClr val="FFC000"/>
                </a:solidFill>
              </a:rPr>
            </a:br>
            <a:r>
              <a:rPr lang="en-IN" sz="2000" dirty="0">
                <a:solidFill>
                  <a:srgbClr val="FFC000"/>
                </a:solidFill>
              </a:rPr>
              <a:t> Image Uploading) </a:t>
            </a:r>
          </a:p>
        </p:txBody>
      </p:sp>
      <p:pic>
        <p:nvPicPr>
          <p:cNvPr id="9" name="Graphic 8" descr="Research with solid fill">
            <a:extLst>
              <a:ext uri="{FF2B5EF4-FFF2-40B4-BE49-F238E27FC236}">
                <a16:creationId xmlns:a16="http://schemas.microsoft.com/office/drawing/2014/main" id="{95FDB484-B6EE-8F6F-C278-C7EE0F297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6887" y="2523139"/>
            <a:ext cx="1039855" cy="1039855"/>
          </a:xfrm>
          <a:prstGeom prst="rect">
            <a:avLst/>
          </a:prstGeom>
        </p:spPr>
      </p:pic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11C6CE54-D19A-9536-ECBC-2057B1D1E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692" y="2523139"/>
            <a:ext cx="1039855" cy="1039855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96917F0-E84F-F0FE-38AD-3F3AC3124E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5510" y="2535631"/>
            <a:ext cx="1039855" cy="1039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E76A95-C509-A36C-5E5A-0659C392AC62}"/>
              </a:ext>
            </a:extLst>
          </p:cNvPr>
          <p:cNvSpPr txBox="1"/>
          <p:nvPr/>
        </p:nvSpPr>
        <p:spPr>
          <a:xfrm>
            <a:off x="738635" y="3672547"/>
            <a:ext cx="2284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Choose the Disease to get Help about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CDBE53-3976-408E-195E-6C0A0ECC9564}"/>
              </a:ext>
            </a:extLst>
          </p:cNvPr>
          <p:cNvSpPr txBox="1"/>
          <p:nvPr/>
        </p:nvSpPr>
        <p:spPr>
          <a:xfrm>
            <a:off x="6585537" y="3655430"/>
            <a:ext cx="29498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Our Model is Working for your Disease Prediction </a:t>
            </a:r>
          </a:p>
        </p:txBody>
      </p:sp>
      <p:pic>
        <p:nvPicPr>
          <p:cNvPr id="25" name="Graphic 24" descr="Lightbulb and gear with solid fill">
            <a:extLst>
              <a:ext uri="{FF2B5EF4-FFF2-40B4-BE49-F238E27FC236}">
                <a16:creationId xmlns:a16="http://schemas.microsoft.com/office/drawing/2014/main" id="{AD3692F7-0435-96C4-B01C-C5A6BF6E78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2915" y="2787729"/>
            <a:ext cx="368750" cy="368750"/>
          </a:xfrm>
          <a:prstGeom prst="rect">
            <a:avLst/>
          </a:prstGeom>
        </p:spPr>
      </p:pic>
      <p:pic>
        <p:nvPicPr>
          <p:cNvPr id="27" name="Graphic 26" descr="Arrow circle with solid fill">
            <a:extLst>
              <a:ext uri="{FF2B5EF4-FFF2-40B4-BE49-F238E27FC236}">
                <a16:creationId xmlns:a16="http://schemas.microsoft.com/office/drawing/2014/main" id="{B0C662F6-8524-C810-B38B-3AB88A0C72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55435" y="2461012"/>
            <a:ext cx="1039855" cy="10398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7F2B354-DC05-A62B-6B3D-37D8F753EEB3}"/>
              </a:ext>
            </a:extLst>
          </p:cNvPr>
          <p:cNvSpPr txBox="1"/>
          <p:nvPr/>
        </p:nvSpPr>
        <p:spPr>
          <a:xfrm>
            <a:off x="7525501" y="2801205"/>
            <a:ext cx="61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➡️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F8CF2B-9C14-10ED-D7A2-6890E4147A2B}"/>
              </a:ext>
            </a:extLst>
          </p:cNvPr>
          <p:cNvSpPr txBox="1"/>
          <p:nvPr/>
        </p:nvSpPr>
        <p:spPr>
          <a:xfrm>
            <a:off x="10065584" y="3664009"/>
            <a:ext cx="1821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Get Predictions on Your Health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479B90-4BBA-CE22-ACCC-6EB962CF47D0}"/>
              </a:ext>
            </a:extLst>
          </p:cNvPr>
          <p:cNvCxnSpPr>
            <a:cxnSpLocks/>
          </p:cNvCxnSpPr>
          <p:nvPr/>
        </p:nvCxnSpPr>
        <p:spPr>
          <a:xfrm>
            <a:off x="2935729" y="2133600"/>
            <a:ext cx="0" cy="21572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19817A-3232-C344-F368-F2EDBDDDDF15}"/>
              </a:ext>
            </a:extLst>
          </p:cNvPr>
          <p:cNvCxnSpPr>
            <a:cxnSpLocks/>
          </p:cNvCxnSpPr>
          <p:nvPr/>
        </p:nvCxnSpPr>
        <p:spPr>
          <a:xfrm>
            <a:off x="6359649" y="2140805"/>
            <a:ext cx="0" cy="21572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3EE55A-67C1-32E5-B2D0-3A41DF334482}"/>
              </a:ext>
            </a:extLst>
          </p:cNvPr>
          <p:cNvCxnSpPr>
            <a:cxnSpLocks/>
          </p:cNvCxnSpPr>
          <p:nvPr/>
        </p:nvCxnSpPr>
        <p:spPr>
          <a:xfrm>
            <a:off x="9486186" y="2206048"/>
            <a:ext cx="0" cy="21572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8DFB377-716E-7A08-5BA9-C9E06971127C}"/>
              </a:ext>
            </a:extLst>
          </p:cNvPr>
          <p:cNvSpPr/>
          <p:nvPr/>
        </p:nvSpPr>
        <p:spPr>
          <a:xfrm>
            <a:off x="738635" y="1016000"/>
            <a:ext cx="2009257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Step-1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BF54E9-02D6-92AC-8052-5CF17F529974}"/>
              </a:ext>
            </a:extLst>
          </p:cNvPr>
          <p:cNvSpPr/>
          <p:nvPr/>
        </p:nvSpPr>
        <p:spPr>
          <a:xfrm>
            <a:off x="3647380" y="1016000"/>
            <a:ext cx="2009257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Step-2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8F51A12-6BFA-2C2D-B2A3-B2EB7BADD8A3}"/>
              </a:ext>
            </a:extLst>
          </p:cNvPr>
          <p:cNvSpPr/>
          <p:nvPr/>
        </p:nvSpPr>
        <p:spPr>
          <a:xfrm>
            <a:off x="6902915" y="1045926"/>
            <a:ext cx="2009257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Step-3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9816011-9406-BBD7-3147-C64AED02561B}"/>
              </a:ext>
            </a:extLst>
          </p:cNvPr>
          <p:cNvSpPr/>
          <p:nvPr/>
        </p:nvSpPr>
        <p:spPr>
          <a:xfrm>
            <a:off x="9811660" y="1045926"/>
            <a:ext cx="2009257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Result !</a:t>
            </a:r>
          </a:p>
        </p:txBody>
      </p:sp>
    </p:spTree>
    <p:extLst>
      <p:ext uri="{BB962C8B-B14F-4D97-AF65-F5344CB8AC3E}">
        <p14:creationId xmlns:p14="http://schemas.microsoft.com/office/powerpoint/2010/main" val="197491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3" grpId="0"/>
      <p:bldP spid="28" grpId="0"/>
      <p:bldP spid="30" grpId="0"/>
      <p:bldP spid="3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Kedar Swami</dc:creator>
  <cp:lastModifiedBy>Kedar Swami</cp:lastModifiedBy>
  <cp:revision>1</cp:revision>
  <dcterms:created xsi:type="dcterms:W3CDTF">2023-04-21T15:05:52Z</dcterms:created>
  <dcterms:modified xsi:type="dcterms:W3CDTF">2023-04-21T15:06:00Z</dcterms:modified>
</cp:coreProperties>
</file>