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8" r:id="rId2"/>
    <p:sldId id="260" r:id="rId3"/>
    <p:sldId id="259" r:id="rId4"/>
    <p:sldId id="269" r:id="rId5"/>
    <p:sldId id="270" r:id="rId6"/>
    <p:sldId id="276" r:id="rId7"/>
    <p:sldId id="274" r:id="rId8"/>
    <p:sldId id="273" r:id="rId9"/>
    <p:sldId id="275" r:id="rId10"/>
    <p:sldId id="277" r:id="rId11"/>
    <p:sldId id="271" r:id="rId12"/>
    <p:sldId id="27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A6AA57-B2D5-B105-D106-22FF5D38950E}" name="Ked Swami" initials="KS" userId="7533068b17064973" providerId="Windows Live"/>
  <p188:author id="{878DDD70-0A43-0AB8-E02D-DD5BE01AE1C4}" name="Veerkrushna. Dalvi" initials="" userId="4f655376ff363386"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C9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12F994-B346-4DCB-8F54-91E7D76B3717}" v="9" dt="2023-11-14T10:01:20.871"/>
    <p1510:client id="{E021CE4E-7F40-45B5-BDEB-0ADFA38262C5}" v="649" dt="2023-11-14T06:56:31.9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22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erkrushna. Dalvi" userId="4f655376ff363386" providerId="LiveId" clId="{E021CE4E-7F40-45B5-BDEB-0ADFA38262C5}"/>
    <pc:docChg chg="undo redo custSel addSld delSld modSld sldOrd">
      <pc:chgData name="Veerkrushna. Dalvi" userId="4f655376ff363386" providerId="LiveId" clId="{E021CE4E-7F40-45B5-BDEB-0ADFA38262C5}" dt="2023-11-14T06:56:31.942" v="1466" actId="47"/>
      <pc:docMkLst>
        <pc:docMk/>
      </pc:docMkLst>
      <pc:sldChg chg="add">
        <pc:chgData name="Veerkrushna. Dalvi" userId="4f655376ff363386" providerId="LiveId" clId="{E021CE4E-7F40-45B5-BDEB-0ADFA38262C5}" dt="2023-11-04T11:00:13.248" v="5"/>
        <pc:sldMkLst>
          <pc:docMk/>
          <pc:sldMk cId="0" sldId="256"/>
        </pc:sldMkLst>
      </pc:sldChg>
      <pc:sldChg chg="modSp add del mod ord">
        <pc:chgData name="Veerkrushna. Dalvi" userId="4f655376ff363386" providerId="LiveId" clId="{E021CE4E-7F40-45B5-BDEB-0ADFA38262C5}" dt="2023-11-14T06:56:31.942" v="1466" actId="47"/>
        <pc:sldMkLst>
          <pc:docMk/>
          <pc:sldMk cId="1944685319" sldId="256"/>
        </pc:sldMkLst>
        <pc:spChg chg="mod">
          <ac:chgData name="Veerkrushna. Dalvi" userId="4f655376ff363386" providerId="LiveId" clId="{E021CE4E-7F40-45B5-BDEB-0ADFA38262C5}" dt="2023-11-14T06:55:29.920" v="1458" actId="14100"/>
          <ac:spMkLst>
            <pc:docMk/>
            <pc:sldMk cId="1944685319" sldId="256"/>
            <ac:spMk id="4" creationId="{4540ED86-69B1-48AA-A5AE-9B32549FE281}"/>
          </ac:spMkLst>
        </pc:spChg>
      </pc:sldChg>
      <pc:sldChg chg="addSp delSp modSp add mod ord">
        <pc:chgData name="Veerkrushna. Dalvi" userId="4f655376ff363386" providerId="LiveId" clId="{E021CE4E-7F40-45B5-BDEB-0ADFA38262C5}" dt="2023-11-14T06:43:04.046" v="1441" actId="20577"/>
        <pc:sldMkLst>
          <pc:docMk/>
          <pc:sldMk cId="0" sldId="257"/>
        </pc:sldMkLst>
        <pc:spChg chg="add del mod">
          <ac:chgData name="Veerkrushna. Dalvi" userId="4f655376ff363386" providerId="LiveId" clId="{E021CE4E-7F40-45B5-BDEB-0ADFA38262C5}" dt="2023-11-14T06:42:44.473" v="1412" actId="478"/>
          <ac:spMkLst>
            <pc:docMk/>
            <pc:sldMk cId="0" sldId="257"/>
            <ac:spMk id="40" creationId="{E8F31F7E-35D4-4125-331D-B768BDEB928B}"/>
          </ac:spMkLst>
        </pc:spChg>
        <pc:spChg chg="add mod">
          <ac:chgData name="Veerkrushna. Dalvi" userId="4f655376ff363386" providerId="LiveId" clId="{E021CE4E-7F40-45B5-BDEB-0ADFA38262C5}" dt="2023-11-14T06:43:04.046" v="1441" actId="20577"/>
          <ac:spMkLst>
            <pc:docMk/>
            <pc:sldMk cId="0" sldId="257"/>
            <ac:spMk id="41" creationId="{8AA5F8DB-F11D-B5C8-3B8A-08316B24173A}"/>
          </ac:spMkLst>
        </pc:spChg>
        <pc:grpChg chg="mod">
          <ac:chgData name="Veerkrushna. Dalvi" userId="4f655376ff363386" providerId="LiveId" clId="{E021CE4E-7F40-45B5-BDEB-0ADFA38262C5}" dt="2023-11-14T05:54:58.382" v="1367" actId="1076"/>
          <ac:grpSpMkLst>
            <pc:docMk/>
            <pc:sldMk cId="0" sldId="257"/>
            <ac:grpSpMk id="8" creationId="{00000000-0000-0000-0000-000000000000}"/>
          </ac:grpSpMkLst>
        </pc:grpChg>
      </pc:sldChg>
      <pc:sldChg chg="delSp modSp add mod ord modTransition">
        <pc:chgData name="Veerkrushna. Dalvi" userId="4f655376ff363386" providerId="LiveId" clId="{E021CE4E-7F40-45B5-BDEB-0ADFA38262C5}" dt="2023-11-04T16:59:47.076" v="58"/>
        <pc:sldMkLst>
          <pc:docMk/>
          <pc:sldMk cId="0" sldId="258"/>
        </pc:sldMkLst>
        <pc:spChg chg="del">
          <ac:chgData name="Veerkrushna. Dalvi" userId="4f655376ff363386" providerId="LiveId" clId="{E021CE4E-7F40-45B5-BDEB-0ADFA38262C5}" dt="2023-11-04T11:05:52.386" v="25" actId="478"/>
          <ac:spMkLst>
            <pc:docMk/>
            <pc:sldMk cId="0" sldId="258"/>
            <ac:spMk id="5" creationId="{00000000-0000-0000-0000-000000000000}"/>
          </ac:spMkLst>
        </pc:spChg>
        <pc:spChg chg="mod">
          <ac:chgData name="Veerkrushna. Dalvi" userId="4f655376ff363386" providerId="LiveId" clId="{E021CE4E-7F40-45B5-BDEB-0ADFA38262C5}" dt="2023-11-04T11:05:58.599" v="26" actId="14100"/>
          <ac:spMkLst>
            <pc:docMk/>
            <pc:sldMk cId="0" sldId="258"/>
            <ac:spMk id="10" creationId="{00000000-0000-0000-0000-000000000000}"/>
          </ac:spMkLst>
        </pc:spChg>
        <pc:grpChg chg="mod">
          <ac:chgData name="Veerkrushna. Dalvi" userId="4f655376ff363386" providerId="LiveId" clId="{E021CE4E-7F40-45B5-BDEB-0ADFA38262C5}" dt="2023-11-04T11:06:05.449" v="27" actId="1076"/>
          <ac:grpSpMkLst>
            <pc:docMk/>
            <pc:sldMk cId="0" sldId="258"/>
            <ac:grpSpMk id="9" creationId="{00000000-0000-0000-0000-000000000000}"/>
          </ac:grpSpMkLst>
        </pc:grpChg>
      </pc:sldChg>
      <pc:sldChg chg="addSp delSp modSp mod">
        <pc:chgData name="Veerkrushna. Dalvi" userId="4f655376ff363386" providerId="LiveId" clId="{E021CE4E-7F40-45B5-BDEB-0ADFA38262C5}" dt="2023-11-04T11:13:27.956" v="35" actId="21"/>
        <pc:sldMkLst>
          <pc:docMk/>
          <pc:sldMk cId="0" sldId="259"/>
        </pc:sldMkLst>
        <pc:spChg chg="add mod">
          <ac:chgData name="Veerkrushna. Dalvi" userId="4f655376ff363386" providerId="LiveId" clId="{E021CE4E-7F40-45B5-BDEB-0ADFA38262C5}" dt="2023-11-04T11:13:23.190" v="34" actId="1076"/>
          <ac:spMkLst>
            <pc:docMk/>
            <pc:sldMk cId="0" sldId="259"/>
            <ac:spMk id="6" creationId="{2F76CD3C-F986-89E6-8769-A2389D939CE3}"/>
          </ac:spMkLst>
        </pc:spChg>
        <pc:picChg chg="add del mod">
          <ac:chgData name="Veerkrushna. Dalvi" userId="4f655376ff363386" providerId="LiveId" clId="{E021CE4E-7F40-45B5-BDEB-0ADFA38262C5}" dt="2023-11-04T11:13:27.956" v="35" actId="21"/>
          <ac:picMkLst>
            <pc:docMk/>
            <pc:sldMk cId="0" sldId="259"/>
            <ac:picMk id="5" creationId="{3821E22D-A331-5289-283B-B9DC511B1C86}"/>
          </ac:picMkLst>
        </pc:picChg>
      </pc:sldChg>
      <pc:sldChg chg="addSp modSp mod addCm">
        <pc:chgData name="Veerkrushna. Dalvi" userId="4f655376ff363386" providerId="LiveId" clId="{E021CE4E-7F40-45B5-BDEB-0ADFA38262C5}" dt="2023-11-04T11:40:52.155" v="57" actId="11"/>
        <pc:sldMkLst>
          <pc:docMk/>
          <pc:sldMk cId="1679111749" sldId="260"/>
        </pc:sldMkLst>
        <pc:spChg chg="mod">
          <ac:chgData name="Veerkrushna. Dalvi" userId="4f655376ff363386" providerId="LiveId" clId="{E021CE4E-7F40-45B5-BDEB-0ADFA38262C5}" dt="2023-11-04T11:40:52.155" v="57" actId="11"/>
          <ac:spMkLst>
            <pc:docMk/>
            <pc:sldMk cId="1679111749" sldId="260"/>
            <ac:spMk id="4" creationId="{17BEB910-1B71-7EC9-F944-34ADE23B0E97}"/>
          </ac:spMkLst>
        </pc:spChg>
        <pc:spChg chg="mod">
          <ac:chgData name="Veerkrushna. Dalvi" userId="4f655376ff363386" providerId="LiveId" clId="{E021CE4E-7F40-45B5-BDEB-0ADFA38262C5}" dt="2023-11-04T11:40:26.773" v="55" actId="12"/>
          <ac:spMkLst>
            <pc:docMk/>
            <pc:sldMk cId="1679111749" sldId="260"/>
            <ac:spMk id="6" creationId="{3DC5ABA2-FDA3-7530-12F7-7315FC9DAF4A}"/>
          </ac:spMkLst>
        </pc:spChg>
        <pc:picChg chg="add mod">
          <ac:chgData name="Veerkrushna. Dalvi" userId="4f655376ff363386" providerId="LiveId" clId="{E021CE4E-7F40-45B5-BDEB-0ADFA38262C5}" dt="2023-11-04T11:39:56.047" v="53" actId="1076"/>
          <ac:picMkLst>
            <pc:docMk/>
            <pc:sldMk cId="1679111749" sldId="260"/>
            <ac:picMk id="5" creationId="{F4AE73BE-A181-EC42-2CE2-F2C77877E869}"/>
          </ac:picMkLst>
        </pc:picChg>
        <pc:extLst>
          <p:ext xmlns:p="http://schemas.openxmlformats.org/presentationml/2006/main" uri="{D6D511B9-2390-475A-947B-AFAB55BFBCF1}">
            <pc226:cmChg xmlns:pc226="http://schemas.microsoft.com/office/powerpoint/2022/06/main/command" chg="add">
              <pc226:chgData name="Veerkrushna. Dalvi" userId="4f655376ff363386" providerId="LiveId" clId="{E021CE4E-7F40-45B5-BDEB-0ADFA38262C5}" dt="2023-11-04T11:33:32.316" v="41"/>
              <pc2:cmMkLst xmlns:pc2="http://schemas.microsoft.com/office/powerpoint/2019/9/main/command">
                <pc:docMk/>
                <pc:sldMk cId="1679111749" sldId="260"/>
                <pc2:cmMk id="{263A4533-D8F5-4FED-B44C-B56FAF63332A}"/>
              </pc2:cmMkLst>
            </pc226:cmChg>
          </p:ext>
        </pc:extLst>
      </pc:sldChg>
      <pc:sldChg chg="addSp delSp modSp add del mod ord">
        <pc:chgData name="Veerkrushna. Dalvi" userId="4f655376ff363386" providerId="LiveId" clId="{E021CE4E-7F40-45B5-BDEB-0ADFA38262C5}" dt="2023-11-14T06:42:33.859" v="1410" actId="47"/>
        <pc:sldMkLst>
          <pc:docMk/>
          <pc:sldMk cId="0" sldId="261"/>
        </pc:sldMkLst>
        <pc:spChg chg="mod">
          <ac:chgData name="Veerkrushna. Dalvi" userId="4f655376ff363386" providerId="LiveId" clId="{E021CE4E-7F40-45B5-BDEB-0ADFA38262C5}" dt="2023-11-10T09:31:46.039" v="964" actId="1076"/>
          <ac:spMkLst>
            <pc:docMk/>
            <pc:sldMk cId="0" sldId="261"/>
            <ac:spMk id="8" creationId="{00000000-0000-0000-0000-000000000000}"/>
          </ac:spMkLst>
        </pc:spChg>
        <pc:spChg chg="mod">
          <ac:chgData name="Veerkrushna. Dalvi" userId="4f655376ff363386" providerId="LiveId" clId="{E021CE4E-7F40-45B5-BDEB-0ADFA38262C5}" dt="2023-11-14T05:54:13.074" v="1363" actId="6549"/>
          <ac:spMkLst>
            <pc:docMk/>
            <pc:sldMk cId="0" sldId="261"/>
            <ac:spMk id="11" creationId="{00000000-0000-0000-0000-000000000000}"/>
          </ac:spMkLst>
        </pc:spChg>
        <pc:spChg chg="del">
          <ac:chgData name="Veerkrushna. Dalvi" userId="4f655376ff363386" providerId="LiveId" clId="{E021CE4E-7F40-45B5-BDEB-0ADFA38262C5}" dt="2023-11-10T09:32:03.873" v="966" actId="478"/>
          <ac:spMkLst>
            <pc:docMk/>
            <pc:sldMk cId="0" sldId="261"/>
            <ac:spMk id="18" creationId="{00000000-0000-0000-0000-000000000000}"/>
          </ac:spMkLst>
        </pc:spChg>
        <pc:spChg chg="del">
          <ac:chgData name="Veerkrushna. Dalvi" userId="4f655376ff363386" providerId="LiveId" clId="{E021CE4E-7F40-45B5-BDEB-0ADFA38262C5}" dt="2023-11-10T09:30:34.294" v="953" actId="478"/>
          <ac:spMkLst>
            <pc:docMk/>
            <pc:sldMk cId="0" sldId="261"/>
            <ac:spMk id="19" creationId="{00000000-0000-0000-0000-000000000000}"/>
          </ac:spMkLst>
        </pc:spChg>
        <pc:spChg chg="mod topLvl">
          <ac:chgData name="Veerkrushna. Dalvi" userId="4f655376ff363386" providerId="LiveId" clId="{E021CE4E-7F40-45B5-BDEB-0ADFA38262C5}" dt="2023-11-10T09:29:04.004" v="937" actId="1076"/>
          <ac:spMkLst>
            <pc:docMk/>
            <pc:sldMk cId="0" sldId="261"/>
            <ac:spMk id="22" creationId="{00000000-0000-0000-0000-000000000000}"/>
          </ac:spMkLst>
        </pc:spChg>
        <pc:spChg chg="del mod topLvl">
          <ac:chgData name="Veerkrushna. Dalvi" userId="4f655376ff363386" providerId="LiveId" clId="{E021CE4E-7F40-45B5-BDEB-0ADFA38262C5}" dt="2023-11-10T09:26:33.530" v="905" actId="478"/>
          <ac:spMkLst>
            <pc:docMk/>
            <pc:sldMk cId="0" sldId="261"/>
            <ac:spMk id="23" creationId="{00000000-0000-0000-0000-000000000000}"/>
          </ac:spMkLst>
        </pc:spChg>
        <pc:spChg chg="mod topLvl">
          <ac:chgData name="Veerkrushna. Dalvi" userId="4f655376ff363386" providerId="LiveId" clId="{E021CE4E-7F40-45B5-BDEB-0ADFA38262C5}" dt="2023-11-10T09:30:02.664" v="945" actId="1076"/>
          <ac:spMkLst>
            <pc:docMk/>
            <pc:sldMk cId="0" sldId="261"/>
            <ac:spMk id="25" creationId="{00000000-0000-0000-0000-000000000000}"/>
          </ac:spMkLst>
        </pc:spChg>
        <pc:spChg chg="del topLvl">
          <ac:chgData name="Veerkrushna. Dalvi" userId="4f655376ff363386" providerId="LiveId" clId="{E021CE4E-7F40-45B5-BDEB-0ADFA38262C5}" dt="2023-11-10T09:27:29.014" v="920" actId="478"/>
          <ac:spMkLst>
            <pc:docMk/>
            <pc:sldMk cId="0" sldId="261"/>
            <ac:spMk id="26" creationId="{00000000-0000-0000-0000-000000000000}"/>
          </ac:spMkLst>
        </pc:spChg>
        <pc:spChg chg="mod topLvl">
          <ac:chgData name="Veerkrushna. Dalvi" userId="4f655376ff363386" providerId="LiveId" clId="{E021CE4E-7F40-45B5-BDEB-0ADFA38262C5}" dt="2023-11-10T09:31:14.452" v="959" actId="1076"/>
          <ac:spMkLst>
            <pc:docMk/>
            <pc:sldMk cId="0" sldId="261"/>
            <ac:spMk id="28" creationId="{00000000-0000-0000-0000-000000000000}"/>
          </ac:spMkLst>
        </pc:spChg>
        <pc:spChg chg="del topLvl">
          <ac:chgData name="Veerkrushna. Dalvi" userId="4f655376ff363386" providerId="LiveId" clId="{E021CE4E-7F40-45B5-BDEB-0ADFA38262C5}" dt="2023-11-10T09:30:51.693" v="955" actId="478"/>
          <ac:spMkLst>
            <pc:docMk/>
            <pc:sldMk cId="0" sldId="261"/>
            <ac:spMk id="29" creationId="{00000000-0000-0000-0000-000000000000}"/>
          </ac:spMkLst>
        </pc:spChg>
        <pc:spChg chg="mod topLvl">
          <ac:chgData name="Veerkrushna. Dalvi" userId="4f655376ff363386" providerId="LiveId" clId="{E021CE4E-7F40-45B5-BDEB-0ADFA38262C5}" dt="2023-11-10T09:33:28.068" v="980" actId="1076"/>
          <ac:spMkLst>
            <pc:docMk/>
            <pc:sldMk cId="0" sldId="261"/>
            <ac:spMk id="31" creationId="{00000000-0000-0000-0000-000000000000}"/>
          </ac:spMkLst>
        </pc:spChg>
        <pc:spChg chg="del mod topLvl">
          <ac:chgData name="Veerkrushna. Dalvi" userId="4f655376ff363386" providerId="LiveId" clId="{E021CE4E-7F40-45B5-BDEB-0ADFA38262C5}" dt="2023-11-10T09:32:45.462" v="974" actId="478"/>
          <ac:spMkLst>
            <pc:docMk/>
            <pc:sldMk cId="0" sldId="261"/>
            <ac:spMk id="32" creationId="{00000000-0000-0000-0000-000000000000}"/>
          </ac:spMkLst>
        </pc:spChg>
        <pc:spChg chg="mod">
          <ac:chgData name="Veerkrushna. Dalvi" userId="4f655376ff363386" providerId="LiveId" clId="{E021CE4E-7F40-45B5-BDEB-0ADFA38262C5}" dt="2023-11-10T09:28:37.843" v="931"/>
          <ac:spMkLst>
            <pc:docMk/>
            <pc:sldMk cId="0" sldId="261"/>
            <ac:spMk id="40" creationId="{E3BBEB8D-93ED-6E59-54F5-F8F5713CA85B}"/>
          </ac:spMkLst>
        </pc:spChg>
        <pc:spChg chg="mod">
          <ac:chgData name="Veerkrushna. Dalvi" userId="4f655376ff363386" providerId="LiveId" clId="{E021CE4E-7F40-45B5-BDEB-0ADFA38262C5}" dt="2023-11-10T09:28:48.261" v="934" actId="20577"/>
          <ac:spMkLst>
            <pc:docMk/>
            <pc:sldMk cId="0" sldId="261"/>
            <ac:spMk id="41" creationId="{4121D486-6273-6803-1E02-9FB5E7521B1A}"/>
          </ac:spMkLst>
        </pc:spChg>
        <pc:spChg chg="mod">
          <ac:chgData name="Veerkrushna. Dalvi" userId="4f655376ff363386" providerId="LiveId" clId="{E021CE4E-7F40-45B5-BDEB-0ADFA38262C5}" dt="2023-11-10T09:29:32.549" v="940"/>
          <ac:spMkLst>
            <pc:docMk/>
            <pc:sldMk cId="0" sldId="261"/>
            <ac:spMk id="43" creationId="{F9E1FC9F-1DFE-C090-B468-591AA4BFDFD4}"/>
          </ac:spMkLst>
        </pc:spChg>
        <pc:spChg chg="mod">
          <ac:chgData name="Veerkrushna. Dalvi" userId="4f655376ff363386" providerId="LiveId" clId="{E021CE4E-7F40-45B5-BDEB-0ADFA38262C5}" dt="2023-11-10T09:29:43.242" v="943" actId="20577"/>
          <ac:spMkLst>
            <pc:docMk/>
            <pc:sldMk cId="0" sldId="261"/>
            <ac:spMk id="44" creationId="{CC629E63-14F2-DD06-3FE6-4FC92FA8E025}"/>
          </ac:spMkLst>
        </pc:spChg>
        <pc:spChg chg="add mod">
          <ac:chgData name="Veerkrushna. Dalvi" userId="4f655376ff363386" providerId="LiveId" clId="{E021CE4E-7F40-45B5-BDEB-0ADFA38262C5}" dt="2023-11-10T09:31:30.065" v="962" actId="14100"/>
          <ac:spMkLst>
            <pc:docMk/>
            <pc:sldMk cId="0" sldId="261"/>
            <ac:spMk id="45" creationId="{C793BB5E-90C3-3AAC-79F3-BB57E96D1BAA}"/>
          </ac:spMkLst>
        </pc:spChg>
        <pc:spChg chg="add mod">
          <ac:chgData name="Veerkrushna. Dalvi" userId="4f655376ff363386" providerId="LiveId" clId="{E021CE4E-7F40-45B5-BDEB-0ADFA38262C5}" dt="2023-11-10T09:32:10.634" v="968" actId="1076"/>
          <ac:spMkLst>
            <pc:docMk/>
            <pc:sldMk cId="0" sldId="261"/>
            <ac:spMk id="46" creationId="{11AE6657-CBB5-1E91-6B83-3F72EF232F85}"/>
          </ac:spMkLst>
        </pc:spChg>
        <pc:spChg chg="mod">
          <ac:chgData name="Veerkrushna. Dalvi" userId="4f655376ff363386" providerId="LiveId" clId="{E021CE4E-7F40-45B5-BDEB-0ADFA38262C5}" dt="2023-11-10T09:32:27.441" v="970"/>
          <ac:spMkLst>
            <pc:docMk/>
            <pc:sldMk cId="0" sldId="261"/>
            <ac:spMk id="48" creationId="{49289B05-46AA-E9F5-B97C-9F820E88446D}"/>
          </ac:spMkLst>
        </pc:spChg>
        <pc:spChg chg="mod">
          <ac:chgData name="Veerkrushna. Dalvi" userId="4f655376ff363386" providerId="LiveId" clId="{E021CE4E-7F40-45B5-BDEB-0ADFA38262C5}" dt="2023-11-10T09:32:37.948" v="972" actId="20577"/>
          <ac:spMkLst>
            <pc:docMk/>
            <pc:sldMk cId="0" sldId="261"/>
            <ac:spMk id="49" creationId="{39B02891-C71F-6D36-0117-957DAF1E97CA}"/>
          </ac:spMkLst>
        </pc:spChg>
        <pc:grpChg chg="del">
          <ac:chgData name="Veerkrushna. Dalvi" userId="4f655376ff363386" providerId="LiveId" clId="{E021CE4E-7F40-45B5-BDEB-0ADFA38262C5}" dt="2023-11-10T09:28:51.431" v="935" actId="478"/>
          <ac:grpSpMkLst>
            <pc:docMk/>
            <pc:sldMk cId="0" sldId="261"/>
            <ac:grpSpMk id="2" creationId="{00000000-0000-0000-0000-000000000000}"/>
          </ac:grpSpMkLst>
        </pc:grpChg>
        <pc:grpChg chg="del">
          <ac:chgData name="Veerkrushna. Dalvi" userId="4f655376ff363386" providerId="LiveId" clId="{E021CE4E-7F40-45B5-BDEB-0ADFA38262C5}" dt="2023-11-14T05:54:16.371" v="1364" actId="478"/>
          <ac:grpSpMkLst>
            <pc:docMk/>
            <pc:sldMk cId="0" sldId="261"/>
            <ac:grpSpMk id="9" creationId="{00000000-0000-0000-0000-000000000000}"/>
          </ac:grpSpMkLst>
        </pc:grpChg>
        <pc:grpChg chg="mod">
          <ac:chgData name="Veerkrushna. Dalvi" userId="4f655376ff363386" providerId="LiveId" clId="{E021CE4E-7F40-45B5-BDEB-0ADFA38262C5}" dt="2023-11-10T09:31:53.436" v="965" actId="1076"/>
          <ac:grpSpMkLst>
            <pc:docMk/>
            <pc:sldMk cId="0" sldId="261"/>
            <ac:grpSpMk id="12" creationId="{00000000-0000-0000-0000-000000000000}"/>
          </ac:grpSpMkLst>
        </pc:grpChg>
        <pc:grpChg chg="del mod">
          <ac:chgData name="Veerkrushna. Dalvi" userId="4f655376ff363386" providerId="LiveId" clId="{E021CE4E-7F40-45B5-BDEB-0ADFA38262C5}" dt="2023-11-10T09:29:40.481" v="942" actId="478"/>
          <ac:grpSpMkLst>
            <pc:docMk/>
            <pc:sldMk cId="0" sldId="261"/>
            <ac:grpSpMk id="15" creationId="{00000000-0000-0000-0000-000000000000}"/>
          </ac:grpSpMkLst>
        </pc:grpChg>
        <pc:grpChg chg="del">
          <ac:chgData name="Veerkrushna. Dalvi" userId="4f655376ff363386" providerId="LiveId" clId="{E021CE4E-7F40-45B5-BDEB-0ADFA38262C5}" dt="2023-11-10T09:26:33.530" v="905" actId="478"/>
          <ac:grpSpMkLst>
            <pc:docMk/>
            <pc:sldMk cId="0" sldId="261"/>
            <ac:grpSpMk id="21" creationId="{00000000-0000-0000-0000-000000000000}"/>
          </ac:grpSpMkLst>
        </pc:grpChg>
        <pc:grpChg chg="del">
          <ac:chgData name="Veerkrushna. Dalvi" userId="4f655376ff363386" providerId="LiveId" clId="{E021CE4E-7F40-45B5-BDEB-0ADFA38262C5}" dt="2023-11-10T09:27:29.014" v="920" actId="478"/>
          <ac:grpSpMkLst>
            <pc:docMk/>
            <pc:sldMk cId="0" sldId="261"/>
            <ac:grpSpMk id="24" creationId="{00000000-0000-0000-0000-000000000000}"/>
          </ac:grpSpMkLst>
        </pc:grpChg>
        <pc:grpChg chg="del">
          <ac:chgData name="Veerkrushna. Dalvi" userId="4f655376ff363386" providerId="LiveId" clId="{E021CE4E-7F40-45B5-BDEB-0ADFA38262C5}" dt="2023-11-10T09:30:51.693" v="955" actId="478"/>
          <ac:grpSpMkLst>
            <pc:docMk/>
            <pc:sldMk cId="0" sldId="261"/>
            <ac:grpSpMk id="27" creationId="{00000000-0000-0000-0000-000000000000}"/>
          </ac:grpSpMkLst>
        </pc:grpChg>
        <pc:grpChg chg="del">
          <ac:chgData name="Veerkrushna. Dalvi" userId="4f655376ff363386" providerId="LiveId" clId="{E021CE4E-7F40-45B5-BDEB-0ADFA38262C5}" dt="2023-11-10T09:32:45.462" v="974" actId="478"/>
          <ac:grpSpMkLst>
            <pc:docMk/>
            <pc:sldMk cId="0" sldId="261"/>
            <ac:grpSpMk id="30" creationId="{00000000-0000-0000-0000-000000000000}"/>
          </ac:grpSpMkLst>
        </pc:grpChg>
        <pc:grpChg chg="add mod">
          <ac:chgData name="Veerkrushna. Dalvi" userId="4f655376ff363386" providerId="LiveId" clId="{E021CE4E-7F40-45B5-BDEB-0ADFA38262C5}" dt="2023-11-10T09:32:19.597" v="969" actId="1076"/>
          <ac:grpSpMkLst>
            <pc:docMk/>
            <pc:sldMk cId="0" sldId="261"/>
            <ac:grpSpMk id="39" creationId="{664DB0E2-7C92-A885-7973-6568CE2B22F4}"/>
          </ac:grpSpMkLst>
        </pc:grpChg>
        <pc:grpChg chg="add mod">
          <ac:chgData name="Veerkrushna. Dalvi" userId="4f655376ff363386" providerId="LiveId" clId="{E021CE4E-7F40-45B5-BDEB-0ADFA38262C5}" dt="2023-11-10T09:29:54.170" v="944" actId="1076"/>
          <ac:grpSpMkLst>
            <pc:docMk/>
            <pc:sldMk cId="0" sldId="261"/>
            <ac:grpSpMk id="42" creationId="{A8A8E0BF-8F99-5F94-62B8-150E5E576583}"/>
          </ac:grpSpMkLst>
        </pc:grpChg>
        <pc:grpChg chg="add mod">
          <ac:chgData name="Veerkrushna. Dalvi" userId="4f655376ff363386" providerId="LiveId" clId="{E021CE4E-7F40-45B5-BDEB-0ADFA38262C5}" dt="2023-11-10T09:32:35.986" v="971" actId="1076"/>
          <ac:grpSpMkLst>
            <pc:docMk/>
            <pc:sldMk cId="0" sldId="261"/>
            <ac:grpSpMk id="47" creationId="{FAF79C0C-E4C1-B958-EF07-C8A7C3BC333F}"/>
          </ac:grpSpMkLst>
        </pc:grpChg>
      </pc:sldChg>
      <pc:sldChg chg="add ord">
        <pc:chgData name="Veerkrushna. Dalvi" userId="4f655376ff363386" providerId="LiveId" clId="{E021CE4E-7F40-45B5-BDEB-0ADFA38262C5}" dt="2023-11-14T05:55:34.253" v="1375"/>
        <pc:sldMkLst>
          <pc:docMk/>
          <pc:sldMk cId="0" sldId="262"/>
        </pc:sldMkLst>
      </pc:sldChg>
      <pc:sldChg chg="addSp delSp modSp mod">
        <pc:chgData name="Veerkrushna. Dalvi" userId="4f655376ff363386" providerId="LiveId" clId="{E021CE4E-7F40-45B5-BDEB-0ADFA38262C5}" dt="2023-11-10T10:18:48.372" v="1061" actId="20577"/>
        <pc:sldMkLst>
          <pc:docMk/>
          <pc:sldMk cId="3159632469" sldId="269"/>
        </pc:sldMkLst>
        <pc:spChg chg="mod">
          <ac:chgData name="Veerkrushna. Dalvi" userId="4f655376ff363386" providerId="LiveId" clId="{E021CE4E-7F40-45B5-BDEB-0ADFA38262C5}" dt="2023-11-10T10:18:48.372" v="1061" actId="20577"/>
          <ac:spMkLst>
            <pc:docMk/>
            <pc:sldMk cId="3159632469" sldId="269"/>
            <ac:spMk id="2" creationId="{AB77E8F0-4342-B6A8-E730-64825C1D42CF}"/>
          </ac:spMkLst>
        </pc:spChg>
        <pc:picChg chg="add del mod">
          <ac:chgData name="Veerkrushna. Dalvi" userId="4f655376ff363386" providerId="LiveId" clId="{E021CE4E-7F40-45B5-BDEB-0ADFA38262C5}" dt="2023-11-08T12:44:55.130" v="156" actId="21"/>
          <ac:picMkLst>
            <pc:docMk/>
            <pc:sldMk cId="3159632469" sldId="269"/>
            <ac:picMk id="5" creationId="{235BD205-8E17-67BB-70ED-B3FAEFA2A7E7}"/>
          </ac:picMkLst>
        </pc:picChg>
        <pc:picChg chg="add del mod">
          <ac:chgData name="Veerkrushna. Dalvi" userId="4f655376ff363386" providerId="LiveId" clId="{E021CE4E-7F40-45B5-BDEB-0ADFA38262C5}" dt="2023-11-08T12:45:10.926" v="158"/>
          <ac:picMkLst>
            <pc:docMk/>
            <pc:sldMk cId="3159632469" sldId="269"/>
            <ac:picMk id="6" creationId="{5F6E87A1-28F0-7BFC-7BD6-12CDFFD7F0AA}"/>
          </ac:picMkLst>
        </pc:picChg>
      </pc:sldChg>
      <pc:sldChg chg="addSp delSp modSp mod">
        <pc:chgData name="Veerkrushna. Dalvi" userId="4f655376ff363386" providerId="LiveId" clId="{E021CE4E-7F40-45B5-BDEB-0ADFA38262C5}" dt="2023-11-10T10:19:34.435" v="1084" actId="122"/>
        <pc:sldMkLst>
          <pc:docMk/>
          <pc:sldMk cId="860014993" sldId="270"/>
        </pc:sldMkLst>
        <pc:spChg chg="mod">
          <ac:chgData name="Veerkrushna. Dalvi" userId="4f655376ff363386" providerId="LiveId" clId="{E021CE4E-7F40-45B5-BDEB-0ADFA38262C5}" dt="2023-11-08T10:20:27.208" v="126" actId="14100"/>
          <ac:spMkLst>
            <pc:docMk/>
            <pc:sldMk cId="860014993" sldId="270"/>
            <ac:spMk id="3" creationId="{00000000-0000-0000-0000-000000000000}"/>
          </ac:spMkLst>
        </pc:spChg>
        <pc:spChg chg="mod">
          <ac:chgData name="Veerkrushna. Dalvi" userId="4f655376ff363386" providerId="LiveId" clId="{E021CE4E-7F40-45B5-BDEB-0ADFA38262C5}" dt="2023-11-08T10:20:27.208" v="126" actId="14100"/>
          <ac:spMkLst>
            <pc:docMk/>
            <pc:sldMk cId="860014993" sldId="270"/>
            <ac:spMk id="4" creationId="{00000000-0000-0000-0000-000000000000}"/>
          </ac:spMkLst>
        </pc:spChg>
        <pc:spChg chg="mod">
          <ac:chgData name="Veerkrushna. Dalvi" userId="4f655376ff363386" providerId="LiveId" clId="{E021CE4E-7F40-45B5-BDEB-0ADFA38262C5}" dt="2023-11-10T10:07:41.883" v="1014"/>
          <ac:spMkLst>
            <pc:docMk/>
            <pc:sldMk cId="860014993" sldId="270"/>
            <ac:spMk id="5" creationId="{CE4266F3-CF13-8FE5-E892-D9FB11FB1C90}"/>
          </ac:spMkLst>
        </pc:spChg>
        <pc:spChg chg="add del mod">
          <ac:chgData name="Veerkrushna. Dalvi" userId="4f655376ff363386" providerId="LiveId" clId="{E021CE4E-7F40-45B5-BDEB-0ADFA38262C5}" dt="2023-11-10T09:53:47.013" v="987" actId="478"/>
          <ac:spMkLst>
            <pc:docMk/>
            <pc:sldMk cId="860014993" sldId="270"/>
            <ac:spMk id="6" creationId="{EB7CC4E2-31AF-116C-3FEF-55C2BC3CE8D5}"/>
          </ac:spMkLst>
        </pc:spChg>
        <pc:spChg chg="add del">
          <ac:chgData name="Veerkrushna. Dalvi" userId="4f655376ff363386" providerId="LiveId" clId="{E021CE4E-7F40-45B5-BDEB-0ADFA38262C5}" dt="2023-11-08T10:36:24.903" v="135" actId="22"/>
          <ac:spMkLst>
            <pc:docMk/>
            <pc:sldMk cId="860014993" sldId="270"/>
            <ac:spMk id="8" creationId="{3A2AC7E1-7440-7496-9B34-9A4B428EA3BA}"/>
          </ac:spMkLst>
        </pc:spChg>
        <pc:spChg chg="del mod">
          <ac:chgData name="Veerkrushna. Dalvi" userId="4f655376ff363386" providerId="LiveId" clId="{E021CE4E-7F40-45B5-BDEB-0ADFA38262C5}" dt="2023-11-10T09:53:46.058" v="986" actId="478"/>
          <ac:spMkLst>
            <pc:docMk/>
            <pc:sldMk cId="860014993" sldId="270"/>
            <ac:spMk id="10" creationId="{0D4F4596-11D9-DFA0-DF88-C020E00A040C}"/>
          </ac:spMkLst>
        </pc:spChg>
        <pc:spChg chg="del mod">
          <ac:chgData name="Veerkrushna. Dalvi" userId="4f655376ff363386" providerId="LiveId" clId="{E021CE4E-7F40-45B5-BDEB-0ADFA38262C5}" dt="2023-11-10T09:53:43.787" v="984" actId="478"/>
          <ac:spMkLst>
            <pc:docMk/>
            <pc:sldMk cId="860014993" sldId="270"/>
            <ac:spMk id="11" creationId="{952193B1-8E0A-340E-D045-0AE66BDA2025}"/>
          </ac:spMkLst>
        </pc:spChg>
        <pc:spChg chg="mod">
          <ac:chgData name="Veerkrushna. Dalvi" userId="4f655376ff363386" providerId="LiveId" clId="{E021CE4E-7F40-45B5-BDEB-0ADFA38262C5}" dt="2023-11-10T10:17:28.216" v="1045" actId="20577"/>
          <ac:spMkLst>
            <pc:docMk/>
            <pc:sldMk cId="860014993" sldId="270"/>
            <ac:spMk id="12" creationId="{46EAFDF3-8B98-1036-7944-E82EDD77D886}"/>
          </ac:spMkLst>
        </pc:spChg>
        <pc:spChg chg="add mod">
          <ac:chgData name="Veerkrushna. Dalvi" userId="4f655376ff363386" providerId="LiveId" clId="{E021CE4E-7F40-45B5-BDEB-0ADFA38262C5}" dt="2023-11-10T10:19:34.435" v="1084" actId="122"/>
          <ac:spMkLst>
            <pc:docMk/>
            <pc:sldMk cId="860014993" sldId="270"/>
            <ac:spMk id="24" creationId="{842FBE9A-8CF9-AA6B-1482-78811A7F5A9A}"/>
          </ac:spMkLst>
        </pc:spChg>
        <pc:grpChg chg="mod">
          <ac:chgData name="Veerkrushna. Dalvi" userId="4f655376ff363386" providerId="LiveId" clId="{E021CE4E-7F40-45B5-BDEB-0ADFA38262C5}" dt="2023-11-10T10:19:11.358" v="1063" actId="1076"/>
          <ac:grpSpMkLst>
            <pc:docMk/>
            <pc:sldMk cId="860014993" sldId="270"/>
            <ac:grpSpMk id="2" creationId="{00000000-0000-0000-0000-000000000000}"/>
          </ac:grpSpMkLst>
        </pc:grpChg>
        <pc:picChg chg="add del mod">
          <ac:chgData name="Veerkrushna. Dalvi" userId="4f655376ff363386" providerId="LiveId" clId="{E021CE4E-7F40-45B5-BDEB-0ADFA38262C5}" dt="2023-11-10T10:05:11.505" v="1005" actId="478"/>
          <ac:picMkLst>
            <pc:docMk/>
            <pc:sldMk cId="860014993" sldId="270"/>
            <ac:picMk id="8" creationId="{12D85F2A-4EA2-6C68-20F8-436095C24EDA}"/>
          </ac:picMkLst>
        </pc:picChg>
        <pc:picChg chg="add del mod">
          <ac:chgData name="Veerkrushna. Dalvi" userId="4f655376ff363386" providerId="LiveId" clId="{E021CE4E-7F40-45B5-BDEB-0ADFA38262C5}" dt="2023-11-08T12:24:31.704" v="148" actId="478"/>
          <ac:picMkLst>
            <pc:docMk/>
            <pc:sldMk cId="860014993" sldId="270"/>
            <ac:picMk id="10" creationId="{407075F0-466D-1801-069B-F1003E0931CE}"/>
          </ac:picMkLst>
        </pc:picChg>
        <pc:picChg chg="add del mod">
          <ac:chgData name="Veerkrushna. Dalvi" userId="4f655376ff363386" providerId="LiveId" clId="{E021CE4E-7F40-45B5-BDEB-0ADFA38262C5}" dt="2023-11-08T12:24:39.177" v="150" actId="478"/>
          <ac:picMkLst>
            <pc:docMk/>
            <pc:sldMk cId="860014993" sldId="270"/>
            <ac:picMk id="12" creationId="{08CDD527-FA27-A207-DBEE-E269FFC37553}"/>
          </ac:picMkLst>
        </pc:picChg>
        <pc:picChg chg="add del mod">
          <ac:chgData name="Veerkrushna. Dalvi" userId="4f655376ff363386" providerId="LiveId" clId="{E021CE4E-7F40-45B5-BDEB-0ADFA38262C5}" dt="2023-11-09T15:05:29.089" v="544" actId="478"/>
          <ac:picMkLst>
            <pc:docMk/>
            <pc:sldMk cId="860014993" sldId="270"/>
            <ac:picMk id="13" creationId="{20E0423F-A532-B5B3-81DF-1416DB093C14}"/>
          </ac:picMkLst>
        </pc:picChg>
        <pc:picChg chg="add del mod modCrop">
          <ac:chgData name="Veerkrushna. Dalvi" userId="4f655376ff363386" providerId="LiveId" clId="{E021CE4E-7F40-45B5-BDEB-0ADFA38262C5}" dt="2023-11-10T09:55:19.419" v="996" actId="478"/>
          <ac:picMkLst>
            <pc:docMk/>
            <pc:sldMk cId="860014993" sldId="270"/>
            <ac:picMk id="13" creationId="{7AEF7F97-AC7B-73F4-2779-D5A1D34C0325}"/>
          </ac:picMkLst>
        </pc:picChg>
        <pc:picChg chg="add del mod modCrop">
          <ac:chgData name="Veerkrushna. Dalvi" userId="4f655376ff363386" providerId="LiveId" clId="{E021CE4E-7F40-45B5-BDEB-0ADFA38262C5}" dt="2023-11-10T10:11:02.269" v="1019" actId="478"/>
          <ac:picMkLst>
            <pc:docMk/>
            <pc:sldMk cId="860014993" sldId="270"/>
            <ac:picMk id="15" creationId="{5BB53074-66C1-492C-DB85-2BBA76CB4CDE}"/>
          </ac:picMkLst>
        </pc:picChg>
        <pc:picChg chg="add del">
          <ac:chgData name="Veerkrushna. Dalvi" userId="4f655376ff363386" providerId="LiveId" clId="{E021CE4E-7F40-45B5-BDEB-0ADFA38262C5}" dt="2023-11-10T10:05:21.520" v="1007" actId="478"/>
          <ac:picMkLst>
            <pc:docMk/>
            <pc:sldMk cId="860014993" sldId="270"/>
            <ac:picMk id="17" creationId="{9675212E-2B44-7BA2-2122-3909C9DE98FB}"/>
          </ac:picMkLst>
        </pc:picChg>
        <pc:picChg chg="add del mod modCrop">
          <ac:chgData name="Veerkrushna. Dalvi" userId="4f655376ff363386" providerId="LiveId" clId="{E021CE4E-7F40-45B5-BDEB-0ADFA38262C5}" dt="2023-11-10T10:15:27.009" v="1032" actId="478"/>
          <ac:picMkLst>
            <pc:docMk/>
            <pc:sldMk cId="860014993" sldId="270"/>
            <ac:picMk id="19" creationId="{58D0625D-38E5-9BA0-3331-119C0B4A3652}"/>
          </ac:picMkLst>
        </pc:picChg>
        <pc:picChg chg="add mod modCrop">
          <ac:chgData name="Veerkrushna. Dalvi" userId="4f655376ff363386" providerId="LiveId" clId="{E021CE4E-7F40-45B5-BDEB-0ADFA38262C5}" dt="2023-11-10T10:11:30.526" v="1027" actId="1076"/>
          <ac:picMkLst>
            <pc:docMk/>
            <pc:sldMk cId="860014993" sldId="270"/>
            <ac:picMk id="21" creationId="{B91B9338-2591-064C-4F0B-80FEFE6CFF0C}"/>
          </ac:picMkLst>
        </pc:picChg>
        <pc:picChg chg="add mod modCrop">
          <ac:chgData name="Veerkrushna. Dalvi" userId="4f655376ff363386" providerId="LiveId" clId="{E021CE4E-7F40-45B5-BDEB-0ADFA38262C5}" dt="2023-11-10T10:17:36.709" v="1046" actId="1076"/>
          <ac:picMkLst>
            <pc:docMk/>
            <pc:sldMk cId="860014993" sldId="270"/>
            <ac:picMk id="23" creationId="{E644563C-BCA8-50AE-3DBE-4E90FF9BE9D7}"/>
          </ac:picMkLst>
        </pc:picChg>
        <pc:picChg chg="add del mod">
          <ac:chgData name="Veerkrushna. Dalvi" userId="4f655376ff363386" providerId="LiveId" clId="{E021CE4E-7F40-45B5-BDEB-0ADFA38262C5}" dt="2023-11-08T10:36:21.733" v="133" actId="478"/>
          <ac:picMkLst>
            <pc:docMk/>
            <pc:sldMk cId="860014993" sldId="270"/>
            <ac:picMk id="1026" creationId="{A954F8C9-DD3B-FA11-96DC-C13B666E6BA2}"/>
          </ac:picMkLst>
        </pc:picChg>
        <pc:cxnChg chg="del">
          <ac:chgData name="Veerkrushna. Dalvi" userId="4f655376ff363386" providerId="LiveId" clId="{E021CE4E-7F40-45B5-BDEB-0ADFA38262C5}" dt="2023-11-10T09:24:45.016" v="899" actId="478"/>
          <ac:cxnSpMkLst>
            <pc:docMk/>
            <pc:sldMk cId="860014993" sldId="270"/>
            <ac:cxnSpMk id="9" creationId="{F4F41E69-91D4-352B-C297-242C01F25759}"/>
          </ac:cxnSpMkLst>
        </pc:cxnChg>
      </pc:sldChg>
      <pc:sldChg chg="addSp delSp modSp mod ord">
        <pc:chgData name="Veerkrushna. Dalvi" userId="4f655376ff363386" providerId="LiveId" clId="{E021CE4E-7F40-45B5-BDEB-0ADFA38262C5}" dt="2023-11-14T06:56:29.242" v="1465" actId="1076"/>
        <pc:sldMkLst>
          <pc:docMk/>
          <pc:sldMk cId="3708423789" sldId="271"/>
        </pc:sldMkLst>
        <pc:spChg chg="add del">
          <ac:chgData name="Veerkrushna. Dalvi" userId="4f655376ff363386" providerId="LiveId" clId="{E021CE4E-7F40-45B5-BDEB-0ADFA38262C5}" dt="2023-11-14T06:40:08.333" v="1379" actId="22"/>
          <ac:spMkLst>
            <pc:docMk/>
            <pc:sldMk cId="3708423789" sldId="271"/>
            <ac:spMk id="6" creationId="{0EE71B58-F749-4BDE-75A4-F9422A3AEE0D}"/>
          </ac:spMkLst>
        </pc:spChg>
        <pc:spChg chg="add del mod">
          <ac:chgData name="Veerkrushna. Dalvi" userId="4f655376ff363386" providerId="LiveId" clId="{E021CE4E-7F40-45B5-BDEB-0ADFA38262C5}" dt="2023-11-14T06:56:11.688" v="1459" actId="21"/>
          <ac:spMkLst>
            <pc:docMk/>
            <pc:sldMk cId="3708423789" sldId="271"/>
            <ac:spMk id="9" creationId="{4BA14026-9344-28B8-405B-59B8280EC100}"/>
          </ac:spMkLst>
        </pc:spChg>
        <pc:spChg chg="add del mod">
          <ac:chgData name="Veerkrushna. Dalvi" userId="4f655376ff363386" providerId="LiveId" clId="{E021CE4E-7F40-45B5-BDEB-0ADFA38262C5}" dt="2023-11-14T06:54:42.719" v="1450"/>
          <ac:spMkLst>
            <pc:docMk/>
            <pc:sldMk cId="3708423789" sldId="271"/>
            <ac:spMk id="10" creationId="{CE691A66-9457-9A43-1690-13C0DF5300A4}"/>
          </ac:spMkLst>
        </pc:spChg>
        <pc:spChg chg="add del mod">
          <ac:chgData name="Veerkrushna. Dalvi" userId="4f655376ff363386" providerId="LiveId" clId="{E021CE4E-7F40-45B5-BDEB-0ADFA38262C5}" dt="2023-11-14T06:54:42.719" v="1450"/>
          <ac:spMkLst>
            <pc:docMk/>
            <pc:sldMk cId="3708423789" sldId="271"/>
            <ac:spMk id="11" creationId="{D2F647DE-2A50-02EE-5319-D7B06F1867E7}"/>
          </ac:spMkLst>
        </pc:spChg>
        <pc:spChg chg="add del mod">
          <ac:chgData name="Veerkrushna. Dalvi" userId="4f655376ff363386" providerId="LiveId" clId="{E021CE4E-7F40-45B5-BDEB-0ADFA38262C5}" dt="2023-11-14T06:54:42.719" v="1450"/>
          <ac:spMkLst>
            <pc:docMk/>
            <pc:sldMk cId="3708423789" sldId="271"/>
            <ac:spMk id="12" creationId="{DD31A969-83C5-9B7B-F7C9-71EC5668F1B4}"/>
          </ac:spMkLst>
        </pc:spChg>
        <pc:spChg chg="add del mod">
          <ac:chgData name="Veerkrushna. Dalvi" userId="4f655376ff363386" providerId="LiveId" clId="{E021CE4E-7F40-45B5-BDEB-0ADFA38262C5}" dt="2023-11-14T06:54:42.719" v="1450"/>
          <ac:spMkLst>
            <pc:docMk/>
            <pc:sldMk cId="3708423789" sldId="271"/>
            <ac:spMk id="13" creationId="{5362F35F-2347-F111-3AB1-E69E4AFD32B4}"/>
          </ac:spMkLst>
        </pc:spChg>
        <pc:spChg chg="add del mod">
          <ac:chgData name="Veerkrushna. Dalvi" userId="4f655376ff363386" providerId="LiveId" clId="{E021CE4E-7F40-45B5-BDEB-0ADFA38262C5}" dt="2023-11-14T06:54:42.719" v="1450"/>
          <ac:spMkLst>
            <pc:docMk/>
            <pc:sldMk cId="3708423789" sldId="271"/>
            <ac:spMk id="14" creationId="{D0926209-869F-DBDF-1442-8E01BCC3D20E}"/>
          </ac:spMkLst>
        </pc:spChg>
        <pc:spChg chg="add del mod">
          <ac:chgData name="Veerkrushna. Dalvi" userId="4f655376ff363386" providerId="LiveId" clId="{E021CE4E-7F40-45B5-BDEB-0ADFA38262C5}" dt="2023-11-14T06:54:42.719" v="1450"/>
          <ac:spMkLst>
            <pc:docMk/>
            <pc:sldMk cId="3708423789" sldId="271"/>
            <ac:spMk id="17" creationId="{516C21A2-91B4-962C-FC11-3D089A382754}"/>
          </ac:spMkLst>
        </pc:spChg>
        <pc:spChg chg="add del mod">
          <ac:chgData name="Veerkrushna. Dalvi" userId="4f655376ff363386" providerId="LiveId" clId="{E021CE4E-7F40-45B5-BDEB-0ADFA38262C5}" dt="2023-11-14T06:54:42.719" v="1450"/>
          <ac:spMkLst>
            <pc:docMk/>
            <pc:sldMk cId="3708423789" sldId="271"/>
            <ac:spMk id="18" creationId="{7E181F1F-B520-16EB-ACA1-6375B62FA144}"/>
          </ac:spMkLst>
        </pc:spChg>
        <pc:spChg chg="add del mod">
          <ac:chgData name="Veerkrushna. Dalvi" userId="4f655376ff363386" providerId="LiveId" clId="{E021CE4E-7F40-45B5-BDEB-0ADFA38262C5}" dt="2023-11-14T06:54:42.719" v="1450"/>
          <ac:spMkLst>
            <pc:docMk/>
            <pc:sldMk cId="3708423789" sldId="271"/>
            <ac:spMk id="19" creationId="{80646E7C-640B-8DF0-9492-65B9A8DC14CB}"/>
          </ac:spMkLst>
        </pc:spChg>
        <pc:spChg chg="add del mod">
          <ac:chgData name="Veerkrushna. Dalvi" userId="4f655376ff363386" providerId="LiveId" clId="{E021CE4E-7F40-45B5-BDEB-0ADFA38262C5}" dt="2023-11-14T06:54:42.719" v="1450"/>
          <ac:spMkLst>
            <pc:docMk/>
            <pc:sldMk cId="3708423789" sldId="271"/>
            <ac:spMk id="20" creationId="{9DB26F88-4C3E-DDE0-F9C8-5C0FA85C0FB1}"/>
          </ac:spMkLst>
        </pc:spChg>
        <pc:spChg chg="add del mod">
          <ac:chgData name="Veerkrushna. Dalvi" userId="4f655376ff363386" providerId="LiveId" clId="{E021CE4E-7F40-45B5-BDEB-0ADFA38262C5}" dt="2023-11-14T06:54:42.719" v="1450"/>
          <ac:spMkLst>
            <pc:docMk/>
            <pc:sldMk cId="3708423789" sldId="271"/>
            <ac:spMk id="21" creationId="{BE2F4260-D60E-A174-A645-35AB2FF9781E}"/>
          </ac:spMkLst>
        </pc:spChg>
        <pc:spChg chg="add del mod">
          <ac:chgData name="Veerkrushna. Dalvi" userId="4f655376ff363386" providerId="LiveId" clId="{E021CE4E-7F40-45B5-BDEB-0ADFA38262C5}" dt="2023-11-14T06:54:42.719" v="1450"/>
          <ac:spMkLst>
            <pc:docMk/>
            <pc:sldMk cId="3708423789" sldId="271"/>
            <ac:spMk id="22" creationId="{49D2E444-868A-63E6-0C3C-1BF5CE8A5778}"/>
          </ac:spMkLst>
        </pc:spChg>
        <pc:spChg chg="add del mod">
          <ac:chgData name="Veerkrushna. Dalvi" userId="4f655376ff363386" providerId="LiveId" clId="{E021CE4E-7F40-45B5-BDEB-0ADFA38262C5}" dt="2023-11-14T06:54:42.719" v="1450"/>
          <ac:spMkLst>
            <pc:docMk/>
            <pc:sldMk cId="3708423789" sldId="271"/>
            <ac:spMk id="23" creationId="{730B8E5E-5614-89D2-7511-3427162523E4}"/>
          </ac:spMkLst>
        </pc:spChg>
        <pc:spChg chg="add del mod">
          <ac:chgData name="Veerkrushna. Dalvi" userId="4f655376ff363386" providerId="LiveId" clId="{E021CE4E-7F40-45B5-BDEB-0ADFA38262C5}" dt="2023-11-14T06:54:42.719" v="1450"/>
          <ac:spMkLst>
            <pc:docMk/>
            <pc:sldMk cId="3708423789" sldId="271"/>
            <ac:spMk id="24" creationId="{7959F6DA-EC56-948E-E4EF-C892F200FCF2}"/>
          </ac:spMkLst>
        </pc:spChg>
        <pc:spChg chg="add del mod">
          <ac:chgData name="Veerkrushna. Dalvi" userId="4f655376ff363386" providerId="LiveId" clId="{E021CE4E-7F40-45B5-BDEB-0ADFA38262C5}" dt="2023-11-14T06:54:42.719" v="1450"/>
          <ac:spMkLst>
            <pc:docMk/>
            <pc:sldMk cId="3708423789" sldId="271"/>
            <ac:spMk id="25" creationId="{F15DFDDF-B445-50B9-52D3-1696F3F73C7F}"/>
          </ac:spMkLst>
        </pc:spChg>
        <pc:picChg chg="add del mod">
          <ac:chgData name="Veerkrushna. Dalvi" userId="4f655376ff363386" providerId="LiveId" clId="{E021CE4E-7F40-45B5-BDEB-0ADFA38262C5}" dt="2023-11-14T06:54:18.083" v="1444" actId="478"/>
          <ac:picMkLst>
            <pc:docMk/>
            <pc:sldMk cId="3708423789" sldId="271"/>
            <ac:picMk id="8" creationId="{BDCEA55A-FB4E-6A22-D081-1BAB890278DC}"/>
          </ac:picMkLst>
        </pc:picChg>
        <pc:picChg chg="add del mod">
          <ac:chgData name="Veerkrushna. Dalvi" userId="4f655376ff363386" providerId="LiveId" clId="{E021CE4E-7F40-45B5-BDEB-0ADFA38262C5}" dt="2023-11-14T06:54:42.719" v="1450"/>
          <ac:picMkLst>
            <pc:docMk/>
            <pc:sldMk cId="3708423789" sldId="271"/>
            <ac:picMk id="15" creationId="{FD82E6CB-A7E5-B67D-8646-AAE66010C649}"/>
          </ac:picMkLst>
        </pc:picChg>
        <pc:picChg chg="add del mod">
          <ac:chgData name="Veerkrushna. Dalvi" userId="4f655376ff363386" providerId="LiveId" clId="{E021CE4E-7F40-45B5-BDEB-0ADFA38262C5}" dt="2023-11-14T06:54:42.719" v="1450"/>
          <ac:picMkLst>
            <pc:docMk/>
            <pc:sldMk cId="3708423789" sldId="271"/>
            <ac:picMk id="16" creationId="{12CD7133-2940-78EC-29F0-23FBA4B591CE}"/>
          </ac:picMkLst>
        </pc:picChg>
        <pc:picChg chg="add mod">
          <ac:chgData name="Veerkrushna. Dalvi" userId="4f655376ff363386" providerId="LiveId" clId="{E021CE4E-7F40-45B5-BDEB-0ADFA38262C5}" dt="2023-11-14T06:56:29.242" v="1465" actId="1076"/>
          <ac:picMkLst>
            <pc:docMk/>
            <pc:sldMk cId="3708423789" sldId="271"/>
            <ac:picMk id="27" creationId="{54398D84-BFC6-755A-EC58-598957A96E36}"/>
          </ac:picMkLst>
        </pc:picChg>
      </pc:sldChg>
      <pc:sldChg chg="addSp delSp modSp mod">
        <pc:chgData name="Veerkrushna. Dalvi" userId="4f655376ff363386" providerId="LiveId" clId="{E021CE4E-7F40-45B5-BDEB-0ADFA38262C5}" dt="2023-11-10T11:04:19.638" v="1362" actId="207"/>
        <pc:sldMkLst>
          <pc:docMk/>
          <pc:sldMk cId="1935995895" sldId="274"/>
        </pc:sldMkLst>
        <pc:spChg chg="del mod">
          <ac:chgData name="Veerkrushna. Dalvi" userId="4f655376ff363386" providerId="LiveId" clId="{E021CE4E-7F40-45B5-BDEB-0ADFA38262C5}" dt="2023-11-10T10:49:18.837" v="1152" actId="478"/>
          <ac:spMkLst>
            <pc:docMk/>
            <pc:sldMk cId="1935995895" sldId="274"/>
            <ac:spMk id="2" creationId="{89C904D4-AAFC-C6D8-E42E-BE9BCDBC9951}"/>
          </ac:spMkLst>
        </pc:spChg>
        <pc:spChg chg="add mod">
          <ac:chgData name="Veerkrushna. Dalvi" userId="4f655376ff363386" providerId="LiveId" clId="{E021CE4E-7F40-45B5-BDEB-0ADFA38262C5}" dt="2023-11-10T11:01:02.801" v="1353" actId="1076"/>
          <ac:spMkLst>
            <pc:docMk/>
            <pc:sldMk cId="1935995895" sldId="274"/>
            <ac:spMk id="3" creationId="{37ADC3A7-D478-4CE6-E23A-1AD7E1509C5E}"/>
          </ac:spMkLst>
        </pc:spChg>
        <pc:spChg chg="add mod">
          <ac:chgData name="Veerkrushna. Dalvi" userId="4f655376ff363386" providerId="LiveId" clId="{E021CE4E-7F40-45B5-BDEB-0ADFA38262C5}" dt="2023-11-10T11:03:52.758" v="1358" actId="207"/>
          <ac:spMkLst>
            <pc:docMk/>
            <pc:sldMk cId="1935995895" sldId="274"/>
            <ac:spMk id="4" creationId="{27451D07-25F0-D63B-2FEB-43FBC6BEC16B}"/>
          </ac:spMkLst>
        </pc:spChg>
        <pc:spChg chg="add mod">
          <ac:chgData name="Veerkrushna. Dalvi" userId="4f655376ff363386" providerId="LiveId" clId="{E021CE4E-7F40-45B5-BDEB-0ADFA38262C5}" dt="2023-11-10T11:03:58.982" v="1359" actId="207"/>
          <ac:spMkLst>
            <pc:docMk/>
            <pc:sldMk cId="1935995895" sldId="274"/>
            <ac:spMk id="5" creationId="{06F64BA1-992D-2AF9-0052-EFFF34AE0E05}"/>
          </ac:spMkLst>
        </pc:spChg>
        <pc:spChg chg="add mod">
          <ac:chgData name="Veerkrushna. Dalvi" userId="4f655376ff363386" providerId="LiveId" clId="{E021CE4E-7F40-45B5-BDEB-0ADFA38262C5}" dt="2023-11-10T11:04:04.422" v="1360" actId="207"/>
          <ac:spMkLst>
            <pc:docMk/>
            <pc:sldMk cId="1935995895" sldId="274"/>
            <ac:spMk id="6" creationId="{09EC89A9-A625-DD0A-9DF3-DC2811D5D150}"/>
          </ac:spMkLst>
        </pc:spChg>
        <pc:spChg chg="add mod">
          <ac:chgData name="Veerkrushna. Dalvi" userId="4f655376ff363386" providerId="LiveId" clId="{E021CE4E-7F40-45B5-BDEB-0ADFA38262C5}" dt="2023-11-10T11:04:13.026" v="1361" actId="207"/>
          <ac:spMkLst>
            <pc:docMk/>
            <pc:sldMk cId="1935995895" sldId="274"/>
            <ac:spMk id="7" creationId="{6D6402AC-43BD-1EC1-7D83-45F26FA74485}"/>
          </ac:spMkLst>
        </pc:spChg>
        <pc:spChg chg="add mod">
          <ac:chgData name="Veerkrushna. Dalvi" userId="4f655376ff363386" providerId="LiveId" clId="{E021CE4E-7F40-45B5-BDEB-0ADFA38262C5}" dt="2023-11-10T11:04:19.638" v="1362" actId="207"/>
          <ac:spMkLst>
            <pc:docMk/>
            <pc:sldMk cId="1935995895" sldId="274"/>
            <ac:spMk id="8" creationId="{8ED27C0E-70EA-CDCC-4C5F-852068220CB8}"/>
          </ac:spMkLst>
        </pc:spChg>
        <pc:spChg chg="add del mod">
          <ac:chgData name="Veerkrushna. Dalvi" userId="4f655376ff363386" providerId="LiveId" clId="{E021CE4E-7F40-45B5-BDEB-0ADFA38262C5}" dt="2023-11-10T11:02:57.182" v="1357" actId="11529"/>
          <ac:spMkLst>
            <pc:docMk/>
            <pc:sldMk cId="1935995895" sldId="274"/>
            <ac:spMk id="9" creationId="{7C7AD7A1-6270-A3BA-53A7-C38380AE6C4E}"/>
          </ac:spMkLst>
        </pc:spChg>
        <pc:spChg chg="add del mod">
          <ac:chgData name="Veerkrushna. Dalvi" userId="4f655376ff363386" providerId="LiveId" clId="{E021CE4E-7F40-45B5-BDEB-0ADFA38262C5}" dt="2023-11-10T10:54:20.769" v="1225" actId="1076"/>
          <ac:spMkLst>
            <pc:docMk/>
            <pc:sldMk cId="1935995895" sldId="274"/>
            <ac:spMk id="100" creationId="{81CD3FB9-A7B3-E8E5-08DA-6058F72109A1}"/>
          </ac:spMkLst>
        </pc:spChg>
      </pc:sldChg>
      <pc:sldChg chg="ord">
        <pc:chgData name="Veerkrushna. Dalvi" userId="4f655376ff363386" providerId="LiveId" clId="{E021CE4E-7F40-45B5-BDEB-0ADFA38262C5}" dt="2023-11-14T06:42:28.561" v="1409"/>
        <pc:sldMkLst>
          <pc:docMk/>
          <pc:sldMk cId="620442043" sldId="277"/>
        </pc:sldMkLst>
      </pc:sldChg>
      <pc:sldChg chg="add ord">
        <pc:chgData name="Veerkrushna. Dalvi" userId="4f655376ff363386" providerId="LiveId" clId="{E021CE4E-7F40-45B5-BDEB-0ADFA38262C5}" dt="2023-11-14T05:55:38.493" v="1377"/>
        <pc:sldMkLst>
          <pc:docMk/>
          <pc:sldMk cId="0" sldId="278"/>
        </pc:sldMkLst>
      </pc:sldChg>
    </pc:docChg>
  </pc:docChgLst>
  <pc:docChgLst>
    <pc:chgData name="Ked Swami" userId="7533068b17064973" providerId="LiveId" clId="{0412F994-B346-4DCB-8F54-91E7D76B3717}"/>
    <pc:docChg chg="undo custSel addSld delSld modSld sldOrd">
      <pc:chgData name="Ked Swami" userId="7533068b17064973" providerId="LiveId" clId="{0412F994-B346-4DCB-8F54-91E7D76B3717}" dt="2023-11-14T10:01:20.871" v="4538"/>
      <pc:docMkLst>
        <pc:docMk/>
      </pc:docMkLst>
      <pc:sldChg chg="modSp del mod">
        <pc:chgData name="Ked Swami" userId="7533068b17064973" providerId="LiveId" clId="{0412F994-B346-4DCB-8F54-91E7D76B3717}" dt="2023-11-10T15:02:14.846" v="3755" actId="47"/>
        <pc:sldMkLst>
          <pc:docMk/>
          <pc:sldMk cId="0" sldId="256"/>
        </pc:sldMkLst>
        <pc:grpChg chg="mod">
          <ac:chgData name="Ked Swami" userId="7533068b17064973" providerId="LiveId" clId="{0412F994-B346-4DCB-8F54-91E7D76B3717}" dt="2023-11-04T11:56:23.365" v="899" actId="1076"/>
          <ac:grpSpMkLst>
            <pc:docMk/>
            <pc:sldMk cId="0" sldId="256"/>
            <ac:grpSpMk id="2" creationId="{00000000-0000-0000-0000-000000000000}"/>
          </ac:grpSpMkLst>
        </pc:grpChg>
      </pc:sldChg>
      <pc:sldChg chg="addSp delSp modSp del mod">
        <pc:chgData name="Ked Swami" userId="7533068b17064973" providerId="LiveId" clId="{0412F994-B346-4DCB-8F54-91E7D76B3717}" dt="2023-11-14T09:58:42.954" v="4519" actId="2696"/>
        <pc:sldMkLst>
          <pc:docMk/>
          <pc:sldMk cId="0" sldId="257"/>
        </pc:sldMkLst>
        <pc:picChg chg="add del mod">
          <ac:chgData name="Ked Swami" userId="7533068b17064973" providerId="LiveId" clId="{0412F994-B346-4DCB-8F54-91E7D76B3717}" dt="2023-11-10T15:49:29.366" v="4448" actId="21"/>
          <ac:picMkLst>
            <pc:docMk/>
            <pc:sldMk cId="0" sldId="257"/>
            <ac:picMk id="42" creationId="{9E3EDE93-BB78-C04B-E3F7-B423F207B609}"/>
          </ac:picMkLst>
        </pc:picChg>
      </pc:sldChg>
      <pc:sldChg chg="addSp delSp modSp mod modTransition modAnim">
        <pc:chgData name="Ked Swami" userId="7533068b17064973" providerId="LiveId" clId="{0412F994-B346-4DCB-8F54-91E7D76B3717}" dt="2023-11-14T10:01:20.871" v="4538"/>
        <pc:sldMkLst>
          <pc:docMk/>
          <pc:sldMk cId="0" sldId="258"/>
        </pc:sldMkLst>
        <pc:spChg chg="mod">
          <ac:chgData name="Ked Swami" userId="7533068b17064973" providerId="LiveId" clId="{0412F994-B346-4DCB-8F54-91E7D76B3717}" dt="2023-11-04T10:55:13.965" v="3" actId="14100"/>
          <ac:spMkLst>
            <pc:docMk/>
            <pc:sldMk cId="0" sldId="258"/>
            <ac:spMk id="5" creationId="{00000000-0000-0000-0000-000000000000}"/>
          </ac:spMkLst>
        </pc:spChg>
        <pc:spChg chg="add mod">
          <ac:chgData name="Ked Swami" userId="7533068b17064973" providerId="LiveId" clId="{0412F994-B346-4DCB-8F54-91E7D76B3717}" dt="2023-11-14T09:59:24.462" v="4525" actId="14100"/>
          <ac:spMkLst>
            <pc:docMk/>
            <pc:sldMk cId="0" sldId="258"/>
            <ac:spMk id="5" creationId="{3A90D253-A1DE-488A-CB43-35BFF678F22E}"/>
          </ac:spMkLst>
        </pc:spChg>
        <pc:spChg chg="mod">
          <ac:chgData name="Ked Swami" userId="7533068b17064973" providerId="LiveId" clId="{0412F994-B346-4DCB-8F54-91E7D76B3717}" dt="2023-11-04T11:42:07.951" v="778" actId="14100"/>
          <ac:spMkLst>
            <pc:docMk/>
            <pc:sldMk cId="0" sldId="258"/>
            <ac:spMk id="10" creationId="{00000000-0000-0000-0000-000000000000}"/>
          </ac:spMkLst>
        </pc:spChg>
        <pc:spChg chg="mod">
          <ac:chgData name="Ked Swami" userId="7533068b17064973" providerId="LiveId" clId="{0412F994-B346-4DCB-8F54-91E7D76B3717}" dt="2023-11-04T11:41:13.220" v="745" actId="1076"/>
          <ac:spMkLst>
            <pc:docMk/>
            <pc:sldMk cId="0" sldId="258"/>
            <ac:spMk id="11" creationId="{00000000-0000-0000-0000-000000000000}"/>
          </ac:spMkLst>
        </pc:spChg>
        <pc:spChg chg="mod">
          <ac:chgData name="Ked Swami" userId="7533068b17064973" providerId="LiveId" clId="{0412F994-B346-4DCB-8F54-91E7D76B3717}" dt="2023-11-14T09:59:40.470" v="4531" actId="1035"/>
          <ac:spMkLst>
            <pc:docMk/>
            <pc:sldMk cId="0" sldId="258"/>
            <ac:spMk id="12" creationId="{00000000-0000-0000-0000-000000000000}"/>
          </ac:spMkLst>
        </pc:spChg>
        <pc:spChg chg="del mod">
          <ac:chgData name="Ked Swami" userId="7533068b17064973" providerId="LiveId" clId="{0412F994-B346-4DCB-8F54-91E7D76B3717}" dt="2023-11-04T11:35:22.243" v="682" actId="478"/>
          <ac:spMkLst>
            <pc:docMk/>
            <pc:sldMk cId="0" sldId="258"/>
            <ac:spMk id="13" creationId="{00000000-0000-0000-0000-000000000000}"/>
          </ac:spMkLst>
        </pc:spChg>
        <pc:grpChg chg="mod">
          <ac:chgData name="Ked Swami" userId="7533068b17064973" providerId="LiveId" clId="{0412F994-B346-4DCB-8F54-91E7D76B3717}" dt="2023-11-04T13:13:27.345" v="1849" actId="14100"/>
          <ac:grpSpMkLst>
            <pc:docMk/>
            <pc:sldMk cId="0" sldId="258"/>
            <ac:grpSpMk id="2" creationId="{00000000-0000-0000-0000-000000000000}"/>
          </ac:grpSpMkLst>
        </pc:grpChg>
        <pc:grpChg chg="del mod">
          <ac:chgData name="Ked Swami" userId="7533068b17064973" providerId="LiveId" clId="{0412F994-B346-4DCB-8F54-91E7D76B3717}" dt="2023-11-04T11:35:26.907" v="683" actId="21"/>
          <ac:grpSpMkLst>
            <pc:docMk/>
            <pc:sldMk cId="0" sldId="258"/>
            <ac:grpSpMk id="6" creationId="{00000000-0000-0000-0000-000000000000}"/>
          </ac:grpSpMkLst>
        </pc:grpChg>
        <pc:grpChg chg="mod">
          <ac:chgData name="Ked Swami" userId="7533068b17064973" providerId="LiveId" clId="{0412F994-B346-4DCB-8F54-91E7D76B3717}" dt="2023-11-04T13:13:17.154" v="1847" actId="14100"/>
          <ac:grpSpMkLst>
            <pc:docMk/>
            <pc:sldMk cId="0" sldId="258"/>
            <ac:grpSpMk id="9" creationId="{00000000-0000-0000-0000-000000000000}"/>
          </ac:grpSpMkLst>
        </pc:grpChg>
      </pc:sldChg>
      <pc:sldChg chg="addSp delSp modSp mod modTransition">
        <pc:chgData name="Ked Swami" userId="7533068b17064973" providerId="LiveId" clId="{0412F994-B346-4DCB-8F54-91E7D76B3717}" dt="2023-11-10T15:54:22.432" v="4494"/>
        <pc:sldMkLst>
          <pc:docMk/>
          <pc:sldMk cId="0" sldId="259"/>
        </pc:sldMkLst>
        <pc:spChg chg="mod">
          <ac:chgData name="Ked Swami" userId="7533068b17064973" providerId="LiveId" clId="{0412F994-B346-4DCB-8F54-91E7D76B3717}" dt="2023-11-04T11:44:21.191" v="882" actId="113"/>
          <ac:spMkLst>
            <pc:docMk/>
            <pc:sldMk cId="0" sldId="259"/>
            <ac:spMk id="3" creationId="{00000000-0000-0000-0000-000000000000}"/>
          </ac:spMkLst>
        </pc:spChg>
        <pc:spChg chg="mod">
          <ac:chgData name="Ked Swami" userId="7533068b17064973" providerId="LiveId" clId="{0412F994-B346-4DCB-8F54-91E7D76B3717}" dt="2023-11-04T11:44:21.191" v="882" actId="113"/>
          <ac:spMkLst>
            <pc:docMk/>
            <pc:sldMk cId="0" sldId="259"/>
            <ac:spMk id="4" creationId="{00000000-0000-0000-0000-000000000000}"/>
          </ac:spMkLst>
        </pc:spChg>
        <pc:spChg chg="mod">
          <ac:chgData name="Ked Swami" userId="7533068b17064973" providerId="LiveId" clId="{0412F994-B346-4DCB-8F54-91E7D76B3717}" dt="2023-11-04T12:08:51.389" v="1203" actId="20577"/>
          <ac:spMkLst>
            <pc:docMk/>
            <pc:sldMk cId="0" sldId="259"/>
            <ac:spMk id="6" creationId="{2F76CD3C-F986-89E6-8769-A2389D939CE3}"/>
          </ac:spMkLst>
        </pc:spChg>
        <pc:spChg chg="add del">
          <ac:chgData name="Ked Swami" userId="7533068b17064973" providerId="LiveId" clId="{0412F994-B346-4DCB-8F54-91E7D76B3717}" dt="2023-11-04T12:00:01.817" v="901" actId="478"/>
          <ac:spMkLst>
            <pc:docMk/>
            <pc:sldMk cId="0" sldId="259"/>
            <ac:spMk id="9" creationId="{BB79FE7D-D07B-1A7A-3E73-BB92B0960163}"/>
          </ac:spMkLst>
        </pc:spChg>
        <pc:spChg chg="add mod">
          <ac:chgData name="Ked Swami" userId="7533068b17064973" providerId="LiveId" clId="{0412F994-B346-4DCB-8F54-91E7D76B3717}" dt="2023-11-04T12:57:56.157" v="1216" actId="1076"/>
          <ac:spMkLst>
            <pc:docMk/>
            <pc:sldMk cId="0" sldId="259"/>
            <ac:spMk id="10" creationId="{92A924F2-08EC-9730-AB90-9008F0DBD456}"/>
          </ac:spMkLst>
        </pc:spChg>
        <pc:spChg chg="add del mod">
          <ac:chgData name="Ked Swami" userId="7533068b17064973" providerId="LiveId" clId="{0412F994-B346-4DCB-8F54-91E7D76B3717}" dt="2023-11-04T12:57:23.485" v="1211" actId="478"/>
          <ac:spMkLst>
            <pc:docMk/>
            <pc:sldMk cId="0" sldId="259"/>
            <ac:spMk id="11" creationId="{DED21E2B-A37C-70E3-9AE8-A960E4B1C1F9}"/>
          </ac:spMkLst>
        </pc:spChg>
        <pc:spChg chg="add del mod">
          <ac:chgData name="Ked Swami" userId="7533068b17064973" providerId="LiveId" clId="{0412F994-B346-4DCB-8F54-91E7D76B3717}" dt="2023-11-04T12:57:24.584" v="1212" actId="478"/>
          <ac:spMkLst>
            <pc:docMk/>
            <pc:sldMk cId="0" sldId="259"/>
            <ac:spMk id="12" creationId="{74AA4AFD-C3A0-7445-BDE1-5F42C41C2762}"/>
          </ac:spMkLst>
        </pc:spChg>
        <pc:spChg chg="add mod">
          <ac:chgData name="Ked Swami" userId="7533068b17064973" providerId="LiveId" clId="{0412F994-B346-4DCB-8F54-91E7D76B3717}" dt="2023-11-04T12:58:32.604" v="1223" actId="14100"/>
          <ac:spMkLst>
            <pc:docMk/>
            <pc:sldMk cId="0" sldId="259"/>
            <ac:spMk id="13" creationId="{8B03DA11-F55F-EA5A-320A-8AE808C6F2DA}"/>
          </ac:spMkLst>
        </pc:spChg>
        <pc:spChg chg="add mod">
          <ac:chgData name="Ked Swami" userId="7533068b17064973" providerId="LiveId" clId="{0412F994-B346-4DCB-8F54-91E7D76B3717}" dt="2023-11-04T13:15:41.699" v="1858" actId="6549"/>
          <ac:spMkLst>
            <pc:docMk/>
            <pc:sldMk cId="0" sldId="259"/>
            <ac:spMk id="14" creationId="{96FD1DFD-ED8B-4BBB-1070-5087224D1042}"/>
          </ac:spMkLst>
        </pc:spChg>
        <pc:spChg chg="add del mod">
          <ac:chgData name="Ked Swami" userId="7533068b17064973" providerId="LiveId" clId="{0412F994-B346-4DCB-8F54-91E7D76B3717}" dt="2023-11-04T12:58:16.717" v="1220" actId="478"/>
          <ac:spMkLst>
            <pc:docMk/>
            <pc:sldMk cId="0" sldId="259"/>
            <ac:spMk id="15" creationId="{BF3DC0EB-0641-7A3D-5F3D-EE6E0A2DE395}"/>
          </ac:spMkLst>
        </pc:spChg>
        <pc:spChg chg="add del mod">
          <ac:chgData name="Ked Swami" userId="7533068b17064973" providerId="LiveId" clId="{0412F994-B346-4DCB-8F54-91E7D76B3717}" dt="2023-11-04T12:58:14.377" v="1219" actId="478"/>
          <ac:spMkLst>
            <pc:docMk/>
            <pc:sldMk cId="0" sldId="259"/>
            <ac:spMk id="16" creationId="{2BA1DEC4-C4C4-61C5-A8DC-9C468CB6E140}"/>
          </ac:spMkLst>
        </pc:spChg>
        <pc:spChg chg="add mod">
          <ac:chgData name="Ked Swami" userId="7533068b17064973" providerId="LiveId" clId="{0412F994-B346-4DCB-8F54-91E7D76B3717}" dt="2023-11-04T13:12:23.597" v="1844" actId="1076"/>
          <ac:spMkLst>
            <pc:docMk/>
            <pc:sldMk cId="0" sldId="259"/>
            <ac:spMk id="17" creationId="{95FB65D9-5932-E8D8-113C-091623A72D8A}"/>
          </ac:spMkLst>
        </pc:spChg>
        <pc:spChg chg="mod">
          <ac:chgData name="Ked Swami" userId="7533068b17064973" providerId="LiveId" clId="{0412F994-B346-4DCB-8F54-91E7D76B3717}" dt="2023-11-04T11:44:21.191" v="882" actId="113"/>
          <ac:spMkLst>
            <pc:docMk/>
            <pc:sldMk cId="0" sldId="259"/>
            <ac:spMk id="51" creationId="{E564C1C2-DB7A-1DE6-D5FF-209678742B27}"/>
          </ac:spMkLst>
        </pc:spChg>
        <pc:graphicFrameChg chg="add del mod">
          <ac:chgData name="Ked Swami" userId="7533068b17064973" providerId="LiveId" clId="{0412F994-B346-4DCB-8F54-91E7D76B3717}" dt="2023-11-04T11:45:32.934" v="898" actId="478"/>
          <ac:graphicFrameMkLst>
            <pc:docMk/>
            <pc:sldMk cId="0" sldId="259"/>
            <ac:graphicFrameMk id="7" creationId="{5D571598-5080-D558-6455-5CCD86A4BDD3}"/>
          </ac:graphicFrameMkLst>
        </pc:graphicFrameChg>
      </pc:sldChg>
      <pc:sldChg chg="addSp delSp modSp mod modTransition addCm delCm modCm">
        <pc:chgData name="Ked Swami" userId="7533068b17064973" providerId="LiveId" clId="{0412F994-B346-4DCB-8F54-91E7D76B3717}" dt="2023-11-14T09:55:39.068" v="4501"/>
        <pc:sldMkLst>
          <pc:docMk/>
          <pc:sldMk cId="1679111749" sldId="260"/>
        </pc:sldMkLst>
        <pc:spChg chg="add del mod">
          <ac:chgData name="Ked Swami" userId="7533068b17064973" providerId="LiveId" clId="{0412F994-B346-4DCB-8F54-91E7D76B3717}" dt="2023-11-04T11:09:24.574" v="123"/>
          <ac:spMkLst>
            <pc:docMk/>
            <pc:sldMk cId="1679111749" sldId="260"/>
            <ac:spMk id="2" creationId="{2137ADA0-5374-6219-D8F2-08CBBD1D4207}"/>
          </ac:spMkLst>
        </pc:spChg>
        <pc:spChg chg="add del mod">
          <ac:chgData name="Ked Swami" userId="7533068b17064973" providerId="LiveId" clId="{0412F994-B346-4DCB-8F54-91E7D76B3717}" dt="2023-11-04T11:16:34.647" v="313"/>
          <ac:spMkLst>
            <pc:docMk/>
            <pc:sldMk cId="1679111749" sldId="260"/>
            <ac:spMk id="3" creationId="{F3721655-835C-8A26-D8BC-E8FD4166D4F3}"/>
          </ac:spMkLst>
        </pc:spChg>
        <pc:spChg chg="add mod">
          <ac:chgData name="Ked Swami" userId="7533068b17064973" providerId="LiveId" clId="{0412F994-B346-4DCB-8F54-91E7D76B3717}" dt="2023-11-04T11:44:13.768" v="880" actId="2711"/>
          <ac:spMkLst>
            <pc:docMk/>
            <pc:sldMk cId="1679111749" sldId="260"/>
            <ac:spMk id="4" creationId="{17BEB910-1B71-7EC9-F944-34ADE23B0E97}"/>
          </ac:spMkLst>
        </pc:spChg>
        <pc:spChg chg="add mod">
          <ac:chgData name="Ked Swami" userId="7533068b17064973" providerId="LiveId" clId="{0412F994-B346-4DCB-8F54-91E7D76B3717}" dt="2023-11-04T11:44:06.046" v="879" actId="2711"/>
          <ac:spMkLst>
            <pc:docMk/>
            <pc:sldMk cId="1679111749" sldId="260"/>
            <ac:spMk id="6" creationId="{3DC5ABA2-FDA3-7530-12F7-7315FC9DAF4A}"/>
          </ac:spMkLst>
        </pc:spChg>
        <pc:spChg chg="mod">
          <ac:chgData name="Ked Swami" userId="7533068b17064973" providerId="LiveId" clId="{0412F994-B346-4DCB-8F54-91E7D76B3717}" dt="2023-11-04T11:35:05.905" v="680" actId="14100"/>
          <ac:spMkLst>
            <pc:docMk/>
            <pc:sldMk cId="1679111749" sldId="260"/>
            <ac:spMk id="100" creationId="{81CD3FB9-A7B3-E8E5-08DA-6058F72109A1}"/>
          </ac:spMkLst>
        </pc:spChg>
        <pc:picChg chg="mod">
          <ac:chgData name="Ked Swami" userId="7533068b17064973" providerId="LiveId" clId="{0412F994-B346-4DCB-8F54-91E7D76B3717}" dt="2023-11-04T11:31:39.940" v="667" actId="1076"/>
          <ac:picMkLst>
            <pc:docMk/>
            <pc:sldMk cId="1679111749" sldId="260"/>
            <ac:picMk id="5" creationId="{F4AE73BE-A181-EC42-2CE2-F2C77877E869}"/>
          </ac:picMkLst>
        </pc:picChg>
        <pc:extLst>
          <p:ext xmlns:p="http://schemas.openxmlformats.org/presentationml/2006/main" uri="{D6D511B9-2390-475A-947B-AFAB55BFBCF1}">
            <pc226:cmChg xmlns:pc226="http://schemas.microsoft.com/office/powerpoint/2022/06/main/command" chg="del">
              <pc226:chgData name="Ked Swami" userId="7533068b17064973" providerId="LiveId" clId="{0412F994-B346-4DCB-8F54-91E7D76B3717}" dt="2023-11-14T09:55:39.068" v="4501"/>
              <pc2:cmMkLst xmlns:pc2="http://schemas.microsoft.com/office/powerpoint/2019/9/main/command">
                <pc:docMk/>
                <pc:sldMk cId="1679111749" sldId="260"/>
                <pc2:cmMk id="{263A4533-D8F5-4FED-B44C-B56FAF63332A}"/>
              </pc2:cmMkLst>
              <pc226:cmRplyChg chg="add">
                <pc226:chgData name="Ked Swami" userId="7533068b17064973" providerId="LiveId" clId="{0412F994-B346-4DCB-8F54-91E7D76B3717}" dt="2023-11-05T11:53:43.039" v="1859"/>
                <pc2:cmRplyMkLst xmlns:pc2="http://schemas.microsoft.com/office/powerpoint/2019/9/main/command">
                  <pc:docMk/>
                  <pc:sldMk cId="1679111749" sldId="260"/>
                  <pc2:cmMk id="{263A4533-D8F5-4FED-B44C-B56FAF63332A}"/>
                  <pc2:cmRplyMk id="{C2637127-7025-4BF3-8F37-49400E516377}"/>
                </pc2:cmRplyMkLst>
              </pc226:cmRplyChg>
            </pc226:cmChg>
            <pc226:cmChg xmlns:pc226="http://schemas.microsoft.com/office/powerpoint/2022/06/main/command" chg="add del">
              <pc226:chgData name="Ked Swami" userId="7533068b17064973" providerId="LiveId" clId="{0412F994-B346-4DCB-8F54-91E7D76B3717}" dt="2023-11-14T09:55:36.847" v="4500"/>
              <pc2:cmMkLst xmlns:pc2="http://schemas.microsoft.com/office/powerpoint/2019/9/main/command">
                <pc:docMk/>
                <pc:sldMk cId="1679111749" sldId="260"/>
                <pc2:cmMk id="{E7475D7D-BB06-4760-AA27-267FFEC07BFF}"/>
              </pc2:cmMkLst>
            </pc226:cmChg>
          </p:ext>
        </pc:extLst>
      </pc:sldChg>
      <pc:sldChg chg="del ord">
        <pc:chgData name="Ked Swami" userId="7533068b17064973" providerId="LiveId" clId="{0412F994-B346-4DCB-8F54-91E7D76B3717}" dt="2023-11-14T09:57:44.631" v="4506" actId="2696"/>
        <pc:sldMkLst>
          <pc:docMk/>
          <pc:sldMk cId="0" sldId="262"/>
        </pc:sldMkLst>
      </pc:sldChg>
      <pc:sldChg chg="addSp delSp modSp mod modTransition">
        <pc:chgData name="Ked Swami" userId="7533068b17064973" providerId="LiveId" clId="{0412F994-B346-4DCB-8F54-91E7D76B3717}" dt="2023-11-10T15:54:29.433" v="4496"/>
        <pc:sldMkLst>
          <pc:docMk/>
          <pc:sldMk cId="3159632469" sldId="269"/>
        </pc:sldMkLst>
        <pc:spChg chg="add mod">
          <ac:chgData name="Ked Swami" userId="7533068b17064973" providerId="LiveId" clId="{0412F994-B346-4DCB-8F54-91E7D76B3717}" dt="2023-11-08T10:12:18.795" v="3074"/>
          <ac:spMkLst>
            <pc:docMk/>
            <pc:sldMk cId="3159632469" sldId="269"/>
            <ac:spMk id="2" creationId="{AB77E8F0-4342-B6A8-E730-64825C1D42CF}"/>
          </ac:spMkLst>
        </pc:spChg>
        <pc:spChg chg="add mod">
          <ac:chgData name="Ked Swami" userId="7533068b17064973" providerId="LiveId" clId="{0412F994-B346-4DCB-8F54-91E7D76B3717}" dt="2023-11-07T11:04:13.351" v="2623" actId="20577"/>
          <ac:spMkLst>
            <pc:docMk/>
            <pc:sldMk cId="3159632469" sldId="269"/>
            <ac:spMk id="3" creationId="{A44F55B7-0CC8-6532-0FF1-E65C90D17AC8}"/>
          </ac:spMkLst>
        </pc:spChg>
        <pc:spChg chg="add del">
          <ac:chgData name="Ked Swami" userId="7533068b17064973" providerId="LiveId" clId="{0412F994-B346-4DCB-8F54-91E7D76B3717}" dt="2023-11-07T11:16:25.547" v="3012"/>
          <ac:spMkLst>
            <pc:docMk/>
            <pc:sldMk cId="3159632469" sldId="269"/>
            <ac:spMk id="4" creationId="{8C324FA2-A2ED-831E-344F-58FF831732E4}"/>
          </ac:spMkLst>
        </pc:spChg>
      </pc:sldChg>
      <pc:sldChg chg="del">
        <pc:chgData name="Ked Swami" userId="7533068b17064973" providerId="LiveId" clId="{0412F994-B346-4DCB-8F54-91E7D76B3717}" dt="2023-11-08T10:12:34.340" v="3076" actId="2696"/>
        <pc:sldMkLst>
          <pc:docMk/>
          <pc:sldMk cId="361443758" sldId="270"/>
        </pc:sldMkLst>
      </pc:sldChg>
      <pc:sldChg chg="addSp delSp modSp add mod ord modTransition">
        <pc:chgData name="Ked Swami" userId="7533068b17064973" providerId="LiveId" clId="{0412F994-B346-4DCB-8F54-91E7D76B3717}" dt="2023-11-10T15:54:37.057" v="4497"/>
        <pc:sldMkLst>
          <pc:docMk/>
          <pc:sldMk cId="860014993" sldId="270"/>
        </pc:sldMkLst>
        <pc:spChg chg="add mod">
          <ac:chgData name="Ked Swami" userId="7533068b17064973" providerId="LiveId" clId="{0412F994-B346-4DCB-8F54-91E7D76B3717}" dt="2023-11-10T09:25:16.448" v="3661" actId="20577"/>
          <ac:spMkLst>
            <pc:docMk/>
            <pc:sldMk cId="860014993" sldId="270"/>
            <ac:spMk id="5" creationId="{CE4266F3-CF13-8FE5-E892-D9FB11FB1C90}"/>
          </ac:spMkLst>
        </pc:spChg>
        <pc:spChg chg="add mod">
          <ac:chgData name="Ked Swami" userId="7533068b17064973" providerId="LiveId" clId="{0412F994-B346-4DCB-8F54-91E7D76B3717}" dt="2023-11-10T09:23:46.771" v="3607" actId="1076"/>
          <ac:spMkLst>
            <pc:docMk/>
            <pc:sldMk cId="860014993" sldId="270"/>
            <ac:spMk id="10" creationId="{0D4F4596-11D9-DFA0-DF88-C020E00A040C}"/>
          </ac:spMkLst>
        </pc:spChg>
        <pc:spChg chg="add mod">
          <ac:chgData name="Ked Swami" userId="7533068b17064973" providerId="LiveId" clId="{0412F994-B346-4DCB-8F54-91E7D76B3717}" dt="2023-11-10T09:24:13.190" v="3612" actId="1076"/>
          <ac:spMkLst>
            <pc:docMk/>
            <pc:sldMk cId="860014993" sldId="270"/>
            <ac:spMk id="11" creationId="{952193B1-8E0A-340E-D045-0AE66BDA2025}"/>
          </ac:spMkLst>
        </pc:spChg>
        <pc:spChg chg="add mod">
          <ac:chgData name="Ked Swami" userId="7533068b17064973" providerId="LiveId" clId="{0412F994-B346-4DCB-8F54-91E7D76B3717}" dt="2023-11-10T09:32:48.542" v="3671"/>
          <ac:spMkLst>
            <pc:docMk/>
            <pc:sldMk cId="860014993" sldId="270"/>
            <ac:spMk id="12" creationId="{46EAFDF3-8B98-1036-7944-E82EDD77D886}"/>
          </ac:spMkLst>
        </pc:spChg>
        <pc:picChg chg="add del mod">
          <ac:chgData name="Ked Swami" userId="7533068b17064973" providerId="LiveId" clId="{0412F994-B346-4DCB-8F54-91E7D76B3717}" dt="2023-11-10T09:21:30.650" v="3568" actId="478"/>
          <ac:picMkLst>
            <pc:docMk/>
            <pc:sldMk cId="860014993" sldId="270"/>
            <ac:picMk id="6" creationId="{41A0BF7B-A04E-825B-4693-3C62386B8B82}"/>
          </ac:picMkLst>
        </pc:picChg>
        <pc:picChg chg="mod">
          <ac:chgData name="Ked Swami" userId="7533068b17064973" providerId="LiveId" clId="{0412F994-B346-4DCB-8F54-91E7D76B3717}" dt="2023-11-10T09:25:20.778" v="3662" actId="1076"/>
          <ac:picMkLst>
            <pc:docMk/>
            <pc:sldMk cId="860014993" sldId="270"/>
            <ac:picMk id="8" creationId="{12D85F2A-4EA2-6C68-20F8-436095C24EDA}"/>
          </ac:picMkLst>
        </pc:picChg>
        <pc:picChg chg="mod">
          <ac:chgData name="Ked Swami" userId="7533068b17064973" providerId="LiveId" clId="{0412F994-B346-4DCB-8F54-91E7D76B3717}" dt="2023-11-10T15:03:48.877" v="3772" actId="1076"/>
          <ac:picMkLst>
            <pc:docMk/>
            <pc:sldMk cId="860014993" sldId="270"/>
            <ac:picMk id="23" creationId="{E644563C-BCA8-50AE-3DBE-4E90FF9BE9D7}"/>
          </ac:picMkLst>
        </pc:picChg>
        <pc:cxnChg chg="add">
          <ac:chgData name="Ked Swami" userId="7533068b17064973" providerId="LiveId" clId="{0412F994-B346-4DCB-8F54-91E7D76B3717}" dt="2023-11-10T09:23:22.853" v="3589" actId="11529"/>
          <ac:cxnSpMkLst>
            <pc:docMk/>
            <pc:sldMk cId="860014993" sldId="270"/>
            <ac:cxnSpMk id="9" creationId="{F4F41E69-91D4-352B-C297-242C01F25759}"/>
          </ac:cxnSpMkLst>
        </pc:cxnChg>
      </pc:sldChg>
      <pc:sldChg chg="modSp mod ord">
        <pc:chgData name="Ked Swami" userId="7533068b17064973" providerId="LiveId" clId="{0412F994-B346-4DCB-8F54-91E7D76B3717}" dt="2023-11-14T09:58:14.219" v="4508"/>
        <pc:sldMkLst>
          <pc:docMk/>
          <pc:sldMk cId="3708423789" sldId="271"/>
        </pc:sldMkLst>
        <pc:picChg chg="mod">
          <ac:chgData name="Ked Swami" userId="7533068b17064973" providerId="LiveId" clId="{0412F994-B346-4DCB-8F54-91E7D76B3717}" dt="2023-11-14T09:57:26.570" v="4505" actId="1076"/>
          <ac:picMkLst>
            <pc:docMk/>
            <pc:sldMk cId="3708423789" sldId="271"/>
            <ac:picMk id="27" creationId="{54398D84-BFC6-755A-EC58-598957A96E36}"/>
          </ac:picMkLst>
        </pc:picChg>
      </pc:sldChg>
      <pc:sldChg chg="ord">
        <pc:chgData name="Ked Swami" userId="7533068b17064973" providerId="LiveId" clId="{0412F994-B346-4DCB-8F54-91E7D76B3717}" dt="2023-11-14T09:58:25.116" v="4516"/>
        <pc:sldMkLst>
          <pc:docMk/>
          <pc:sldMk cId="604440701" sldId="273"/>
        </pc:sldMkLst>
      </pc:sldChg>
      <pc:sldChg chg="addSp delSp modSp mod ord modTransition">
        <pc:chgData name="Ked Swami" userId="7533068b17064973" providerId="LiveId" clId="{0412F994-B346-4DCB-8F54-91E7D76B3717}" dt="2023-11-10T15:54:39.176" v="4498"/>
        <pc:sldMkLst>
          <pc:docMk/>
          <pc:sldMk cId="1935995895" sldId="274"/>
        </pc:sldMkLst>
        <pc:spChg chg="add mod">
          <ac:chgData name="Ked Swami" userId="7533068b17064973" providerId="LiveId" clId="{0412F994-B346-4DCB-8F54-91E7D76B3717}" dt="2023-11-10T09:41:26.433" v="3753" actId="20577"/>
          <ac:spMkLst>
            <pc:docMk/>
            <pc:sldMk cId="1935995895" sldId="274"/>
            <ac:spMk id="2" creationId="{89C904D4-AAFC-C6D8-E42E-BE9BCDBC9951}"/>
          </ac:spMkLst>
        </pc:spChg>
        <pc:spChg chg="mod">
          <ac:chgData name="Ked Swami" userId="7533068b17064973" providerId="LiveId" clId="{0412F994-B346-4DCB-8F54-91E7D76B3717}" dt="2023-11-10T15:23:58.575" v="3993" actId="20577"/>
          <ac:spMkLst>
            <pc:docMk/>
            <pc:sldMk cId="1935995895" sldId="274"/>
            <ac:spMk id="3" creationId="{37ADC3A7-D478-4CE6-E23A-1AD7E1509C5E}"/>
          </ac:spMkLst>
        </pc:spChg>
        <pc:spChg chg="mod">
          <ac:chgData name="Ked Swami" userId="7533068b17064973" providerId="LiveId" clId="{0412F994-B346-4DCB-8F54-91E7D76B3717}" dt="2023-11-10T15:05:12.898" v="3797" actId="1076"/>
          <ac:spMkLst>
            <pc:docMk/>
            <pc:sldMk cId="1935995895" sldId="274"/>
            <ac:spMk id="4" creationId="{27451D07-25F0-D63B-2FEB-43FBC6BEC16B}"/>
          </ac:spMkLst>
        </pc:spChg>
        <pc:spChg chg="mod">
          <ac:chgData name="Ked Swami" userId="7533068b17064973" providerId="LiveId" clId="{0412F994-B346-4DCB-8F54-91E7D76B3717}" dt="2023-11-10T15:08:39.535" v="3857" actId="20577"/>
          <ac:spMkLst>
            <pc:docMk/>
            <pc:sldMk cId="1935995895" sldId="274"/>
            <ac:spMk id="5" creationId="{06F64BA1-992D-2AF9-0052-EFFF34AE0E05}"/>
          </ac:spMkLst>
        </pc:spChg>
        <pc:spChg chg="mod">
          <ac:chgData name="Ked Swami" userId="7533068b17064973" providerId="LiveId" clId="{0412F994-B346-4DCB-8F54-91E7D76B3717}" dt="2023-11-10T15:04:56.596" v="3795" actId="1076"/>
          <ac:spMkLst>
            <pc:docMk/>
            <pc:sldMk cId="1935995895" sldId="274"/>
            <ac:spMk id="6" creationId="{09EC89A9-A625-DD0A-9DF3-DC2811D5D150}"/>
          </ac:spMkLst>
        </pc:spChg>
        <pc:spChg chg="mod">
          <ac:chgData name="Ked Swami" userId="7533068b17064973" providerId="LiveId" clId="{0412F994-B346-4DCB-8F54-91E7D76B3717}" dt="2023-11-10T15:04:46.007" v="3794" actId="1076"/>
          <ac:spMkLst>
            <pc:docMk/>
            <pc:sldMk cId="1935995895" sldId="274"/>
            <ac:spMk id="7" creationId="{6D6402AC-43BD-1EC1-7D83-45F26FA74485}"/>
          </ac:spMkLst>
        </pc:spChg>
        <pc:spChg chg="mod">
          <ac:chgData name="Ked Swami" userId="7533068b17064973" providerId="LiveId" clId="{0412F994-B346-4DCB-8F54-91E7D76B3717}" dt="2023-11-10T15:04:42.229" v="3793" actId="1076"/>
          <ac:spMkLst>
            <pc:docMk/>
            <pc:sldMk cId="1935995895" sldId="274"/>
            <ac:spMk id="8" creationId="{8ED27C0E-70EA-CDCC-4C5F-852068220CB8}"/>
          </ac:spMkLst>
        </pc:spChg>
        <pc:spChg chg="add mod">
          <ac:chgData name="Ked Swami" userId="7533068b17064973" providerId="LiveId" clId="{0412F994-B346-4DCB-8F54-91E7D76B3717}" dt="2023-11-10T15:05:28.781" v="3829" actId="20577"/>
          <ac:spMkLst>
            <pc:docMk/>
            <pc:sldMk cId="1935995895" sldId="274"/>
            <ac:spMk id="9" creationId="{F4DE68BF-F3A0-D6AC-E5AE-8E732BE8753B}"/>
          </ac:spMkLst>
        </pc:spChg>
        <pc:spChg chg="add mod">
          <ac:chgData name="Ked Swami" userId="7533068b17064973" providerId="LiveId" clId="{0412F994-B346-4DCB-8F54-91E7D76B3717}" dt="2023-11-10T15:27:23.380" v="4197" actId="1076"/>
          <ac:spMkLst>
            <pc:docMk/>
            <pc:sldMk cId="1935995895" sldId="274"/>
            <ac:spMk id="18" creationId="{DD8E0A74-E8A9-5C4D-B328-D33742CBAB2C}"/>
          </ac:spMkLst>
        </pc:spChg>
        <pc:spChg chg="add del mod">
          <ac:chgData name="Ked Swami" userId="7533068b17064973" providerId="LiveId" clId="{0412F994-B346-4DCB-8F54-91E7D76B3717}" dt="2023-11-10T15:28:47.229" v="4222" actId="478"/>
          <ac:spMkLst>
            <pc:docMk/>
            <pc:sldMk cId="1935995895" sldId="274"/>
            <ac:spMk id="19" creationId="{CB780FBF-D485-2EA3-81AD-883F9BA42C74}"/>
          </ac:spMkLst>
        </pc:spChg>
        <pc:spChg chg="add mod">
          <ac:chgData name="Ked Swami" userId="7533068b17064973" providerId="LiveId" clId="{0412F994-B346-4DCB-8F54-91E7D76B3717}" dt="2023-11-10T15:29:36.350" v="4230" actId="14861"/>
          <ac:spMkLst>
            <pc:docMk/>
            <pc:sldMk cId="1935995895" sldId="274"/>
            <ac:spMk id="20" creationId="{324BD604-13DD-F1CE-E524-F41D3A132EFC}"/>
          </ac:spMkLst>
        </pc:spChg>
        <pc:spChg chg="add mod">
          <ac:chgData name="Ked Swami" userId="7533068b17064973" providerId="LiveId" clId="{0412F994-B346-4DCB-8F54-91E7D76B3717}" dt="2023-11-10T15:29:40.075" v="4231" actId="14861"/>
          <ac:spMkLst>
            <pc:docMk/>
            <pc:sldMk cId="1935995895" sldId="274"/>
            <ac:spMk id="21" creationId="{884C3DD1-2E1A-E125-71E2-B4F56BE08FAE}"/>
          </ac:spMkLst>
        </pc:spChg>
        <pc:spChg chg="add mod">
          <ac:chgData name="Ked Swami" userId="7533068b17064973" providerId="LiveId" clId="{0412F994-B346-4DCB-8F54-91E7D76B3717}" dt="2023-11-10T15:27:51.806" v="4207" actId="571"/>
          <ac:spMkLst>
            <pc:docMk/>
            <pc:sldMk cId="1935995895" sldId="274"/>
            <ac:spMk id="22" creationId="{DA8900DF-41D7-76B5-8BF2-02DF0EC36808}"/>
          </ac:spMkLst>
        </pc:spChg>
        <pc:spChg chg="add mod">
          <ac:chgData name="Ked Swami" userId="7533068b17064973" providerId="LiveId" clId="{0412F994-B346-4DCB-8F54-91E7D76B3717}" dt="2023-11-10T15:27:51.806" v="4207" actId="571"/>
          <ac:spMkLst>
            <pc:docMk/>
            <pc:sldMk cId="1935995895" sldId="274"/>
            <ac:spMk id="23" creationId="{5B2DD377-1E5F-CDFB-EC22-D95F893C49DF}"/>
          </ac:spMkLst>
        </pc:spChg>
        <pc:spChg chg="add mod">
          <ac:chgData name="Ked Swami" userId="7533068b17064973" providerId="LiveId" clId="{0412F994-B346-4DCB-8F54-91E7D76B3717}" dt="2023-11-10T15:29:13.900" v="4229" actId="14861"/>
          <ac:spMkLst>
            <pc:docMk/>
            <pc:sldMk cId="1935995895" sldId="274"/>
            <ac:spMk id="24" creationId="{AAA6B9D1-25C6-2E50-BCDE-A747C05E923A}"/>
          </ac:spMkLst>
        </pc:spChg>
        <pc:spChg chg="add mod">
          <ac:chgData name="Ked Swami" userId="7533068b17064973" providerId="LiveId" clId="{0412F994-B346-4DCB-8F54-91E7D76B3717}" dt="2023-11-10T15:29:09.515" v="4228" actId="14861"/>
          <ac:spMkLst>
            <pc:docMk/>
            <pc:sldMk cId="1935995895" sldId="274"/>
            <ac:spMk id="25" creationId="{51395C61-E679-E000-CE13-1EE47D1F8D5C}"/>
          </ac:spMkLst>
        </pc:spChg>
        <pc:spChg chg="mod">
          <ac:chgData name="Ked Swami" userId="7533068b17064973" providerId="LiveId" clId="{0412F994-B346-4DCB-8F54-91E7D76B3717}" dt="2023-11-10T12:47:31.995" v="3754" actId="1076"/>
          <ac:spMkLst>
            <pc:docMk/>
            <pc:sldMk cId="1935995895" sldId="274"/>
            <ac:spMk id="100" creationId="{81CD3FB9-A7B3-E8E5-08DA-6058F72109A1}"/>
          </ac:spMkLst>
        </pc:spChg>
        <pc:cxnChg chg="add del mod">
          <ac:chgData name="Ked Swami" userId="7533068b17064973" providerId="LiveId" clId="{0412F994-B346-4DCB-8F54-91E7D76B3717}" dt="2023-11-10T15:06:10.539" v="3831" actId="478"/>
          <ac:cxnSpMkLst>
            <pc:docMk/>
            <pc:sldMk cId="1935995895" sldId="274"/>
            <ac:cxnSpMk id="11" creationId="{CFAD3F28-6CB7-0056-DBD4-950715C78115}"/>
          </ac:cxnSpMkLst>
        </pc:cxnChg>
        <pc:cxnChg chg="add mod">
          <ac:chgData name="Ked Swami" userId="7533068b17064973" providerId="LiveId" clId="{0412F994-B346-4DCB-8F54-91E7D76B3717}" dt="2023-11-10T15:07:59.705" v="3836" actId="14861"/>
          <ac:cxnSpMkLst>
            <pc:docMk/>
            <pc:sldMk cId="1935995895" sldId="274"/>
            <ac:cxnSpMk id="13" creationId="{9F4A3D24-77DF-BEDB-BE72-6609369C2E84}"/>
          </ac:cxnSpMkLst>
        </pc:cxnChg>
        <pc:cxnChg chg="add mod">
          <ac:chgData name="Ked Swami" userId="7533068b17064973" providerId="LiveId" clId="{0412F994-B346-4DCB-8F54-91E7D76B3717}" dt="2023-11-10T15:08:07.975" v="3838" actId="1076"/>
          <ac:cxnSpMkLst>
            <pc:docMk/>
            <pc:sldMk cId="1935995895" sldId="274"/>
            <ac:cxnSpMk id="14" creationId="{A1D1CBC4-619B-E18E-40E6-21280E187C45}"/>
          </ac:cxnSpMkLst>
        </pc:cxnChg>
        <pc:cxnChg chg="add mod">
          <ac:chgData name="Ked Swami" userId="7533068b17064973" providerId="LiveId" clId="{0412F994-B346-4DCB-8F54-91E7D76B3717}" dt="2023-11-10T15:08:11.935" v="3839" actId="571"/>
          <ac:cxnSpMkLst>
            <pc:docMk/>
            <pc:sldMk cId="1935995895" sldId="274"/>
            <ac:cxnSpMk id="15" creationId="{E701C61A-B89B-CED6-4FAD-D81F1CCC87D6}"/>
          </ac:cxnSpMkLst>
        </pc:cxnChg>
        <pc:cxnChg chg="add mod">
          <ac:chgData name="Ked Swami" userId="7533068b17064973" providerId="LiveId" clId="{0412F994-B346-4DCB-8F54-91E7D76B3717}" dt="2023-11-10T15:08:16.129" v="3840" actId="571"/>
          <ac:cxnSpMkLst>
            <pc:docMk/>
            <pc:sldMk cId="1935995895" sldId="274"/>
            <ac:cxnSpMk id="16" creationId="{462AF974-ACF9-AE2A-C484-0F3C077FBADC}"/>
          </ac:cxnSpMkLst>
        </pc:cxnChg>
        <pc:cxnChg chg="add mod">
          <ac:chgData name="Ked Swami" userId="7533068b17064973" providerId="LiveId" clId="{0412F994-B346-4DCB-8F54-91E7D76B3717}" dt="2023-11-10T15:08:18.955" v="3841" actId="571"/>
          <ac:cxnSpMkLst>
            <pc:docMk/>
            <pc:sldMk cId="1935995895" sldId="274"/>
            <ac:cxnSpMk id="17" creationId="{2EFA29C5-8FF3-A104-970E-FF3AABECFC00}"/>
          </ac:cxnSpMkLst>
        </pc:cxnChg>
      </pc:sldChg>
      <pc:sldChg chg="addSp delSp modSp mod ord modTransition">
        <pc:chgData name="Ked Swami" userId="7533068b17064973" providerId="LiveId" clId="{0412F994-B346-4DCB-8F54-91E7D76B3717}" dt="2023-11-10T15:54:41.003" v="4499"/>
        <pc:sldMkLst>
          <pc:docMk/>
          <pc:sldMk cId="1997206233" sldId="275"/>
        </pc:sldMkLst>
        <pc:spChg chg="add mod">
          <ac:chgData name="Ked Swami" userId="7533068b17064973" providerId="LiveId" clId="{0412F994-B346-4DCB-8F54-91E7D76B3717}" dt="2023-11-10T15:34:49.901" v="4332" actId="20577"/>
          <ac:spMkLst>
            <pc:docMk/>
            <pc:sldMk cId="1997206233" sldId="275"/>
            <ac:spMk id="2" creationId="{81651182-D83B-849D-AA56-A5DC47571CD3}"/>
          </ac:spMkLst>
        </pc:spChg>
        <pc:spChg chg="add mod">
          <ac:chgData name="Ked Swami" userId="7533068b17064973" providerId="LiveId" clId="{0412F994-B346-4DCB-8F54-91E7D76B3717}" dt="2023-11-10T15:41:15.251" v="4431" actId="20577"/>
          <ac:spMkLst>
            <pc:docMk/>
            <pc:sldMk cId="1997206233" sldId="275"/>
            <ac:spMk id="3" creationId="{7AB06F94-3F4E-DF66-5BFD-50404DE790F1}"/>
          </ac:spMkLst>
        </pc:spChg>
        <pc:spChg chg="add mod">
          <ac:chgData name="Ked Swami" userId="7533068b17064973" providerId="LiveId" clId="{0412F994-B346-4DCB-8F54-91E7D76B3717}" dt="2023-11-10T15:42:57.096" v="4444" actId="1076"/>
          <ac:spMkLst>
            <pc:docMk/>
            <pc:sldMk cId="1997206233" sldId="275"/>
            <ac:spMk id="4" creationId="{A44AF6B9-867D-1992-0FDE-2B7FD613D9E2}"/>
          </ac:spMkLst>
        </pc:spChg>
        <pc:spChg chg="add del mod">
          <ac:chgData name="Ked Swami" userId="7533068b17064973" providerId="LiveId" clId="{0412F994-B346-4DCB-8F54-91E7D76B3717}" dt="2023-11-10T15:52:09.526" v="4466" actId="21"/>
          <ac:spMkLst>
            <pc:docMk/>
            <pc:sldMk cId="1997206233" sldId="275"/>
            <ac:spMk id="6" creationId="{23964C10-5B6E-7B54-1913-B6D9589439B8}"/>
          </ac:spMkLst>
        </pc:spChg>
        <pc:spChg chg="add mod">
          <ac:chgData name="Ked Swami" userId="7533068b17064973" providerId="LiveId" clId="{0412F994-B346-4DCB-8F54-91E7D76B3717}" dt="2023-11-10T15:52:14.064" v="4468"/>
          <ac:spMkLst>
            <pc:docMk/>
            <pc:sldMk cId="1997206233" sldId="275"/>
            <ac:spMk id="9" creationId="{34BD7047-0C41-BE4D-F4E0-8B6829F4BF94}"/>
          </ac:spMkLst>
        </pc:spChg>
        <pc:spChg chg="del">
          <ac:chgData name="Ked Swami" userId="7533068b17064973" providerId="LiveId" clId="{0412F994-B346-4DCB-8F54-91E7D76B3717}" dt="2023-11-10T15:49:48.573" v="4456" actId="21"/>
          <ac:spMkLst>
            <pc:docMk/>
            <pc:sldMk cId="1997206233" sldId="275"/>
            <ac:spMk id="144" creationId="{55BB3A3A-816E-E14C-9ED0-4F90AA38F927}"/>
          </ac:spMkLst>
        </pc:spChg>
        <pc:picChg chg="add del mod">
          <ac:chgData name="Ked Swami" userId="7533068b17064973" providerId="LiveId" clId="{0412F994-B346-4DCB-8F54-91E7D76B3717}" dt="2023-11-10T15:51:48.211" v="4459" actId="478"/>
          <ac:picMkLst>
            <pc:docMk/>
            <pc:sldMk cId="1997206233" sldId="275"/>
            <ac:picMk id="5" creationId="{1195A6A0-8D3E-2240-D3BE-CE4A30E0DBE1}"/>
          </ac:picMkLst>
        </pc:picChg>
        <pc:picChg chg="add mod">
          <ac:chgData name="Ked Swami" userId="7533068b17064973" providerId="LiveId" clId="{0412F994-B346-4DCB-8F54-91E7D76B3717}" dt="2023-11-10T15:52:13.294" v="4467" actId="14100"/>
          <ac:picMkLst>
            <pc:docMk/>
            <pc:sldMk cId="1997206233" sldId="275"/>
            <ac:picMk id="8" creationId="{ABF52AEA-EF18-9E47-7D75-1AD230FC067C}"/>
          </ac:picMkLst>
        </pc:picChg>
      </pc:sldChg>
      <pc:sldChg chg="ord">
        <pc:chgData name="Ked Swami" userId="7533068b17064973" providerId="LiveId" clId="{0412F994-B346-4DCB-8F54-91E7D76B3717}" dt="2023-11-14T09:58:23.925" v="4514"/>
        <pc:sldMkLst>
          <pc:docMk/>
          <pc:sldMk cId="2148238529" sldId="276"/>
        </pc:sldMkLst>
      </pc:sldChg>
      <pc:sldChg chg="ord">
        <pc:chgData name="Ked Swami" userId="7533068b17064973" providerId="LiveId" clId="{0412F994-B346-4DCB-8F54-91E7D76B3717}" dt="2023-11-14T09:58:31.656" v="4518"/>
        <pc:sldMkLst>
          <pc:docMk/>
          <pc:sldMk cId="620442043" sldId="277"/>
        </pc:sldMkLst>
      </pc:sldChg>
      <pc:sldChg chg="addSp delSp new del mod">
        <pc:chgData name="Ked Swami" userId="7533068b17064973" providerId="LiveId" clId="{0412F994-B346-4DCB-8F54-91E7D76B3717}" dt="2023-11-10T09:24:39.488" v="3635" actId="680"/>
        <pc:sldMkLst>
          <pc:docMk/>
          <pc:sldMk cId="52281396" sldId="279"/>
        </pc:sldMkLst>
        <pc:spChg chg="add del">
          <ac:chgData name="Ked Swami" userId="7533068b17064973" providerId="LiveId" clId="{0412F994-B346-4DCB-8F54-91E7D76B3717}" dt="2023-11-10T09:24:38.984" v="3634" actId="22"/>
          <ac:spMkLst>
            <pc:docMk/>
            <pc:sldMk cId="52281396" sldId="279"/>
            <ac:spMk id="3" creationId="{D59F2972-7C48-1828-C1F9-CDC294C6E52B}"/>
          </ac:spMkLst>
        </pc:spChg>
      </pc:sldChg>
      <pc:sldChg chg="addSp delSp new del mod">
        <pc:chgData name="Ked Swami" userId="7533068b17064973" providerId="LiveId" clId="{0412F994-B346-4DCB-8F54-91E7D76B3717}" dt="2023-11-08T10:12:30.142" v="3075" actId="47"/>
        <pc:sldMkLst>
          <pc:docMk/>
          <pc:sldMk cId="199496867" sldId="279"/>
        </pc:sldMkLst>
        <pc:spChg chg="add del">
          <ac:chgData name="Ked Swami" userId="7533068b17064973" providerId="LiveId" clId="{0412F994-B346-4DCB-8F54-91E7D76B3717}" dt="2023-11-08T10:12:14.081" v="3069" actId="22"/>
          <ac:spMkLst>
            <pc:docMk/>
            <pc:sldMk cId="199496867" sldId="279"/>
            <ac:spMk id="3" creationId="{C25527AB-8EB3-EF2E-5AF2-40E2162625EF}"/>
          </ac:spMkLst>
        </pc:spChg>
      </pc:sldChg>
      <pc:sldChg chg="new del">
        <pc:chgData name="Ked Swami" userId="7533068b17064973" providerId="LiveId" clId="{0412F994-B346-4DCB-8F54-91E7D76B3717}" dt="2023-11-10T15:49:20.322" v="4446" actId="47"/>
        <pc:sldMkLst>
          <pc:docMk/>
          <pc:sldMk cId="1704544882" sldId="27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EE757E-9E00-4FF8-AC23-CB721900B7EB}" type="datetimeFigureOut">
              <a:rPr lang="en-US" smtClean="0"/>
              <a:t>11/14/2023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FDAFFE-D59A-4BF9-9ECE-C081C448FE11}" type="slidenum">
              <a:rPr lang="en-US" smtClean="0"/>
              <a:t>‹#›</a:t>
            </a:fld>
            <a:endParaRPr lang="en-US"/>
          </a:p>
        </p:txBody>
      </p:sp>
    </p:spTree>
    <p:extLst>
      <p:ext uri="{BB962C8B-B14F-4D97-AF65-F5344CB8AC3E}">
        <p14:creationId xmlns:p14="http://schemas.microsoft.com/office/powerpoint/2010/main" val="110313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47EA8-DCE2-B137-F226-98CE70B98F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BCA25E-D4A0-831D-D282-994184863C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D0DB4A-AD36-9CEE-11D3-24241874A2F1}"/>
              </a:ext>
            </a:extLst>
          </p:cNvPr>
          <p:cNvSpPr>
            <a:spLocks noGrp="1"/>
          </p:cNvSpPr>
          <p:nvPr>
            <p:ph type="dt" sz="half" idx="10"/>
          </p:nvPr>
        </p:nvSpPr>
        <p:spPr/>
        <p:txBody>
          <a:bodyPr/>
          <a:lstStyle/>
          <a:p>
            <a:fld id="{D13A6E32-14FC-42CA-8F99-421527A3ABC3}" type="datetimeFigureOut">
              <a:rPr lang="en-IN" smtClean="0"/>
              <a:t>14-11-2023</a:t>
            </a:fld>
            <a:endParaRPr lang="en-IN"/>
          </a:p>
        </p:txBody>
      </p:sp>
      <p:sp>
        <p:nvSpPr>
          <p:cNvPr id="5" name="Footer Placeholder 4">
            <a:extLst>
              <a:ext uri="{FF2B5EF4-FFF2-40B4-BE49-F238E27FC236}">
                <a16:creationId xmlns:a16="http://schemas.microsoft.com/office/drawing/2014/main" id="{091302C7-F07F-C7C8-78F3-E7736E4D6F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EFE5D3-786B-8A81-4627-2B9B86AB85B3}"/>
              </a:ext>
            </a:extLst>
          </p:cNvPr>
          <p:cNvSpPr>
            <a:spLocks noGrp="1"/>
          </p:cNvSpPr>
          <p:nvPr>
            <p:ph type="sldNum" sz="quarter" idx="12"/>
          </p:nvPr>
        </p:nvSpPr>
        <p:spPr/>
        <p:txBody>
          <a:bodyPr/>
          <a:lstStyle/>
          <a:p>
            <a:fld id="{222B1C96-6796-4D61-91C5-9DAF1C157960}" type="slidenum">
              <a:rPr lang="en-IN" smtClean="0"/>
              <a:t>‹#›</a:t>
            </a:fld>
            <a:endParaRPr lang="en-IN"/>
          </a:p>
        </p:txBody>
      </p:sp>
    </p:spTree>
    <p:extLst>
      <p:ext uri="{BB962C8B-B14F-4D97-AF65-F5344CB8AC3E}">
        <p14:creationId xmlns:p14="http://schemas.microsoft.com/office/powerpoint/2010/main" val="352123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FC06D-75AD-658C-DC34-B904F0380D2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6431EE-7FA0-0B6A-8E35-0A634A28B6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83E0C6-CDC2-255C-81F3-22D859CEE8FB}"/>
              </a:ext>
            </a:extLst>
          </p:cNvPr>
          <p:cNvSpPr>
            <a:spLocks noGrp="1"/>
          </p:cNvSpPr>
          <p:nvPr>
            <p:ph type="dt" sz="half" idx="10"/>
          </p:nvPr>
        </p:nvSpPr>
        <p:spPr/>
        <p:txBody>
          <a:bodyPr/>
          <a:lstStyle/>
          <a:p>
            <a:fld id="{D13A6E32-14FC-42CA-8F99-421527A3ABC3}" type="datetimeFigureOut">
              <a:rPr lang="en-IN" smtClean="0"/>
              <a:t>14-11-2023</a:t>
            </a:fld>
            <a:endParaRPr lang="en-IN"/>
          </a:p>
        </p:txBody>
      </p:sp>
      <p:sp>
        <p:nvSpPr>
          <p:cNvPr id="5" name="Footer Placeholder 4">
            <a:extLst>
              <a:ext uri="{FF2B5EF4-FFF2-40B4-BE49-F238E27FC236}">
                <a16:creationId xmlns:a16="http://schemas.microsoft.com/office/drawing/2014/main" id="{E286EC7C-5C77-4E4F-95FF-58780F50C9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637EE7-2288-5ED1-B7A7-9768CE314FA2}"/>
              </a:ext>
            </a:extLst>
          </p:cNvPr>
          <p:cNvSpPr>
            <a:spLocks noGrp="1"/>
          </p:cNvSpPr>
          <p:nvPr>
            <p:ph type="sldNum" sz="quarter" idx="12"/>
          </p:nvPr>
        </p:nvSpPr>
        <p:spPr/>
        <p:txBody>
          <a:bodyPr/>
          <a:lstStyle/>
          <a:p>
            <a:fld id="{222B1C96-6796-4D61-91C5-9DAF1C157960}" type="slidenum">
              <a:rPr lang="en-IN" smtClean="0"/>
              <a:t>‹#›</a:t>
            </a:fld>
            <a:endParaRPr lang="en-IN"/>
          </a:p>
        </p:txBody>
      </p:sp>
    </p:spTree>
    <p:extLst>
      <p:ext uri="{BB962C8B-B14F-4D97-AF65-F5344CB8AC3E}">
        <p14:creationId xmlns:p14="http://schemas.microsoft.com/office/powerpoint/2010/main" val="3289479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13E2F3-C909-CFA7-B0AE-78F6276BDF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38A30B-39DB-A993-5EE8-36E0A15C17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9B7FDA-4EA6-30EA-A1CB-9FFE562152E8}"/>
              </a:ext>
            </a:extLst>
          </p:cNvPr>
          <p:cNvSpPr>
            <a:spLocks noGrp="1"/>
          </p:cNvSpPr>
          <p:nvPr>
            <p:ph type="dt" sz="half" idx="10"/>
          </p:nvPr>
        </p:nvSpPr>
        <p:spPr/>
        <p:txBody>
          <a:bodyPr/>
          <a:lstStyle/>
          <a:p>
            <a:fld id="{D13A6E32-14FC-42CA-8F99-421527A3ABC3}" type="datetimeFigureOut">
              <a:rPr lang="en-IN" smtClean="0"/>
              <a:t>14-11-2023</a:t>
            </a:fld>
            <a:endParaRPr lang="en-IN"/>
          </a:p>
        </p:txBody>
      </p:sp>
      <p:sp>
        <p:nvSpPr>
          <p:cNvPr id="5" name="Footer Placeholder 4">
            <a:extLst>
              <a:ext uri="{FF2B5EF4-FFF2-40B4-BE49-F238E27FC236}">
                <a16:creationId xmlns:a16="http://schemas.microsoft.com/office/drawing/2014/main" id="{325AE0C8-F3ED-171D-8EBE-973D43E7C9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AB4457-5F82-E093-0C3A-E4E8E142AD52}"/>
              </a:ext>
            </a:extLst>
          </p:cNvPr>
          <p:cNvSpPr>
            <a:spLocks noGrp="1"/>
          </p:cNvSpPr>
          <p:nvPr>
            <p:ph type="sldNum" sz="quarter" idx="12"/>
          </p:nvPr>
        </p:nvSpPr>
        <p:spPr/>
        <p:txBody>
          <a:bodyPr/>
          <a:lstStyle/>
          <a:p>
            <a:fld id="{222B1C96-6796-4D61-91C5-9DAF1C157960}" type="slidenum">
              <a:rPr lang="en-IN" smtClean="0"/>
              <a:t>‹#›</a:t>
            </a:fld>
            <a:endParaRPr lang="en-IN"/>
          </a:p>
        </p:txBody>
      </p:sp>
    </p:spTree>
    <p:extLst>
      <p:ext uri="{BB962C8B-B14F-4D97-AF65-F5344CB8AC3E}">
        <p14:creationId xmlns:p14="http://schemas.microsoft.com/office/powerpoint/2010/main" val="3611261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206FE-0549-BCE1-61E3-D000714AA6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0483B5-4841-A6D2-103A-386B33951B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9EC39D-DE07-5ACB-7A86-A6BDEBC15970}"/>
              </a:ext>
            </a:extLst>
          </p:cNvPr>
          <p:cNvSpPr>
            <a:spLocks noGrp="1"/>
          </p:cNvSpPr>
          <p:nvPr>
            <p:ph type="dt" sz="half" idx="10"/>
          </p:nvPr>
        </p:nvSpPr>
        <p:spPr/>
        <p:txBody>
          <a:bodyPr/>
          <a:lstStyle/>
          <a:p>
            <a:fld id="{D13A6E32-14FC-42CA-8F99-421527A3ABC3}" type="datetimeFigureOut">
              <a:rPr lang="en-IN" smtClean="0"/>
              <a:t>14-11-2023</a:t>
            </a:fld>
            <a:endParaRPr lang="en-IN"/>
          </a:p>
        </p:txBody>
      </p:sp>
      <p:sp>
        <p:nvSpPr>
          <p:cNvPr id="5" name="Footer Placeholder 4">
            <a:extLst>
              <a:ext uri="{FF2B5EF4-FFF2-40B4-BE49-F238E27FC236}">
                <a16:creationId xmlns:a16="http://schemas.microsoft.com/office/drawing/2014/main" id="{992FD071-DD4F-76CF-81EE-0157036A4E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F11E24-B4AC-F85E-7C2A-B1FE0AFF7A93}"/>
              </a:ext>
            </a:extLst>
          </p:cNvPr>
          <p:cNvSpPr>
            <a:spLocks noGrp="1"/>
          </p:cNvSpPr>
          <p:nvPr>
            <p:ph type="sldNum" sz="quarter" idx="12"/>
          </p:nvPr>
        </p:nvSpPr>
        <p:spPr/>
        <p:txBody>
          <a:bodyPr/>
          <a:lstStyle/>
          <a:p>
            <a:fld id="{222B1C96-6796-4D61-91C5-9DAF1C157960}" type="slidenum">
              <a:rPr lang="en-IN" smtClean="0"/>
              <a:t>‹#›</a:t>
            </a:fld>
            <a:endParaRPr lang="en-IN"/>
          </a:p>
        </p:txBody>
      </p:sp>
    </p:spTree>
    <p:extLst>
      <p:ext uri="{BB962C8B-B14F-4D97-AF65-F5344CB8AC3E}">
        <p14:creationId xmlns:p14="http://schemas.microsoft.com/office/powerpoint/2010/main" val="1826646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E5C4-9128-F982-B664-74AE4414F5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8522B0-16AC-20A2-B5B2-0FD54B6911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A81238-E61F-DBFC-DB0A-8D287C90D57F}"/>
              </a:ext>
            </a:extLst>
          </p:cNvPr>
          <p:cNvSpPr>
            <a:spLocks noGrp="1"/>
          </p:cNvSpPr>
          <p:nvPr>
            <p:ph type="dt" sz="half" idx="10"/>
          </p:nvPr>
        </p:nvSpPr>
        <p:spPr/>
        <p:txBody>
          <a:bodyPr/>
          <a:lstStyle/>
          <a:p>
            <a:fld id="{D13A6E32-14FC-42CA-8F99-421527A3ABC3}" type="datetimeFigureOut">
              <a:rPr lang="en-IN" smtClean="0"/>
              <a:t>14-11-2023</a:t>
            </a:fld>
            <a:endParaRPr lang="en-IN"/>
          </a:p>
        </p:txBody>
      </p:sp>
      <p:sp>
        <p:nvSpPr>
          <p:cNvPr id="5" name="Footer Placeholder 4">
            <a:extLst>
              <a:ext uri="{FF2B5EF4-FFF2-40B4-BE49-F238E27FC236}">
                <a16:creationId xmlns:a16="http://schemas.microsoft.com/office/drawing/2014/main" id="{16A200D9-A50B-9579-D22D-A402A5C118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70858B-92C1-30AC-FD2D-4CDB102E9A2E}"/>
              </a:ext>
            </a:extLst>
          </p:cNvPr>
          <p:cNvSpPr>
            <a:spLocks noGrp="1"/>
          </p:cNvSpPr>
          <p:nvPr>
            <p:ph type="sldNum" sz="quarter" idx="12"/>
          </p:nvPr>
        </p:nvSpPr>
        <p:spPr/>
        <p:txBody>
          <a:bodyPr/>
          <a:lstStyle/>
          <a:p>
            <a:fld id="{222B1C96-6796-4D61-91C5-9DAF1C157960}" type="slidenum">
              <a:rPr lang="en-IN" smtClean="0"/>
              <a:t>‹#›</a:t>
            </a:fld>
            <a:endParaRPr lang="en-IN"/>
          </a:p>
        </p:txBody>
      </p:sp>
    </p:spTree>
    <p:extLst>
      <p:ext uri="{BB962C8B-B14F-4D97-AF65-F5344CB8AC3E}">
        <p14:creationId xmlns:p14="http://schemas.microsoft.com/office/powerpoint/2010/main" val="3010219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3CF5F-64B9-2841-99AF-5C50F4E98B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B8FF91-9794-7A2F-69F3-C808E8257F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1ECEC3-2827-25ED-8FC0-E6C720B612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BC8823-A99E-B158-CA68-7543A94F5DF1}"/>
              </a:ext>
            </a:extLst>
          </p:cNvPr>
          <p:cNvSpPr>
            <a:spLocks noGrp="1"/>
          </p:cNvSpPr>
          <p:nvPr>
            <p:ph type="dt" sz="half" idx="10"/>
          </p:nvPr>
        </p:nvSpPr>
        <p:spPr/>
        <p:txBody>
          <a:bodyPr/>
          <a:lstStyle/>
          <a:p>
            <a:fld id="{D13A6E32-14FC-42CA-8F99-421527A3ABC3}" type="datetimeFigureOut">
              <a:rPr lang="en-IN" smtClean="0"/>
              <a:t>14-11-2023</a:t>
            </a:fld>
            <a:endParaRPr lang="en-IN"/>
          </a:p>
        </p:txBody>
      </p:sp>
      <p:sp>
        <p:nvSpPr>
          <p:cNvPr id="6" name="Footer Placeholder 5">
            <a:extLst>
              <a:ext uri="{FF2B5EF4-FFF2-40B4-BE49-F238E27FC236}">
                <a16:creationId xmlns:a16="http://schemas.microsoft.com/office/drawing/2014/main" id="{C7C09363-6C18-1497-262C-E5870C67B8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144092-E7F4-F5E0-5566-FFC887DD44A7}"/>
              </a:ext>
            </a:extLst>
          </p:cNvPr>
          <p:cNvSpPr>
            <a:spLocks noGrp="1"/>
          </p:cNvSpPr>
          <p:nvPr>
            <p:ph type="sldNum" sz="quarter" idx="12"/>
          </p:nvPr>
        </p:nvSpPr>
        <p:spPr/>
        <p:txBody>
          <a:bodyPr/>
          <a:lstStyle/>
          <a:p>
            <a:fld id="{222B1C96-6796-4D61-91C5-9DAF1C157960}" type="slidenum">
              <a:rPr lang="en-IN" smtClean="0"/>
              <a:t>‹#›</a:t>
            </a:fld>
            <a:endParaRPr lang="en-IN"/>
          </a:p>
        </p:txBody>
      </p:sp>
    </p:spTree>
    <p:extLst>
      <p:ext uri="{BB962C8B-B14F-4D97-AF65-F5344CB8AC3E}">
        <p14:creationId xmlns:p14="http://schemas.microsoft.com/office/powerpoint/2010/main" val="286416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7FFAE-A1DC-787C-2EF5-216C3FFF783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93DAED-D5D5-6857-4ACB-A0FC1B5206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CCFF38-1957-86D3-72AD-816E06DA26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CE00F3-26A9-9AB2-DDCA-897BB2A81B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49C8D1-2C1B-921B-1352-0C4FE4AB1D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8583C99-7F5E-FC90-F348-F81B0DF7DF53}"/>
              </a:ext>
            </a:extLst>
          </p:cNvPr>
          <p:cNvSpPr>
            <a:spLocks noGrp="1"/>
          </p:cNvSpPr>
          <p:nvPr>
            <p:ph type="dt" sz="half" idx="10"/>
          </p:nvPr>
        </p:nvSpPr>
        <p:spPr/>
        <p:txBody>
          <a:bodyPr/>
          <a:lstStyle/>
          <a:p>
            <a:fld id="{D13A6E32-14FC-42CA-8F99-421527A3ABC3}" type="datetimeFigureOut">
              <a:rPr lang="en-IN" smtClean="0"/>
              <a:t>14-11-2023</a:t>
            </a:fld>
            <a:endParaRPr lang="en-IN"/>
          </a:p>
        </p:txBody>
      </p:sp>
      <p:sp>
        <p:nvSpPr>
          <p:cNvPr id="8" name="Footer Placeholder 7">
            <a:extLst>
              <a:ext uri="{FF2B5EF4-FFF2-40B4-BE49-F238E27FC236}">
                <a16:creationId xmlns:a16="http://schemas.microsoft.com/office/drawing/2014/main" id="{35BB4730-15EE-97A4-D63F-D0283D81A0B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2DE317-A253-2B3A-56A1-7772B0A2F98F}"/>
              </a:ext>
            </a:extLst>
          </p:cNvPr>
          <p:cNvSpPr>
            <a:spLocks noGrp="1"/>
          </p:cNvSpPr>
          <p:nvPr>
            <p:ph type="sldNum" sz="quarter" idx="12"/>
          </p:nvPr>
        </p:nvSpPr>
        <p:spPr/>
        <p:txBody>
          <a:bodyPr/>
          <a:lstStyle/>
          <a:p>
            <a:fld id="{222B1C96-6796-4D61-91C5-9DAF1C157960}" type="slidenum">
              <a:rPr lang="en-IN" smtClean="0"/>
              <a:t>‹#›</a:t>
            </a:fld>
            <a:endParaRPr lang="en-IN"/>
          </a:p>
        </p:txBody>
      </p:sp>
    </p:spTree>
    <p:extLst>
      <p:ext uri="{BB962C8B-B14F-4D97-AF65-F5344CB8AC3E}">
        <p14:creationId xmlns:p14="http://schemas.microsoft.com/office/powerpoint/2010/main" val="1296455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BDE8C-B900-786C-C28C-3D19E26CBF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20021F-A90C-1205-C7DD-C98D8141B8CF}"/>
              </a:ext>
            </a:extLst>
          </p:cNvPr>
          <p:cNvSpPr>
            <a:spLocks noGrp="1"/>
          </p:cNvSpPr>
          <p:nvPr>
            <p:ph type="dt" sz="half" idx="10"/>
          </p:nvPr>
        </p:nvSpPr>
        <p:spPr/>
        <p:txBody>
          <a:bodyPr/>
          <a:lstStyle/>
          <a:p>
            <a:fld id="{D13A6E32-14FC-42CA-8F99-421527A3ABC3}" type="datetimeFigureOut">
              <a:rPr lang="en-IN" smtClean="0"/>
              <a:t>14-11-2023</a:t>
            </a:fld>
            <a:endParaRPr lang="en-IN"/>
          </a:p>
        </p:txBody>
      </p:sp>
      <p:sp>
        <p:nvSpPr>
          <p:cNvPr id="4" name="Footer Placeholder 3">
            <a:extLst>
              <a:ext uri="{FF2B5EF4-FFF2-40B4-BE49-F238E27FC236}">
                <a16:creationId xmlns:a16="http://schemas.microsoft.com/office/drawing/2014/main" id="{EC82B5A1-886A-3510-4432-A8595682241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278A0FA-27C8-2BA3-4CC2-C9B5073A6109}"/>
              </a:ext>
            </a:extLst>
          </p:cNvPr>
          <p:cNvSpPr>
            <a:spLocks noGrp="1"/>
          </p:cNvSpPr>
          <p:nvPr>
            <p:ph type="sldNum" sz="quarter" idx="12"/>
          </p:nvPr>
        </p:nvSpPr>
        <p:spPr/>
        <p:txBody>
          <a:bodyPr/>
          <a:lstStyle/>
          <a:p>
            <a:fld id="{222B1C96-6796-4D61-91C5-9DAF1C157960}" type="slidenum">
              <a:rPr lang="en-IN" smtClean="0"/>
              <a:t>‹#›</a:t>
            </a:fld>
            <a:endParaRPr lang="en-IN"/>
          </a:p>
        </p:txBody>
      </p:sp>
    </p:spTree>
    <p:extLst>
      <p:ext uri="{BB962C8B-B14F-4D97-AF65-F5344CB8AC3E}">
        <p14:creationId xmlns:p14="http://schemas.microsoft.com/office/powerpoint/2010/main" val="758949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9DEF5D-CF89-E526-68D5-F736425D6F04}"/>
              </a:ext>
            </a:extLst>
          </p:cNvPr>
          <p:cNvSpPr>
            <a:spLocks noGrp="1"/>
          </p:cNvSpPr>
          <p:nvPr>
            <p:ph type="dt" sz="half" idx="10"/>
          </p:nvPr>
        </p:nvSpPr>
        <p:spPr/>
        <p:txBody>
          <a:bodyPr/>
          <a:lstStyle/>
          <a:p>
            <a:fld id="{D13A6E32-14FC-42CA-8F99-421527A3ABC3}" type="datetimeFigureOut">
              <a:rPr lang="en-IN" smtClean="0"/>
              <a:t>14-11-2023</a:t>
            </a:fld>
            <a:endParaRPr lang="en-IN"/>
          </a:p>
        </p:txBody>
      </p:sp>
      <p:sp>
        <p:nvSpPr>
          <p:cNvPr id="3" name="Footer Placeholder 2">
            <a:extLst>
              <a:ext uri="{FF2B5EF4-FFF2-40B4-BE49-F238E27FC236}">
                <a16:creationId xmlns:a16="http://schemas.microsoft.com/office/drawing/2014/main" id="{BFDEAA92-1958-702F-E7C0-4B7C083E37F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9C24208-A059-820B-9E8D-13092D8FD99B}"/>
              </a:ext>
            </a:extLst>
          </p:cNvPr>
          <p:cNvSpPr>
            <a:spLocks noGrp="1"/>
          </p:cNvSpPr>
          <p:nvPr>
            <p:ph type="sldNum" sz="quarter" idx="12"/>
          </p:nvPr>
        </p:nvSpPr>
        <p:spPr/>
        <p:txBody>
          <a:bodyPr/>
          <a:lstStyle/>
          <a:p>
            <a:fld id="{222B1C96-6796-4D61-91C5-9DAF1C157960}" type="slidenum">
              <a:rPr lang="en-IN" smtClean="0"/>
              <a:t>‹#›</a:t>
            </a:fld>
            <a:endParaRPr lang="en-IN"/>
          </a:p>
        </p:txBody>
      </p:sp>
    </p:spTree>
    <p:extLst>
      <p:ext uri="{BB962C8B-B14F-4D97-AF65-F5344CB8AC3E}">
        <p14:creationId xmlns:p14="http://schemas.microsoft.com/office/powerpoint/2010/main" val="2593524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0A555-4BA1-E862-F69D-7A92D7D09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ECC932C-415B-AA99-A3D8-6FF92B9CC9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57B985B-15C8-BC3C-F1F3-DDEA50F75C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679148-5F6D-37FD-1273-FCE5CB04F2BA}"/>
              </a:ext>
            </a:extLst>
          </p:cNvPr>
          <p:cNvSpPr>
            <a:spLocks noGrp="1"/>
          </p:cNvSpPr>
          <p:nvPr>
            <p:ph type="dt" sz="half" idx="10"/>
          </p:nvPr>
        </p:nvSpPr>
        <p:spPr/>
        <p:txBody>
          <a:bodyPr/>
          <a:lstStyle/>
          <a:p>
            <a:fld id="{D13A6E32-14FC-42CA-8F99-421527A3ABC3}" type="datetimeFigureOut">
              <a:rPr lang="en-IN" smtClean="0"/>
              <a:t>14-11-2023</a:t>
            </a:fld>
            <a:endParaRPr lang="en-IN"/>
          </a:p>
        </p:txBody>
      </p:sp>
      <p:sp>
        <p:nvSpPr>
          <p:cNvPr id="6" name="Footer Placeholder 5">
            <a:extLst>
              <a:ext uri="{FF2B5EF4-FFF2-40B4-BE49-F238E27FC236}">
                <a16:creationId xmlns:a16="http://schemas.microsoft.com/office/drawing/2014/main" id="{22904DFF-2E66-2D76-7C38-5B9527D70B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3D63F6-8157-BF9A-F3E9-6682B485747A}"/>
              </a:ext>
            </a:extLst>
          </p:cNvPr>
          <p:cNvSpPr>
            <a:spLocks noGrp="1"/>
          </p:cNvSpPr>
          <p:nvPr>
            <p:ph type="sldNum" sz="quarter" idx="12"/>
          </p:nvPr>
        </p:nvSpPr>
        <p:spPr/>
        <p:txBody>
          <a:bodyPr/>
          <a:lstStyle/>
          <a:p>
            <a:fld id="{222B1C96-6796-4D61-91C5-9DAF1C157960}" type="slidenum">
              <a:rPr lang="en-IN" smtClean="0"/>
              <a:t>‹#›</a:t>
            </a:fld>
            <a:endParaRPr lang="en-IN"/>
          </a:p>
        </p:txBody>
      </p:sp>
    </p:spTree>
    <p:extLst>
      <p:ext uri="{BB962C8B-B14F-4D97-AF65-F5344CB8AC3E}">
        <p14:creationId xmlns:p14="http://schemas.microsoft.com/office/powerpoint/2010/main" val="1044573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81B60-9E80-F529-5807-DAB5B74621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E33B62-7E3B-98EC-04C8-D015E6BC1A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8206E57-C8C1-6A79-E0E4-F778B8C6CA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1D3FE-EB1C-2993-CB9F-0FF617778B99}"/>
              </a:ext>
            </a:extLst>
          </p:cNvPr>
          <p:cNvSpPr>
            <a:spLocks noGrp="1"/>
          </p:cNvSpPr>
          <p:nvPr>
            <p:ph type="dt" sz="half" idx="10"/>
          </p:nvPr>
        </p:nvSpPr>
        <p:spPr/>
        <p:txBody>
          <a:bodyPr/>
          <a:lstStyle/>
          <a:p>
            <a:fld id="{D13A6E32-14FC-42CA-8F99-421527A3ABC3}" type="datetimeFigureOut">
              <a:rPr lang="en-IN" smtClean="0"/>
              <a:t>14-11-2023</a:t>
            </a:fld>
            <a:endParaRPr lang="en-IN"/>
          </a:p>
        </p:txBody>
      </p:sp>
      <p:sp>
        <p:nvSpPr>
          <p:cNvPr id="6" name="Footer Placeholder 5">
            <a:extLst>
              <a:ext uri="{FF2B5EF4-FFF2-40B4-BE49-F238E27FC236}">
                <a16:creationId xmlns:a16="http://schemas.microsoft.com/office/drawing/2014/main" id="{451992FB-5A4F-BB5E-3FF3-F2312CD04B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C358A6-BC96-CEC6-F78E-361CA4BF850A}"/>
              </a:ext>
            </a:extLst>
          </p:cNvPr>
          <p:cNvSpPr>
            <a:spLocks noGrp="1"/>
          </p:cNvSpPr>
          <p:nvPr>
            <p:ph type="sldNum" sz="quarter" idx="12"/>
          </p:nvPr>
        </p:nvSpPr>
        <p:spPr/>
        <p:txBody>
          <a:bodyPr/>
          <a:lstStyle/>
          <a:p>
            <a:fld id="{222B1C96-6796-4D61-91C5-9DAF1C157960}" type="slidenum">
              <a:rPr lang="en-IN" smtClean="0"/>
              <a:t>‹#›</a:t>
            </a:fld>
            <a:endParaRPr lang="en-IN"/>
          </a:p>
        </p:txBody>
      </p:sp>
    </p:spTree>
    <p:extLst>
      <p:ext uri="{BB962C8B-B14F-4D97-AF65-F5344CB8AC3E}">
        <p14:creationId xmlns:p14="http://schemas.microsoft.com/office/powerpoint/2010/main" val="2655535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46A12C-97A7-3BAE-2FA9-EBA2DFA41B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7B46C0-02E2-A2B7-7399-0262B4D7FB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7E8425-E1A5-DBFC-C5A0-DF84B1BC72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3A6E32-14FC-42CA-8F99-421527A3ABC3}" type="datetimeFigureOut">
              <a:rPr lang="en-IN" smtClean="0"/>
              <a:t>14-11-2023</a:t>
            </a:fld>
            <a:endParaRPr lang="en-IN"/>
          </a:p>
        </p:txBody>
      </p:sp>
      <p:sp>
        <p:nvSpPr>
          <p:cNvPr id="5" name="Footer Placeholder 4">
            <a:extLst>
              <a:ext uri="{FF2B5EF4-FFF2-40B4-BE49-F238E27FC236}">
                <a16:creationId xmlns:a16="http://schemas.microsoft.com/office/drawing/2014/main" id="{EC60EE79-8E02-E072-AA30-D1E927D7AB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F9AE0BE-4533-063C-1009-EB44A6BCE2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2B1C96-6796-4D61-91C5-9DAF1C157960}" type="slidenum">
              <a:rPr lang="en-IN" smtClean="0"/>
              <a:t>‹#›</a:t>
            </a:fld>
            <a:endParaRPr lang="en-IN"/>
          </a:p>
        </p:txBody>
      </p:sp>
    </p:spTree>
    <p:extLst>
      <p:ext uri="{BB962C8B-B14F-4D97-AF65-F5344CB8AC3E}">
        <p14:creationId xmlns:p14="http://schemas.microsoft.com/office/powerpoint/2010/main" val="2963414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6441"/>
            <a:ext cx="3694922" cy="6954441"/>
            <a:chOff x="0" y="-38100"/>
            <a:chExt cx="1584758" cy="2747433"/>
          </a:xfrm>
        </p:grpSpPr>
        <p:sp>
          <p:nvSpPr>
            <p:cNvPr id="3" name="Freeform 3"/>
            <p:cNvSpPr/>
            <p:nvPr/>
          </p:nvSpPr>
          <p:spPr>
            <a:xfrm>
              <a:off x="0" y="0"/>
              <a:ext cx="1584758" cy="2709333"/>
            </a:xfrm>
            <a:custGeom>
              <a:avLst/>
              <a:gdLst/>
              <a:ahLst/>
              <a:cxnLst/>
              <a:rect l="l" t="t" r="r" b="b"/>
              <a:pathLst>
                <a:path w="1584758" h="2709333">
                  <a:moveTo>
                    <a:pt x="0" y="0"/>
                  </a:moveTo>
                  <a:lnTo>
                    <a:pt x="1584758" y="0"/>
                  </a:lnTo>
                  <a:lnTo>
                    <a:pt x="1584758" y="2709333"/>
                  </a:lnTo>
                  <a:lnTo>
                    <a:pt x="0" y="2709333"/>
                  </a:lnTo>
                  <a:close/>
                </a:path>
              </a:pathLst>
            </a:custGeom>
            <a:solidFill>
              <a:srgbClr val="37C9EF"/>
            </a:solidFill>
          </p:spPr>
          <p:txBody>
            <a:bodyPr/>
            <a:lstStyle/>
            <a:p>
              <a:endParaRPr lang="en-US" sz="1200"/>
            </a:p>
          </p:txBody>
        </p:sp>
        <p:sp>
          <p:nvSpPr>
            <p:cNvPr id="4" name="TextBox 4"/>
            <p:cNvSpPr txBox="1"/>
            <p:nvPr/>
          </p:nvSpPr>
          <p:spPr>
            <a:xfrm>
              <a:off x="0" y="-38100"/>
              <a:ext cx="1584758" cy="2747433"/>
            </a:xfrm>
            <a:prstGeom prst="rect">
              <a:avLst/>
            </a:prstGeom>
          </p:spPr>
          <p:txBody>
            <a:bodyPr lIns="33867" tIns="33867" rIns="33867" bIns="33867" rtlCol="0" anchor="ctr"/>
            <a:lstStyle/>
            <a:p>
              <a:pPr algn="ctr">
                <a:lnSpc>
                  <a:spcPts val="1400"/>
                </a:lnSpc>
              </a:pPr>
              <a:endParaRPr sz="1200"/>
            </a:p>
          </p:txBody>
        </p:sp>
      </p:grpSp>
      <p:grpSp>
        <p:nvGrpSpPr>
          <p:cNvPr id="9" name="Group 9"/>
          <p:cNvGrpSpPr/>
          <p:nvPr/>
        </p:nvGrpSpPr>
        <p:grpSpPr>
          <a:xfrm>
            <a:off x="4239030" y="312461"/>
            <a:ext cx="7816121" cy="4996657"/>
            <a:chOff x="-2463282" y="66675"/>
            <a:chExt cx="15632241" cy="8879509"/>
          </a:xfrm>
        </p:grpSpPr>
        <p:sp>
          <p:nvSpPr>
            <p:cNvPr id="10" name="TextBox 10"/>
            <p:cNvSpPr txBox="1"/>
            <p:nvPr/>
          </p:nvSpPr>
          <p:spPr>
            <a:xfrm>
              <a:off x="-341766" y="66675"/>
              <a:ext cx="13510725" cy="4147678"/>
            </a:xfrm>
            <a:prstGeom prst="rect">
              <a:avLst/>
            </a:prstGeom>
          </p:spPr>
          <p:txBody>
            <a:bodyPr wrap="square" lIns="0" tIns="0" rIns="0" bIns="0" rtlCol="0" anchor="t">
              <a:spAutoFit/>
            </a:bodyPr>
            <a:lstStyle/>
            <a:p>
              <a:pPr>
                <a:lnSpc>
                  <a:spcPts val="9120"/>
                </a:lnSpc>
              </a:pPr>
              <a:r>
                <a:rPr lang="en-US" sz="8000" spc="80" dirty="0">
                  <a:solidFill>
                    <a:srgbClr val="000000"/>
                  </a:solidFill>
                  <a:latin typeface="Aileron Ultra-Bold"/>
                </a:rPr>
                <a:t>                  Team     HackingParadox</a:t>
              </a:r>
            </a:p>
          </p:txBody>
        </p:sp>
        <p:sp>
          <p:nvSpPr>
            <p:cNvPr id="11" name="TextBox 11"/>
            <p:cNvSpPr txBox="1"/>
            <p:nvPr/>
          </p:nvSpPr>
          <p:spPr>
            <a:xfrm>
              <a:off x="-2463282" y="8398598"/>
              <a:ext cx="12603161" cy="547586"/>
            </a:xfrm>
            <a:prstGeom prst="rect">
              <a:avLst/>
            </a:prstGeom>
          </p:spPr>
          <p:txBody>
            <a:bodyPr lIns="0" tIns="0" rIns="0" bIns="0" rtlCol="0" anchor="t">
              <a:spAutoFit/>
            </a:bodyPr>
            <a:lstStyle/>
            <a:p>
              <a:pPr>
                <a:lnSpc>
                  <a:spcPts val="2340"/>
                </a:lnSpc>
              </a:pPr>
              <a:r>
                <a:rPr lang="en-US" spc="27" dirty="0">
                  <a:solidFill>
                    <a:srgbClr val="000000"/>
                  </a:solidFill>
                  <a:latin typeface="Aileron"/>
                </a:rPr>
                <a:t>Bring your presentation to the next level</a:t>
              </a:r>
            </a:p>
          </p:txBody>
        </p:sp>
        <p:sp>
          <p:nvSpPr>
            <p:cNvPr id="12" name="AutoShape 12"/>
            <p:cNvSpPr/>
            <p:nvPr/>
          </p:nvSpPr>
          <p:spPr>
            <a:xfrm flipV="1">
              <a:off x="-341768" y="4106004"/>
              <a:ext cx="13510725" cy="2"/>
            </a:xfrm>
            <a:prstGeom prst="line">
              <a:avLst/>
            </a:prstGeom>
            <a:ln w="50800" cap="flat">
              <a:solidFill>
                <a:srgbClr val="37C9EF"/>
              </a:solidFill>
              <a:prstDash val="solid"/>
              <a:headEnd type="none" w="sm" len="sm"/>
              <a:tailEnd type="none" w="sm" len="sm"/>
            </a:ln>
          </p:spPr>
          <p:txBody>
            <a:bodyPr/>
            <a:lstStyle/>
            <a:p>
              <a:endParaRPr lang="en-US" sz="1200"/>
            </a:p>
          </p:txBody>
        </p:sp>
      </p:grpSp>
      <p:sp>
        <p:nvSpPr>
          <p:cNvPr id="5" name="AutoShape 12">
            <a:extLst>
              <a:ext uri="{FF2B5EF4-FFF2-40B4-BE49-F238E27FC236}">
                <a16:creationId xmlns:a16="http://schemas.microsoft.com/office/drawing/2014/main" id="{3A90D253-A1DE-488A-CB43-35BFF678F22E}"/>
              </a:ext>
            </a:extLst>
          </p:cNvPr>
          <p:cNvSpPr/>
          <p:nvPr/>
        </p:nvSpPr>
        <p:spPr>
          <a:xfrm>
            <a:off x="9669780" y="1391499"/>
            <a:ext cx="2202489" cy="1"/>
          </a:xfrm>
          <a:prstGeom prst="line">
            <a:avLst/>
          </a:prstGeom>
          <a:ln w="50800" cap="flat">
            <a:solidFill>
              <a:srgbClr val="37C9EF"/>
            </a:solidFill>
            <a:prstDash val="solid"/>
            <a:headEnd type="none" w="sm" len="sm"/>
            <a:tailEnd type="none" w="sm" len="sm"/>
          </a:ln>
        </p:spPr>
        <p:txBody>
          <a:bodyPr/>
          <a:lstStyle/>
          <a:p>
            <a:endParaRPr lang="en-US"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00" fill="hold">
                                          <p:stCondLst>
                                            <p:cond delay="0"/>
                                          </p:stCondLst>
                                        </p:cTn>
                                        <p:tgtEl>
                                          <p:spTgt spid="9"/>
                                        </p:tgtEl>
                                        <p:attrNameLst>
                                          <p:attrName>r</p:attrName>
                                        </p:attrNameLst>
                                      </p:cBhvr>
                                    </p:animRot>
                                    <p:animRot by="-240000">
                                      <p:cBhvr>
                                        <p:cTn id="7" dur="200" fill="hold">
                                          <p:stCondLst>
                                            <p:cond delay="200"/>
                                          </p:stCondLst>
                                        </p:cTn>
                                        <p:tgtEl>
                                          <p:spTgt spid="9"/>
                                        </p:tgtEl>
                                        <p:attrNameLst>
                                          <p:attrName>r</p:attrName>
                                        </p:attrNameLst>
                                      </p:cBhvr>
                                    </p:animRot>
                                    <p:animRot by="240000">
                                      <p:cBhvr>
                                        <p:cTn id="8" dur="200" fill="hold">
                                          <p:stCondLst>
                                            <p:cond delay="400"/>
                                          </p:stCondLst>
                                        </p:cTn>
                                        <p:tgtEl>
                                          <p:spTgt spid="9"/>
                                        </p:tgtEl>
                                        <p:attrNameLst>
                                          <p:attrName>r</p:attrName>
                                        </p:attrNameLst>
                                      </p:cBhvr>
                                    </p:animRot>
                                    <p:animRot by="-240000">
                                      <p:cBhvr>
                                        <p:cTn id="9" dur="200" fill="hold">
                                          <p:stCondLst>
                                            <p:cond delay="600"/>
                                          </p:stCondLst>
                                        </p:cTn>
                                        <p:tgtEl>
                                          <p:spTgt spid="9"/>
                                        </p:tgtEl>
                                        <p:attrNameLst>
                                          <p:attrName>r</p:attrName>
                                        </p:attrNameLst>
                                      </p:cBhvr>
                                    </p:animRot>
                                    <p:animRot by="120000">
                                      <p:cBhvr>
                                        <p:cTn id="10" dur="200" fill="hold">
                                          <p:stCondLst>
                                            <p:cond delay="80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673770" y="0"/>
            <a:ext cx="4523628" cy="6858000"/>
            <a:chOff x="0" y="0"/>
            <a:chExt cx="1787112" cy="3070194"/>
          </a:xfrm>
        </p:grpSpPr>
        <p:sp>
          <p:nvSpPr>
            <p:cNvPr id="3" name="Freeform 3"/>
            <p:cNvSpPr/>
            <p:nvPr/>
          </p:nvSpPr>
          <p:spPr>
            <a:xfrm>
              <a:off x="0" y="0"/>
              <a:ext cx="1787112" cy="3070194"/>
            </a:xfrm>
            <a:custGeom>
              <a:avLst/>
              <a:gdLst/>
              <a:ahLst/>
              <a:cxnLst/>
              <a:rect l="l" t="t" r="r" b="b"/>
              <a:pathLst>
                <a:path w="1787112" h="3070194">
                  <a:moveTo>
                    <a:pt x="0" y="0"/>
                  </a:moveTo>
                  <a:lnTo>
                    <a:pt x="1787112" y="0"/>
                  </a:lnTo>
                  <a:lnTo>
                    <a:pt x="1787112" y="3070194"/>
                  </a:lnTo>
                  <a:lnTo>
                    <a:pt x="0" y="3070194"/>
                  </a:lnTo>
                  <a:close/>
                </a:path>
              </a:pathLst>
            </a:custGeom>
            <a:solidFill>
              <a:srgbClr val="37C9EF"/>
            </a:solidFill>
          </p:spPr>
          <p:txBody>
            <a:bodyPr/>
            <a:lstStyle/>
            <a:p>
              <a:endParaRPr lang="en-IN" sz="1200"/>
            </a:p>
          </p:txBody>
        </p:sp>
        <p:sp>
          <p:nvSpPr>
            <p:cNvPr id="4" name="TextBox 4"/>
            <p:cNvSpPr txBox="1"/>
            <p:nvPr/>
          </p:nvSpPr>
          <p:spPr>
            <a:xfrm>
              <a:off x="0" y="0"/>
              <a:ext cx="1787112" cy="3070194"/>
            </a:xfrm>
            <a:prstGeom prst="rect">
              <a:avLst/>
            </a:prstGeom>
          </p:spPr>
          <p:txBody>
            <a:bodyPr lIns="33867" tIns="33867" rIns="33867" bIns="33867" rtlCol="0" anchor="ctr"/>
            <a:lstStyle/>
            <a:p>
              <a:pPr algn="ctr">
                <a:lnSpc>
                  <a:spcPts val="1759"/>
                </a:lnSpc>
              </a:pPr>
              <a:endParaRPr sz="1200"/>
            </a:p>
          </p:txBody>
        </p:sp>
      </p:grpSp>
      <p:sp>
        <p:nvSpPr>
          <p:cNvPr id="51" name="Footer Placeholder 3">
            <a:extLst>
              <a:ext uri="{FF2B5EF4-FFF2-40B4-BE49-F238E27FC236}">
                <a16:creationId xmlns:a16="http://schemas.microsoft.com/office/drawing/2014/main" id="{E564C1C2-DB7A-1DE6-D5FF-209678742B27}"/>
              </a:ext>
            </a:extLst>
          </p:cNvPr>
          <p:cNvSpPr>
            <a:spLocks noGrp="1"/>
          </p:cNvSpPr>
          <p:nvPr>
            <p:ph type="ftr" sz="quarter" idx="11"/>
          </p:nvPr>
        </p:nvSpPr>
        <p:spPr>
          <a:xfrm>
            <a:off x="8927841" y="6492875"/>
            <a:ext cx="4114800" cy="365125"/>
          </a:xfrm>
        </p:spPr>
        <p:txBody>
          <a:bodyPr/>
          <a:lstStyle/>
          <a:p>
            <a:r>
              <a:rPr lang="en-IN" sz="2000">
                <a:solidFill>
                  <a:schemeClr val="tx1"/>
                </a:solidFill>
              </a:rPr>
              <a:t>Team HackingParadox</a:t>
            </a:r>
          </a:p>
        </p:txBody>
      </p:sp>
    </p:spTree>
    <p:extLst>
      <p:ext uri="{BB962C8B-B14F-4D97-AF65-F5344CB8AC3E}">
        <p14:creationId xmlns:p14="http://schemas.microsoft.com/office/powerpoint/2010/main" val="620442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673770" y="0"/>
            <a:ext cx="4523628" cy="6858000"/>
            <a:chOff x="0" y="0"/>
            <a:chExt cx="1787112" cy="3070194"/>
          </a:xfrm>
        </p:grpSpPr>
        <p:sp>
          <p:nvSpPr>
            <p:cNvPr id="3" name="Freeform 3"/>
            <p:cNvSpPr/>
            <p:nvPr/>
          </p:nvSpPr>
          <p:spPr>
            <a:xfrm>
              <a:off x="0" y="0"/>
              <a:ext cx="1787112" cy="3070194"/>
            </a:xfrm>
            <a:custGeom>
              <a:avLst/>
              <a:gdLst/>
              <a:ahLst/>
              <a:cxnLst/>
              <a:rect l="l" t="t" r="r" b="b"/>
              <a:pathLst>
                <a:path w="1787112" h="3070194">
                  <a:moveTo>
                    <a:pt x="0" y="0"/>
                  </a:moveTo>
                  <a:lnTo>
                    <a:pt x="1787112" y="0"/>
                  </a:lnTo>
                  <a:lnTo>
                    <a:pt x="1787112" y="3070194"/>
                  </a:lnTo>
                  <a:lnTo>
                    <a:pt x="0" y="3070194"/>
                  </a:lnTo>
                  <a:close/>
                </a:path>
              </a:pathLst>
            </a:custGeom>
            <a:solidFill>
              <a:srgbClr val="37C9EF"/>
            </a:solidFill>
          </p:spPr>
          <p:txBody>
            <a:bodyPr/>
            <a:lstStyle/>
            <a:p>
              <a:endParaRPr lang="en-IN" sz="1200"/>
            </a:p>
          </p:txBody>
        </p:sp>
        <p:sp>
          <p:nvSpPr>
            <p:cNvPr id="4" name="TextBox 4"/>
            <p:cNvSpPr txBox="1"/>
            <p:nvPr/>
          </p:nvSpPr>
          <p:spPr>
            <a:xfrm>
              <a:off x="0" y="0"/>
              <a:ext cx="1787112" cy="3070194"/>
            </a:xfrm>
            <a:prstGeom prst="rect">
              <a:avLst/>
            </a:prstGeom>
          </p:spPr>
          <p:txBody>
            <a:bodyPr lIns="33867" tIns="33867" rIns="33867" bIns="33867" rtlCol="0" anchor="ctr"/>
            <a:lstStyle/>
            <a:p>
              <a:pPr algn="ctr">
                <a:lnSpc>
                  <a:spcPts val="1759"/>
                </a:lnSpc>
              </a:pPr>
              <a:endParaRPr sz="1200"/>
            </a:p>
          </p:txBody>
        </p:sp>
      </p:grpSp>
      <p:sp>
        <p:nvSpPr>
          <p:cNvPr id="51" name="Footer Placeholder 3">
            <a:extLst>
              <a:ext uri="{FF2B5EF4-FFF2-40B4-BE49-F238E27FC236}">
                <a16:creationId xmlns:a16="http://schemas.microsoft.com/office/drawing/2014/main" id="{E564C1C2-DB7A-1DE6-D5FF-209678742B27}"/>
              </a:ext>
            </a:extLst>
          </p:cNvPr>
          <p:cNvSpPr>
            <a:spLocks noGrp="1"/>
          </p:cNvSpPr>
          <p:nvPr>
            <p:ph type="ftr" sz="quarter" idx="11"/>
          </p:nvPr>
        </p:nvSpPr>
        <p:spPr>
          <a:xfrm>
            <a:off x="8927841" y="6492875"/>
            <a:ext cx="4114800" cy="365125"/>
          </a:xfrm>
        </p:spPr>
        <p:txBody>
          <a:bodyPr/>
          <a:lstStyle/>
          <a:p>
            <a:r>
              <a:rPr lang="en-IN" sz="2000">
                <a:solidFill>
                  <a:schemeClr val="tx1"/>
                </a:solidFill>
              </a:rPr>
              <a:t>Team HackingParadox</a:t>
            </a:r>
          </a:p>
        </p:txBody>
      </p:sp>
      <p:sp>
        <p:nvSpPr>
          <p:cNvPr id="9" name="TextBox 8">
            <a:extLst>
              <a:ext uri="{FF2B5EF4-FFF2-40B4-BE49-F238E27FC236}">
                <a16:creationId xmlns:a16="http://schemas.microsoft.com/office/drawing/2014/main" id="{4BA14026-9344-28B8-405B-59B8280EC100}"/>
              </a:ext>
            </a:extLst>
          </p:cNvPr>
          <p:cNvSpPr txBox="1"/>
          <p:nvPr/>
        </p:nvSpPr>
        <p:spPr>
          <a:xfrm>
            <a:off x="422787" y="511277"/>
            <a:ext cx="4739148" cy="400110"/>
          </a:xfrm>
          <a:prstGeom prst="rect">
            <a:avLst/>
          </a:prstGeom>
          <a:noFill/>
        </p:spPr>
        <p:txBody>
          <a:bodyPr wrap="square" rtlCol="0">
            <a:spAutoFit/>
          </a:bodyPr>
          <a:lstStyle/>
          <a:p>
            <a:r>
              <a:rPr lang="en-US" sz="2000" b="1"/>
              <a:t>Business Model</a:t>
            </a:r>
          </a:p>
        </p:txBody>
      </p:sp>
      <p:pic>
        <p:nvPicPr>
          <p:cNvPr id="27" name="Picture 26">
            <a:extLst>
              <a:ext uri="{FF2B5EF4-FFF2-40B4-BE49-F238E27FC236}">
                <a16:creationId xmlns:a16="http://schemas.microsoft.com/office/drawing/2014/main" id="{54398D84-BFC6-755A-EC58-598957A96E36}"/>
              </a:ext>
            </a:extLst>
          </p:cNvPr>
          <p:cNvPicPr>
            <a:picLocks noChangeAspect="1"/>
          </p:cNvPicPr>
          <p:nvPr/>
        </p:nvPicPr>
        <p:blipFill>
          <a:blip r:embed="rId2"/>
          <a:stretch>
            <a:fillRect/>
          </a:stretch>
        </p:blipFill>
        <p:spPr>
          <a:xfrm>
            <a:off x="1632079" y="1158240"/>
            <a:ext cx="8927841" cy="4541520"/>
          </a:xfrm>
          <a:prstGeom prst="rect">
            <a:avLst/>
          </a:prstGeom>
        </p:spPr>
      </p:pic>
    </p:spTree>
    <p:extLst>
      <p:ext uri="{BB962C8B-B14F-4D97-AF65-F5344CB8AC3E}">
        <p14:creationId xmlns:p14="http://schemas.microsoft.com/office/powerpoint/2010/main" val="3708423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85800" y="0"/>
            <a:ext cx="11506200" cy="2791500"/>
          </a:xfrm>
          <a:custGeom>
            <a:avLst/>
            <a:gdLst/>
            <a:ahLst/>
            <a:cxnLst/>
            <a:rect l="l" t="t" r="r" b="b"/>
            <a:pathLst>
              <a:path w="17259300" h="4187250">
                <a:moveTo>
                  <a:pt x="0" y="0"/>
                </a:moveTo>
                <a:lnTo>
                  <a:pt x="17259300" y="0"/>
                </a:lnTo>
                <a:lnTo>
                  <a:pt x="17259300" y="4187250"/>
                </a:lnTo>
                <a:lnTo>
                  <a:pt x="0" y="4187250"/>
                </a:lnTo>
                <a:lnTo>
                  <a:pt x="0" y="0"/>
                </a:lnTo>
                <a:close/>
              </a:path>
            </a:pathLst>
          </a:custGeom>
          <a:blipFill>
            <a:blip r:embed="rId2"/>
            <a:stretch>
              <a:fillRect l="-1094" t="-85139" r="-21438" b="-151570"/>
            </a:stretch>
          </a:blipFill>
        </p:spPr>
        <p:txBody>
          <a:bodyPr/>
          <a:lstStyle/>
          <a:p>
            <a:endParaRPr lang="en-US" sz="1200"/>
          </a:p>
        </p:txBody>
      </p:sp>
      <p:grpSp>
        <p:nvGrpSpPr>
          <p:cNvPr id="3" name="Group 3"/>
          <p:cNvGrpSpPr/>
          <p:nvPr/>
        </p:nvGrpSpPr>
        <p:grpSpPr>
          <a:xfrm>
            <a:off x="1101440" y="812766"/>
            <a:ext cx="1311110" cy="1311110"/>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7C9EF"/>
            </a:solidFill>
          </p:spPr>
          <p:txBody>
            <a:bodyPr/>
            <a:lstStyle/>
            <a:p>
              <a:endParaRPr lang="en-US" sz="1200"/>
            </a:p>
          </p:txBody>
        </p:sp>
        <p:sp>
          <p:nvSpPr>
            <p:cNvPr id="5" name="TextBox 5"/>
            <p:cNvSpPr txBox="1"/>
            <p:nvPr/>
          </p:nvSpPr>
          <p:spPr>
            <a:xfrm>
              <a:off x="76200" y="38100"/>
              <a:ext cx="660400" cy="698500"/>
            </a:xfrm>
            <a:prstGeom prst="rect">
              <a:avLst/>
            </a:prstGeom>
          </p:spPr>
          <p:txBody>
            <a:bodyPr lIns="33867" tIns="33867" rIns="33867" bIns="33867" rtlCol="0" anchor="ctr"/>
            <a:lstStyle/>
            <a:p>
              <a:pPr algn="ctr">
                <a:lnSpc>
                  <a:spcPts val="1400"/>
                </a:lnSpc>
              </a:pPr>
              <a:endParaRPr sz="1200"/>
            </a:p>
          </p:txBody>
        </p:sp>
      </p:grpSp>
      <p:sp>
        <p:nvSpPr>
          <p:cNvPr id="6" name="TextBox 6"/>
          <p:cNvSpPr txBox="1"/>
          <p:nvPr/>
        </p:nvSpPr>
        <p:spPr>
          <a:xfrm>
            <a:off x="1568067" y="1176856"/>
            <a:ext cx="7095075" cy="539956"/>
          </a:xfrm>
          <a:prstGeom prst="rect">
            <a:avLst/>
          </a:prstGeom>
        </p:spPr>
        <p:txBody>
          <a:bodyPr lIns="0" tIns="0" rIns="0" bIns="0" rtlCol="0" anchor="t">
            <a:spAutoFit/>
          </a:bodyPr>
          <a:lstStyle/>
          <a:p>
            <a:pPr>
              <a:lnSpc>
                <a:spcPts val="4510"/>
              </a:lnSpc>
            </a:pPr>
            <a:r>
              <a:rPr lang="en-US" sz="3667">
                <a:solidFill>
                  <a:srgbClr val="000000"/>
                </a:solidFill>
                <a:latin typeface="Aileron Bold"/>
              </a:rPr>
              <a:t>Empower with visual charts</a:t>
            </a:r>
          </a:p>
        </p:txBody>
      </p:sp>
      <p:grpSp>
        <p:nvGrpSpPr>
          <p:cNvPr id="7" name="Group 7"/>
          <p:cNvGrpSpPr/>
          <p:nvPr/>
        </p:nvGrpSpPr>
        <p:grpSpPr>
          <a:xfrm>
            <a:off x="0" y="0"/>
            <a:ext cx="358961" cy="6858000"/>
            <a:chOff x="0" y="0"/>
            <a:chExt cx="141812" cy="2709333"/>
          </a:xfrm>
        </p:grpSpPr>
        <p:sp>
          <p:nvSpPr>
            <p:cNvPr id="8" name="Freeform 8"/>
            <p:cNvSpPr/>
            <p:nvPr/>
          </p:nvSpPr>
          <p:spPr>
            <a:xfrm>
              <a:off x="0" y="0"/>
              <a:ext cx="141812" cy="2709333"/>
            </a:xfrm>
            <a:custGeom>
              <a:avLst/>
              <a:gdLst/>
              <a:ahLst/>
              <a:cxnLst/>
              <a:rect l="l" t="t" r="r" b="b"/>
              <a:pathLst>
                <a:path w="141812" h="2709333">
                  <a:moveTo>
                    <a:pt x="0" y="0"/>
                  </a:moveTo>
                  <a:lnTo>
                    <a:pt x="141812" y="0"/>
                  </a:lnTo>
                  <a:lnTo>
                    <a:pt x="141812" y="2709333"/>
                  </a:lnTo>
                  <a:lnTo>
                    <a:pt x="0" y="2709333"/>
                  </a:lnTo>
                  <a:close/>
                </a:path>
              </a:pathLst>
            </a:custGeom>
            <a:solidFill>
              <a:srgbClr val="37C9EF"/>
            </a:solidFill>
          </p:spPr>
          <p:txBody>
            <a:bodyPr/>
            <a:lstStyle/>
            <a:p>
              <a:endParaRPr lang="en-US" sz="1200"/>
            </a:p>
          </p:txBody>
        </p:sp>
        <p:sp>
          <p:nvSpPr>
            <p:cNvPr id="9" name="TextBox 9"/>
            <p:cNvSpPr txBox="1"/>
            <p:nvPr/>
          </p:nvSpPr>
          <p:spPr>
            <a:xfrm>
              <a:off x="0" y="-38100"/>
              <a:ext cx="141812" cy="2747433"/>
            </a:xfrm>
            <a:prstGeom prst="rect">
              <a:avLst/>
            </a:prstGeom>
          </p:spPr>
          <p:txBody>
            <a:bodyPr lIns="33867" tIns="33867" rIns="33867" bIns="33867" rtlCol="0" anchor="ctr"/>
            <a:lstStyle/>
            <a:p>
              <a:pPr algn="ctr">
                <a:lnSpc>
                  <a:spcPts val="1400"/>
                </a:lnSpc>
              </a:pPr>
              <a:endParaRPr sz="1200"/>
            </a:p>
          </p:txBody>
        </p:sp>
      </p:grpSp>
      <p:sp>
        <p:nvSpPr>
          <p:cNvPr id="10" name="TextBox 10"/>
          <p:cNvSpPr txBox="1"/>
          <p:nvPr/>
        </p:nvSpPr>
        <p:spPr>
          <a:xfrm rot="5400000">
            <a:off x="10227628" y="4867462"/>
            <a:ext cx="2387811" cy="221664"/>
          </a:xfrm>
          <a:prstGeom prst="rect">
            <a:avLst/>
          </a:prstGeom>
        </p:spPr>
        <p:txBody>
          <a:bodyPr lIns="0" tIns="0" rIns="0" bIns="0" rtlCol="0" anchor="t">
            <a:spAutoFit/>
          </a:bodyPr>
          <a:lstStyle/>
          <a:p>
            <a:pPr algn="r">
              <a:lnSpc>
                <a:spcPts val="1867"/>
              </a:lnSpc>
            </a:pPr>
            <a:r>
              <a:rPr lang="en-US" sz="1333" spc="20">
                <a:solidFill>
                  <a:srgbClr val="000000"/>
                </a:solidFill>
                <a:latin typeface="Aileron"/>
              </a:rPr>
              <a:t>The Power of Visual Charts</a:t>
            </a:r>
          </a:p>
        </p:txBody>
      </p:sp>
      <p:grpSp>
        <p:nvGrpSpPr>
          <p:cNvPr id="11" name="Group 11"/>
          <p:cNvGrpSpPr/>
          <p:nvPr/>
        </p:nvGrpSpPr>
        <p:grpSpPr>
          <a:xfrm>
            <a:off x="1568068" y="4753629"/>
            <a:ext cx="4882494" cy="1413623"/>
            <a:chOff x="0" y="-38100"/>
            <a:chExt cx="9764988" cy="2827247"/>
          </a:xfrm>
        </p:grpSpPr>
        <p:sp>
          <p:nvSpPr>
            <p:cNvPr id="12" name="TextBox 12"/>
            <p:cNvSpPr txBox="1"/>
            <p:nvPr/>
          </p:nvSpPr>
          <p:spPr>
            <a:xfrm>
              <a:off x="0" y="-38100"/>
              <a:ext cx="9764988" cy="736612"/>
            </a:xfrm>
            <a:prstGeom prst="rect">
              <a:avLst/>
            </a:prstGeom>
          </p:spPr>
          <p:txBody>
            <a:bodyPr lIns="0" tIns="0" rIns="0" bIns="0" rtlCol="0" anchor="t">
              <a:spAutoFit/>
            </a:bodyPr>
            <a:lstStyle/>
            <a:p>
              <a:pPr>
                <a:lnSpc>
                  <a:spcPts val="3120"/>
                </a:lnSpc>
              </a:pPr>
              <a:r>
                <a:rPr lang="en-US" sz="2400">
                  <a:solidFill>
                    <a:srgbClr val="000000"/>
                  </a:solidFill>
                  <a:latin typeface="Aileron Bold"/>
                </a:rPr>
                <a:t>Share info that resonates</a:t>
              </a:r>
            </a:p>
          </p:txBody>
        </p:sp>
        <p:sp>
          <p:nvSpPr>
            <p:cNvPr id="13" name="AutoShape 13"/>
            <p:cNvSpPr/>
            <p:nvPr/>
          </p:nvSpPr>
          <p:spPr>
            <a:xfrm>
              <a:off x="0" y="1179111"/>
              <a:ext cx="9764988" cy="0"/>
            </a:xfrm>
            <a:prstGeom prst="line">
              <a:avLst/>
            </a:prstGeom>
            <a:ln w="50800" cap="flat">
              <a:solidFill>
                <a:srgbClr val="000000"/>
              </a:solidFill>
              <a:prstDash val="solid"/>
              <a:headEnd type="none" w="sm" len="sm"/>
              <a:tailEnd type="none" w="sm" len="sm"/>
            </a:ln>
          </p:spPr>
          <p:txBody>
            <a:bodyPr/>
            <a:lstStyle/>
            <a:p>
              <a:endParaRPr lang="en-US" sz="1200"/>
            </a:p>
          </p:txBody>
        </p:sp>
        <p:sp>
          <p:nvSpPr>
            <p:cNvPr id="14" name="TextBox 14"/>
            <p:cNvSpPr txBox="1"/>
            <p:nvPr/>
          </p:nvSpPr>
          <p:spPr>
            <a:xfrm>
              <a:off x="0" y="1610747"/>
              <a:ext cx="9741666" cy="1178400"/>
            </a:xfrm>
            <a:prstGeom prst="rect">
              <a:avLst/>
            </a:prstGeom>
          </p:spPr>
          <p:txBody>
            <a:bodyPr lIns="0" tIns="0" rIns="0" bIns="0" rtlCol="0" anchor="t">
              <a:spAutoFit/>
            </a:bodyPr>
            <a:lstStyle/>
            <a:p>
              <a:pPr>
                <a:lnSpc>
                  <a:spcPts val="2427"/>
                </a:lnSpc>
              </a:pPr>
              <a:r>
                <a:rPr lang="en-US" sz="1733" spc="25">
                  <a:solidFill>
                    <a:srgbClr val="000000"/>
                  </a:solidFill>
                  <a:latin typeface="Aileron"/>
                </a:rPr>
                <a:t>Visual charts make data and numbers on presentations interesting and memorable.</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1"/>
          <p:cNvSpPr txBox="1"/>
          <p:nvPr/>
        </p:nvSpPr>
        <p:spPr>
          <a:xfrm>
            <a:off x="362699" y="17547"/>
            <a:ext cx="4971111" cy="872034"/>
          </a:xfrm>
          <a:prstGeom prst="rect">
            <a:avLst/>
          </a:prstGeom>
        </p:spPr>
        <p:txBody>
          <a:bodyPr wrap="square" lIns="0" tIns="0" rIns="0" bIns="0" rtlCol="0" anchor="t">
            <a:spAutoFit/>
          </a:bodyPr>
          <a:lstStyle/>
          <a:p>
            <a:pPr>
              <a:lnSpc>
                <a:spcPts val="3447"/>
              </a:lnSpc>
            </a:pPr>
            <a:r>
              <a:rPr lang="en-US" sz="3133" spc="31">
                <a:solidFill>
                  <a:srgbClr val="000000"/>
                </a:solidFill>
                <a:latin typeface="Aileron Ultra-Bold"/>
              </a:rPr>
              <a:t>AI in Business Challenges in Retirement Industry</a:t>
            </a:r>
          </a:p>
        </p:txBody>
      </p:sp>
      <p:sp>
        <p:nvSpPr>
          <p:cNvPr id="100" name="Rectangle 99">
            <a:extLst>
              <a:ext uri="{FF2B5EF4-FFF2-40B4-BE49-F238E27FC236}">
                <a16:creationId xmlns:a16="http://schemas.microsoft.com/office/drawing/2014/main" id="{81CD3FB9-A7B3-E8E5-08DA-6058F72109A1}"/>
              </a:ext>
            </a:extLst>
          </p:cNvPr>
          <p:cNvSpPr/>
          <p:nvPr/>
        </p:nvSpPr>
        <p:spPr>
          <a:xfrm>
            <a:off x="1" y="0"/>
            <a:ext cx="6783354" cy="6858000"/>
          </a:xfrm>
          <a:prstGeom prst="rect">
            <a:avLst/>
          </a:prstGeom>
          <a:solidFill>
            <a:srgbClr val="37C9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4" name="Footer Placeholder 3">
            <a:extLst>
              <a:ext uri="{FF2B5EF4-FFF2-40B4-BE49-F238E27FC236}">
                <a16:creationId xmlns:a16="http://schemas.microsoft.com/office/drawing/2014/main" id="{55BB3A3A-816E-E14C-9ED0-4F90AA38F927}"/>
              </a:ext>
            </a:extLst>
          </p:cNvPr>
          <p:cNvSpPr>
            <a:spLocks noGrp="1"/>
          </p:cNvSpPr>
          <p:nvPr>
            <p:ph type="ftr" sz="quarter" idx="11"/>
          </p:nvPr>
        </p:nvSpPr>
        <p:spPr>
          <a:xfrm>
            <a:off x="8927841" y="6492875"/>
            <a:ext cx="4114800" cy="365125"/>
          </a:xfrm>
        </p:spPr>
        <p:txBody>
          <a:bodyPr/>
          <a:lstStyle/>
          <a:p>
            <a:r>
              <a:rPr lang="en-IN" sz="2000">
                <a:solidFill>
                  <a:schemeClr val="tx1"/>
                </a:solidFill>
              </a:rPr>
              <a:t>Team HackingParadox</a:t>
            </a:r>
          </a:p>
        </p:txBody>
      </p:sp>
      <p:sp>
        <p:nvSpPr>
          <p:cNvPr id="4" name="TextBox 3">
            <a:extLst>
              <a:ext uri="{FF2B5EF4-FFF2-40B4-BE49-F238E27FC236}">
                <a16:creationId xmlns:a16="http://schemas.microsoft.com/office/drawing/2014/main" id="{17BEB910-1B71-7EC9-F944-34ADE23B0E97}"/>
              </a:ext>
            </a:extLst>
          </p:cNvPr>
          <p:cNvSpPr txBox="1"/>
          <p:nvPr/>
        </p:nvSpPr>
        <p:spPr>
          <a:xfrm>
            <a:off x="7107823" y="3182280"/>
            <a:ext cx="4658080" cy="3096360"/>
          </a:xfrm>
          <a:prstGeom prst="rect">
            <a:avLst/>
          </a:prstGeom>
          <a:noFill/>
        </p:spPr>
        <p:txBody>
          <a:bodyPr wrap="square" rtlCol="0">
            <a:spAutoFit/>
          </a:bodyPr>
          <a:lstStyle/>
          <a:p>
            <a:pPr>
              <a:lnSpc>
                <a:spcPts val="3447"/>
              </a:lnSpc>
            </a:pPr>
            <a:r>
              <a:rPr lang="en-IN" sz="3133">
                <a:solidFill>
                  <a:srgbClr val="000000"/>
                </a:solidFill>
                <a:latin typeface="Aileron Bold"/>
              </a:rPr>
              <a:t>Problems faced by Retiree :</a:t>
            </a:r>
          </a:p>
          <a:p>
            <a:pPr marL="514350" indent="-514350">
              <a:lnSpc>
                <a:spcPts val="3447"/>
              </a:lnSpc>
              <a:buAutoNum type="arabicPeriod"/>
            </a:pPr>
            <a:r>
              <a:rPr lang="en-IN">
                <a:latin typeface="Aileron"/>
              </a:rPr>
              <a:t>Personal Health Issues</a:t>
            </a:r>
          </a:p>
          <a:p>
            <a:pPr marL="514350" indent="-514350">
              <a:lnSpc>
                <a:spcPts val="3447"/>
              </a:lnSpc>
              <a:buAutoNum type="arabicPeriod"/>
            </a:pPr>
            <a:r>
              <a:rPr lang="en-IN">
                <a:latin typeface="Aileron"/>
              </a:rPr>
              <a:t>Lack of Savings</a:t>
            </a:r>
          </a:p>
          <a:p>
            <a:pPr marL="514350" indent="-514350">
              <a:lnSpc>
                <a:spcPts val="3447"/>
              </a:lnSpc>
              <a:buAutoNum type="arabicPeriod"/>
            </a:pPr>
            <a:r>
              <a:rPr lang="en-IN">
                <a:latin typeface="Aileron"/>
              </a:rPr>
              <a:t>Dynamic Financial Landscape</a:t>
            </a:r>
          </a:p>
          <a:p>
            <a:pPr marL="514350" indent="-514350">
              <a:lnSpc>
                <a:spcPts val="3447"/>
              </a:lnSpc>
              <a:buAutoNum type="arabicPeriod"/>
            </a:pPr>
            <a:r>
              <a:rPr lang="en-IN">
                <a:latin typeface="Aileron"/>
              </a:rPr>
              <a:t>Legacy planning</a:t>
            </a:r>
          </a:p>
          <a:p>
            <a:pPr marL="514350" indent="-514350">
              <a:lnSpc>
                <a:spcPts val="3447"/>
              </a:lnSpc>
              <a:buAutoNum type="arabicPeriod"/>
            </a:pPr>
            <a:r>
              <a:rPr lang="en-IN">
                <a:latin typeface="Aileron"/>
              </a:rPr>
              <a:t>Discrepancy of Robust Investment Strategies</a:t>
            </a:r>
          </a:p>
        </p:txBody>
      </p:sp>
      <p:pic>
        <p:nvPicPr>
          <p:cNvPr id="5" name="Picture 4">
            <a:extLst>
              <a:ext uri="{FF2B5EF4-FFF2-40B4-BE49-F238E27FC236}">
                <a16:creationId xmlns:a16="http://schemas.microsoft.com/office/drawing/2014/main" id="{F4AE73BE-A181-EC42-2CE2-F2C77877E8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2645" y="17547"/>
            <a:ext cx="5235958" cy="2970826"/>
          </a:xfrm>
          <a:prstGeom prst="rect">
            <a:avLst/>
          </a:prstGeom>
        </p:spPr>
      </p:pic>
      <p:sp>
        <p:nvSpPr>
          <p:cNvPr id="6" name="TextBox 5">
            <a:extLst>
              <a:ext uri="{FF2B5EF4-FFF2-40B4-BE49-F238E27FC236}">
                <a16:creationId xmlns:a16="http://schemas.microsoft.com/office/drawing/2014/main" id="{3DC5ABA2-FDA3-7530-12F7-7315FC9DAF4A}"/>
              </a:ext>
            </a:extLst>
          </p:cNvPr>
          <p:cNvSpPr txBox="1"/>
          <p:nvPr/>
        </p:nvSpPr>
        <p:spPr>
          <a:xfrm>
            <a:off x="149291" y="147548"/>
            <a:ext cx="6344816" cy="7176324"/>
          </a:xfrm>
          <a:prstGeom prst="rect">
            <a:avLst/>
          </a:prstGeom>
          <a:noFill/>
        </p:spPr>
        <p:txBody>
          <a:bodyPr wrap="square" rtlCol="0">
            <a:spAutoFit/>
          </a:bodyPr>
          <a:lstStyle/>
          <a:p>
            <a:pPr>
              <a:lnSpc>
                <a:spcPts val="3447"/>
              </a:lnSpc>
            </a:pPr>
            <a:r>
              <a:rPr lang="en-US" sz="3133">
                <a:solidFill>
                  <a:srgbClr val="000000"/>
                </a:solidFill>
                <a:latin typeface="Aileron Bold"/>
              </a:rPr>
              <a:t>Insights on the challenges:</a:t>
            </a:r>
          </a:p>
          <a:p>
            <a:pPr marL="285750" indent="-285750">
              <a:buFont typeface="Arial" panose="020B0604020202020204" pitchFamily="34" charset="0"/>
              <a:buChar char="•"/>
            </a:pPr>
            <a:r>
              <a:rPr lang="en-US" b="1">
                <a:latin typeface="Aileron"/>
              </a:rPr>
              <a:t>Health Issues</a:t>
            </a:r>
          </a:p>
          <a:p>
            <a:r>
              <a:rPr lang="en-US">
                <a:latin typeface="Aileron"/>
              </a:rPr>
              <a:t>	Age group of 55-60 is the commonly found age group of retiree and also the likely age of getting affected with various Health Problems</a:t>
            </a:r>
          </a:p>
          <a:p>
            <a:endParaRPr lang="en-US" b="1">
              <a:latin typeface="Aileron"/>
            </a:endParaRPr>
          </a:p>
          <a:p>
            <a:pPr marL="285750" indent="-285750">
              <a:buFont typeface="Arial" panose="020B0604020202020204" pitchFamily="34" charset="0"/>
              <a:buChar char="•"/>
            </a:pPr>
            <a:r>
              <a:rPr lang="en-US" b="1">
                <a:latin typeface="Aileron"/>
              </a:rPr>
              <a:t>Inadequate Risk Management</a:t>
            </a:r>
          </a:p>
          <a:p>
            <a:r>
              <a:rPr lang="en-US">
                <a:latin typeface="Aileron"/>
              </a:rPr>
              <a:t>	Retirees face significant risks such as market fluctuation and inflation, which traditional approaches fail to address efficiently.</a:t>
            </a:r>
          </a:p>
          <a:p>
            <a:endParaRPr lang="en-US">
              <a:latin typeface="Aileron"/>
            </a:endParaRPr>
          </a:p>
          <a:p>
            <a:pPr marL="285750" indent="-285750">
              <a:buFont typeface="Arial" panose="020B0604020202020204" pitchFamily="34" charset="0"/>
              <a:buChar char="•"/>
            </a:pPr>
            <a:r>
              <a:rPr lang="en-US" b="1">
                <a:latin typeface="Aileron"/>
              </a:rPr>
              <a:t>Regulations</a:t>
            </a:r>
          </a:p>
          <a:p>
            <a:r>
              <a:rPr lang="en-US">
                <a:latin typeface="Aileron"/>
              </a:rPr>
              <a:t>	Complex regulations impede the use of modern technologies, adversely affecting the retirement industry's transformation.</a:t>
            </a:r>
          </a:p>
          <a:p>
            <a:endParaRPr lang="en-US">
              <a:latin typeface="Aileron"/>
            </a:endParaRPr>
          </a:p>
          <a:p>
            <a:pPr marL="285750" indent="-285750" algn="l">
              <a:buFont typeface="Arial" panose="020B0604020202020204" pitchFamily="34" charset="0"/>
              <a:buChar char="•"/>
            </a:pPr>
            <a:r>
              <a:rPr lang="en-US" b="1">
                <a:latin typeface="Aileron"/>
              </a:rPr>
              <a:t>Retirement Income Management:</a:t>
            </a:r>
          </a:p>
          <a:p>
            <a:pPr algn="l"/>
            <a:r>
              <a:rPr lang="en-US">
                <a:latin typeface="Aileron"/>
              </a:rPr>
              <a:t>	Managing retirement income sources and withdrawals can be complex. </a:t>
            </a:r>
          </a:p>
          <a:p>
            <a:pPr algn="l"/>
            <a:endParaRPr lang="en-US">
              <a:latin typeface="Aileron"/>
            </a:endParaRPr>
          </a:p>
          <a:p>
            <a:pPr marL="285750" indent="-285750" algn="l">
              <a:buFont typeface="Arial" panose="020B0604020202020204" pitchFamily="34" charset="0"/>
              <a:buChar char="•"/>
            </a:pPr>
            <a:r>
              <a:rPr lang="en-US" b="1">
                <a:latin typeface="Aileron"/>
              </a:rPr>
              <a:t>Estate Planning and Legal Guidance:</a:t>
            </a:r>
          </a:p>
          <a:p>
            <a:pPr algn="l"/>
            <a:r>
              <a:rPr lang="en-US">
                <a:latin typeface="Aileron"/>
              </a:rPr>
              <a:t>	Estate planning and legal matters can be complex for retirees.</a:t>
            </a:r>
          </a:p>
          <a:p>
            <a:endParaRPr lang="en-US"/>
          </a:p>
          <a:p>
            <a:endParaRPr lang="en-IN"/>
          </a:p>
        </p:txBody>
      </p:sp>
    </p:spTree>
    <p:extLst>
      <p:ext uri="{BB962C8B-B14F-4D97-AF65-F5344CB8AC3E}">
        <p14:creationId xmlns:p14="http://schemas.microsoft.com/office/powerpoint/2010/main" val="16791117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673770" y="0"/>
            <a:ext cx="4523628" cy="6858000"/>
            <a:chOff x="0" y="0"/>
            <a:chExt cx="1787112" cy="3070194"/>
          </a:xfrm>
        </p:grpSpPr>
        <p:sp>
          <p:nvSpPr>
            <p:cNvPr id="3" name="Freeform 3"/>
            <p:cNvSpPr/>
            <p:nvPr/>
          </p:nvSpPr>
          <p:spPr>
            <a:xfrm>
              <a:off x="0" y="0"/>
              <a:ext cx="1787112" cy="3070194"/>
            </a:xfrm>
            <a:custGeom>
              <a:avLst/>
              <a:gdLst/>
              <a:ahLst/>
              <a:cxnLst/>
              <a:rect l="l" t="t" r="r" b="b"/>
              <a:pathLst>
                <a:path w="1787112" h="3070194">
                  <a:moveTo>
                    <a:pt x="0" y="0"/>
                  </a:moveTo>
                  <a:lnTo>
                    <a:pt x="1787112" y="0"/>
                  </a:lnTo>
                  <a:lnTo>
                    <a:pt x="1787112" y="3070194"/>
                  </a:lnTo>
                  <a:lnTo>
                    <a:pt x="0" y="3070194"/>
                  </a:lnTo>
                  <a:close/>
                </a:path>
              </a:pathLst>
            </a:custGeom>
            <a:solidFill>
              <a:srgbClr val="37C9EF"/>
            </a:solidFill>
          </p:spPr>
          <p:txBody>
            <a:bodyPr/>
            <a:lstStyle/>
            <a:p>
              <a:endParaRPr lang="en-IN" sz="1200"/>
            </a:p>
          </p:txBody>
        </p:sp>
        <p:sp>
          <p:nvSpPr>
            <p:cNvPr id="4" name="TextBox 4"/>
            <p:cNvSpPr txBox="1"/>
            <p:nvPr/>
          </p:nvSpPr>
          <p:spPr>
            <a:xfrm>
              <a:off x="0" y="0"/>
              <a:ext cx="1787112" cy="3070194"/>
            </a:xfrm>
            <a:prstGeom prst="rect">
              <a:avLst/>
            </a:prstGeom>
          </p:spPr>
          <p:txBody>
            <a:bodyPr lIns="33867" tIns="33867" rIns="33867" bIns="33867" rtlCol="0" anchor="ctr"/>
            <a:lstStyle/>
            <a:p>
              <a:pPr algn="ctr">
                <a:lnSpc>
                  <a:spcPts val="1759"/>
                </a:lnSpc>
              </a:pPr>
              <a:endParaRPr sz="1200"/>
            </a:p>
          </p:txBody>
        </p:sp>
      </p:grpSp>
      <p:sp>
        <p:nvSpPr>
          <p:cNvPr id="51" name="Footer Placeholder 3">
            <a:extLst>
              <a:ext uri="{FF2B5EF4-FFF2-40B4-BE49-F238E27FC236}">
                <a16:creationId xmlns:a16="http://schemas.microsoft.com/office/drawing/2014/main" id="{E564C1C2-DB7A-1DE6-D5FF-209678742B27}"/>
              </a:ext>
            </a:extLst>
          </p:cNvPr>
          <p:cNvSpPr>
            <a:spLocks noGrp="1"/>
          </p:cNvSpPr>
          <p:nvPr>
            <p:ph type="ftr" sz="quarter" idx="11"/>
          </p:nvPr>
        </p:nvSpPr>
        <p:spPr>
          <a:xfrm>
            <a:off x="8927841" y="6492875"/>
            <a:ext cx="4114800" cy="365125"/>
          </a:xfrm>
        </p:spPr>
        <p:txBody>
          <a:bodyPr/>
          <a:lstStyle/>
          <a:p>
            <a:r>
              <a:rPr lang="en-IN" sz="2000">
                <a:solidFill>
                  <a:schemeClr val="tx1"/>
                </a:solidFill>
              </a:rPr>
              <a:t>Team HackingParadox</a:t>
            </a:r>
          </a:p>
        </p:txBody>
      </p:sp>
      <p:sp>
        <p:nvSpPr>
          <p:cNvPr id="6" name="TextBox 49">
            <a:extLst>
              <a:ext uri="{FF2B5EF4-FFF2-40B4-BE49-F238E27FC236}">
                <a16:creationId xmlns:a16="http://schemas.microsoft.com/office/drawing/2014/main" id="{2F76CD3C-F986-89E6-8769-A2389D939CE3}"/>
              </a:ext>
            </a:extLst>
          </p:cNvPr>
          <p:cNvSpPr txBox="1"/>
          <p:nvPr/>
        </p:nvSpPr>
        <p:spPr>
          <a:xfrm>
            <a:off x="382187" y="272210"/>
            <a:ext cx="6653921" cy="872034"/>
          </a:xfrm>
          <a:prstGeom prst="rect">
            <a:avLst/>
          </a:prstGeom>
        </p:spPr>
        <p:txBody>
          <a:bodyPr wrap="square" lIns="0" tIns="0" rIns="0" bIns="0" rtlCol="0" anchor="t">
            <a:spAutoFit/>
          </a:bodyPr>
          <a:lstStyle/>
          <a:p>
            <a:pPr>
              <a:lnSpc>
                <a:spcPts val="3447"/>
              </a:lnSpc>
            </a:pPr>
            <a:r>
              <a:rPr lang="en-US" sz="3133">
                <a:solidFill>
                  <a:srgbClr val="000000"/>
                </a:solidFill>
                <a:latin typeface="Aileron Bold"/>
              </a:rPr>
              <a:t>Contribution of AI to the Solution</a:t>
            </a:r>
          </a:p>
          <a:p>
            <a:pPr>
              <a:lnSpc>
                <a:spcPts val="3447"/>
              </a:lnSpc>
            </a:pPr>
            <a:endParaRPr lang="en-US" sz="3133">
              <a:solidFill>
                <a:srgbClr val="000000"/>
              </a:solidFill>
              <a:latin typeface="Aileron Bold"/>
            </a:endParaRPr>
          </a:p>
        </p:txBody>
      </p:sp>
      <p:sp>
        <p:nvSpPr>
          <p:cNvPr id="10" name="Rectangle: Rounded Corners 9">
            <a:extLst>
              <a:ext uri="{FF2B5EF4-FFF2-40B4-BE49-F238E27FC236}">
                <a16:creationId xmlns:a16="http://schemas.microsoft.com/office/drawing/2014/main" id="{92A924F2-08EC-9730-AB90-9008F0DBD456}"/>
              </a:ext>
            </a:extLst>
          </p:cNvPr>
          <p:cNvSpPr/>
          <p:nvPr/>
        </p:nvSpPr>
        <p:spPr>
          <a:xfrm>
            <a:off x="8024325" y="222722"/>
            <a:ext cx="3956179" cy="1931437"/>
          </a:xfrm>
          <a:prstGeom prst="roundRect">
            <a:avLst>
              <a:gd name="adj" fmla="val 33092"/>
            </a:avLst>
          </a:prstGeom>
          <a:solidFill>
            <a:schemeClr val="bg1"/>
          </a:solidFill>
          <a:ln w="19050"/>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273050"/>
            <a:r>
              <a:rPr lang="en-IN" sz="2400">
                <a:solidFill>
                  <a:schemeClr val="tx1"/>
                </a:solidFill>
              </a:rPr>
              <a:t>AI Chatbots:</a:t>
            </a:r>
            <a:br>
              <a:rPr lang="en-IN">
                <a:solidFill>
                  <a:schemeClr val="tx1"/>
                </a:solidFill>
              </a:rPr>
            </a:br>
            <a:r>
              <a:rPr lang="en-IN">
                <a:solidFill>
                  <a:schemeClr val="tx1"/>
                </a:solidFill>
              </a:rPr>
              <a:t>This helps the model to be up to date. Helps Solving queries and improves personalization of the chatbot</a:t>
            </a:r>
          </a:p>
        </p:txBody>
      </p:sp>
      <p:sp>
        <p:nvSpPr>
          <p:cNvPr id="13" name="Speech Bubble: Rectangle with Corners Rounded 12">
            <a:extLst>
              <a:ext uri="{FF2B5EF4-FFF2-40B4-BE49-F238E27FC236}">
                <a16:creationId xmlns:a16="http://schemas.microsoft.com/office/drawing/2014/main" id="{8B03DA11-F55F-EA5A-320A-8AE808C6F2DA}"/>
              </a:ext>
            </a:extLst>
          </p:cNvPr>
          <p:cNvSpPr/>
          <p:nvPr/>
        </p:nvSpPr>
        <p:spPr>
          <a:xfrm>
            <a:off x="509355" y="882084"/>
            <a:ext cx="4523628" cy="1235412"/>
          </a:xfrm>
          <a:prstGeom prst="wedgeRoundRectCallout">
            <a:avLst>
              <a:gd name="adj1" fmla="val 115047"/>
              <a:gd name="adj2" fmla="val -23576"/>
              <a:gd name="adj3" fmla="val 16667"/>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solidFill>
                <a:schemeClr val="tx1"/>
              </a:solidFill>
            </a:endParaRPr>
          </a:p>
          <a:p>
            <a:r>
              <a:rPr lang="en-US">
                <a:solidFill>
                  <a:schemeClr val="tx1"/>
                </a:solidFill>
              </a:rPr>
              <a:t>AI chatbots can integrate with existing retirement systems, simplify the retirement journey and provide personalized support 24/7.</a:t>
            </a:r>
          </a:p>
          <a:p>
            <a:pPr algn="ctr"/>
            <a:endParaRPr lang="en-IN"/>
          </a:p>
        </p:txBody>
      </p:sp>
      <p:sp>
        <p:nvSpPr>
          <p:cNvPr id="14" name="Speech Bubble: Rectangle with Corners Rounded 13">
            <a:extLst>
              <a:ext uri="{FF2B5EF4-FFF2-40B4-BE49-F238E27FC236}">
                <a16:creationId xmlns:a16="http://schemas.microsoft.com/office/drawing/2014/main" id="{96FD1DFD-ED8B-4BBB-1070-5087224D1042}"/>
              </a:ext>
            </a:extLst>
          </p:cNvPr>
          <p:cNvSpPr/>
          <p:nvPr/>
        </p:nvSpPr>
        <p:spPr>
          <a:xfrm>
            <a:off x="509355" y="2570481"/>
            <a:ext cx="4523628" cy="3922394"/>
          </a:xfrm>
          <a:prstGeom prst="wedgeRoundRectCallout">
            <a:avLst>
              <a:gd name="adj1" fmla="val 114822"/>
              <a:gd name="adj2" fmla="val 666"/>
              <a:gd name="adj3" fmla="val 16667"/>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solidFill>
                <a:schemeClr val="tx1"/>
              </a:solidFill>
            </a:endParaRPr>
          </a:p>
          <a:p>
            <a:r>
              <a:rPr lang="en-US">
                <a:solidFill>
                  <a:schemeClr val="tx1"/>
                </a:solidFill>
              </a:rPr>
              <a:t>AI Finance Models can use user’s transactional history for analysis. This allows us to provide an insight into the expenses. The model can suggest more better ways to save money and grow. Also various other assistance in fields like Health Care and Robust Investment Strategies. AI-driven financial platforms can optimize retirement income strategies, ensuring retirees make informed decisions to maximize their income throughout retirement.</a:t>
            </a:r>
          </a:p>
          <a:p>
            <a:pPr algn="ctr"/>
            <a:endParaRPr lang="en-IN"/>
          </a:p>
        </p:txBody>
      </p:sp>
      <p:sp>
        <p:nvSpPr>
          <p:cNvPr id="17" name="Rectangle: Rounded Corners 16">
            <a:extLst>
              <a:ext uri="{FF2B5EF4-FFF2-40B4-BE49-F238E27FC236}">
                <a16:creationId xmlns:a16="http://schemas.microsoft.com/office/drawing/2014/main" id="{95FB65D9-5932-E8D8-113C-091623A72D8A}"/>
              </a:ext>
            </a:extLst>
          </p:cNvPr>
          <p:cNvSpPr/>
          <p:nvPr/>
        </p:nvSpPr>
        <p:spPr>
          <a:xfrm>
            <a:off x="8024325" y="3738123"/>
            <a:ext cx="3956179" cy="1931437"/>
          </a:xfrm>
          <a:prstGeom prst="roundRect">
            <a:avLst>
              <a:gd name="adj" fmla="val 33092"/>
            </a:avLst>
          </a:prstGeom>
          <a:solidFill>
            <a:schemeClr val="bg1"/>
          </a:solidFill>
          <a:ln w="19050"/>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273050"/>
            <a:r>
              <a:rPr lang="en-IN" sz="2400">
                <a:solidFill>
                  <a:schemeClr val="tx1"/>
                </a:solidFill>
              </a:rPr>
              <a:t>AI Finance Assistance:</a:t>
            </a:r>
          </a:p>
          <a:p>
            <a:pPr algn="ctr" defTabSz="273050"/>
            <a:r>
              <a:rPr lang="en-IN">
                <a:solidFill>
                  <a:schemeClr val="tx1"/>
                </a:solidFill>
              </a:rPr>
              <a:t>It uses the transactional data of the user to assist and guide the user for his/her financial well-being future.</a:t>
            </a: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1"/>
          <p:cNvSpPr txBox="1"/>
          <p:nvPr/>
        </p:nvSpPr>
        <p:spPr>
          <a:xfrm>
            <a:off x="362699" y="17547"/>
            <a:ext cx="4971111" cy="872034"/>
          </a:xfrm>
          <a:prstGeom prst="rect">
            <a:avLst/>
          </a:prstGeom>
        </p:spPr>
        <p:txBody>
          <a:bodyPr wrap="square" lIns="0" tIns="0" rIns="0" bIns="0" rtlCol="0" anchor="t">
            <a:spAutoFit/>
          </a:bodyPr>
          <a:lstStyle/>
          <a:p>
            <a:pPr>
              <a:lnSpc>
                <a:spcPts val="3447"/>
              </a:lnSpc>
            </a:pPr>
            <a:r>
              <a:rPr lang="en-US" sz="3133" spc="31">
                <a:solidFill>
                  <a:srgbClr val="000000"/>
                </a:solidFill>
                <a:latin typeface="Aileron Ultra-Bold"/>
              </a:rPr>
              <a:t>AI in Business Challenges in Retirement Industry</a:t>
            </a:r>
          </a:p>
        </p:txBody>
      </p:sp>
      <p:sp>
        <p:nvSpPr>
          <p:cNvPr id="100" name="Rectangle 99">
            <a:extLst>
              <a:ext uri="{FF2B5EF4-FFF2-40B4-BE49-F238E27FC236}">
                <a16:creationId xmlns:a16="http://schemas.microsoft.com/office/drawing/2014/main" id="{81CD3FB9-A7B3-E8E5-08DA-6058F72109A1}"/>
              </a:ext>
            </a:extLst>
          </p:cNvPr>
          <p:cNvSpPr/>
          <p:nvPr/>
        </p:nvSpPr>
        <p:spPr>
          <a:xfrm>
            <a:off x="0" y="0"/>
            <a:ext cx="7678994" cy="6858000"/>
          </a:xfrm>
          <a:prstGeom prst="rect">
            <a:avLst/>
          </a:prstGeom>
          <a:solidFill>
            <a:srgbClr val="37C9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4" name="Footer Placeholder 3">
            <a:extLst>
              <a:ext uri="{FF2B5EF4-FFF2-40B4-BE49-F238E27FC236}">
                <a16:creationId xmlns:a16="http://schemas.microsoft.com/office/drawing/2014/main" id="{55BB3A3A-816E-E14C-9ED0-4F90AA38F927}"/>
              </a:ext>
            </a:extLst>
          </p:cNvPr>
          <p:cNvSpPr>
            <a:spLocks noGrp="1"/>
          </p:cNvSpPr>
          <p:nvPr>
            <p:ph type="ftr" sz="quarter" idx="11"/>
          </p:nvPr>
        </p:nvSpPr>
        <p:spPr>
          <a:xfrm>
            <a:off x="8927841" y="6492875"/>
            <a:ext cx="4114800" cy="365125"/>
          </a:xfrm>
        </p:spPr>
        <p:txBody>
          <a:bodyPr/>
          <a:lstStyle/>
          <a:p>
            <a:r>
              <a:rPr lang="en-IN" sz="2000">
                <a:solidFill>
                  <a:schemeClr val="tx1"/>
                </a:solidFill>
              </a:rPr>
              <a:t>Team HackingParadox</a:t>
            </a:r>
          </a:p>
        </p:txBody>
      </p:sp>
      <p:sp>
        <p:nvSpPr>
          <p:cNvPr id="2" name="TextBox 1">
            <a:extLst>
              <a:ext uri="{FF2B5EF4-FFF2-40B4-BE49-F238E27FC236}">
                <a16:creationId xmlns:a16="http://schemas.microsoft.com/office/drawing/2014/main" id="{AB77E8F0-4342-B6A8-E730-64825C1D42CF}"/>
              </a:ext>
            </a:extLst>
          </p:cNvPr>
          <p:cNvSpPr txBox="1"/>
          <p:nvPr/>
        </p:nvSpPr>
        <p:spPr>
          <a:xfrm>
            <a:off x="172720" y="223520"/>
            <a:ext cx="7193280" cy="9510296"/>
          </a:xfrm>
          <a:prstGeom prst="rect">
            <a:avLst/>
          </a:prstGeom>
          <a:noFill/>
        </p:spPr>
        <p:txBody>
          <a:bodyPr wrap="square" rtlCol="0">
            <a:spAutoFit/>
          </a:bodyPr>
          <a:lstStyle/>
          <a:p>
            <a:r>
              <a:rPr lang="en-IN"/>
              <a:t>Transaction and past work history Analysis:</a:t>
            </a:r>
          </a:p>
          <a:p>
            <a:endParaRPr lang="en-IN"/>
          </a:p>
          <a:p>
            <a:r>
              <a:rPr lang="en-IN"/>
              <a:t>What we have? How do we do it?</a:t>
            </a:r>
          </a:p>
          <a:p>
            <a:pPr marL="285750" indent="-285750">
              <a:buFont typeface="Arial" panose="020B0604020202020204" pitchFamily="34" charset="0"/>
              <a:buChar char="•"/>
            </a:pPr>
            <a:r>
              <a:rPr lang="en-IN"/>
              <a:t>Insights of analysis:</a:t>
            </a:r>
          </a:p>
          <a:p>
            <a:pPr lvl="1"/>
            <a:r>
              <a:rPr lang="en-IN"/>
              <a:t>Transaction statements processed and analysed, and insights of transactions manifested with help visual tools </a:t>
            </a:r>
          </a:p>
          <a:p>
            <a:pPr marL="285750" indent="-285750">
              <a:buFont typeface="Arial" panose="020B0604020202020204" pitchFamily="34" charset="0"/>
              <a:buChar char="•"/>
            </a:pPr>
            <a:r>
              <a:rPr lang="en-IN"/>
              <a:t>What AI thinks on your analysis</a:t>
            </a:r>
          </a:p>
          <a:p>
            <a:pPr lvl="1"/>
            <a:r>
              <a:rPr lang="en-IN"/>
              <a:t>Context created by using analysis provided to </a:t>
            </a:r>
            <a:r>
              <a:rPr lang="en-IN" b="1"/>
              <a:t>Generative AI</a:t>
            </a:r>
            <a:r>
              <a:rPr lang="en-IN"/>
              <a:t> for better recommendations and consultancy and let AI assist you to optimize your future transactions.</a:t>
            </a:r>
          </a:p>
          <a:p>
            <a:pPr marL="285750" indent="-285750">
              <a:buFont typeface="Arial" panose="020B0604020202020204" pitchFamily="34" charset="0"/>
              <a:buChar char="•"/>
            </a:pPr>
            <a:r>
              <a:rPr lang="en-IN"/>
              <a:t>What next?</a:t>
            </a:r>
          </a:p>
          <a:p>
            <a:r>
              <a:rPr lang="en-IN"/>
              <a:t>        Robust strategies and plannings in-order to grow money via AI powered solution.</a:t>
            </a:r>
          </a:p>
          <a:p>
            <a:pPr marL="742950" lvl="1" indent="-285750">
              <a:buFont typeface="Courier New" panose="02070309020205020404" pitchFamily="49" charset="0"/>
              <a:buChar char="o"/>
            </a:pPr>
            <a:r>
              <a:rPr lang="en-IN"/>
              <a:t>Personalized Real Time Market Analysis according to portfolio</a:t>
            </a:r>
          </a:p>
          <a:p>
            <a:pPr marL="742950" lvl="1" indent="-285750">
              <a:buFont typeface="Courier New" panose="02070309020205020404" pitchFamily="49" charset="0"/>
              <a:buChar char="o"/>
            </a:pPr>
            <a:r>
              <a:rPr lang="en-US" spc="21">
                <a:solidFill>
                  <a:srgbClr val="000000"/>
                </a:solidFill>
                <a:latin typeface="Aileron"/>
              </a:rPr>
              <a:t>AI-Powered Financial Forecasting.</a:t>
            </a:r>
          </a:p>
          <a:p>
            <a:pPr marL="742950" lvl="1" indent="-285750">
              <a:buFont typeface="Courier New" panose="02070309020205020404" pitchFamily="49" charset="0"/>
              <a:buChar char="o"/>
            </a:pPr>
            <a:r>
              <a:rPr lang="en-US" spc="21">
                <a:solidFill>
                  <a:srgbClr val="000000"/>
                </a:solidFill>
                <a:latin typeface="Aileron"/>
              </a:rPr>
              <a:t>Family Financial Planning</a:t>
            </a:r>
          </a:p>
          <a:p>
            <a:pPr marL="742950" lvl="1" indent="-285750">
              <a:buFont typeface="Courier New" panose="02070309020205020404" pitchFamily="49" charset="0"/>
              <a:buChar char="o"/>
            </a:pPr>
            <a:r>
              <a:rPr lang="en-US" kern="1200" spc="21">
                <a:solidFill>
                  <a:srgbClr val="000000"/>
                </a:solidFill>
                <a:effectLst/>
                <a:latin typeface="Aileron"/>
                <a:ea typeface="+mn-ea"/>
                <a:cs typeface="+mn-cs"/>
              </a:rPr>
              <a:t>Risk Assessment and Mitigation</a:t>
            </a:r>
          </a:p>
          <a:p>
            <a:pPr marL="742950" lvl="1" indent="-285750">
              <a:buFont typeface="Courier New" panose="02070309020205020404" pitchFamily="49" charset="0"/>
              <a:buChar char="o"/>
            </a:pPr>
            <a:r>
              <a:rPr lang="en-US" kern="1200" spc="21">
                <a:solidFill>
                  <a:srgbClr val="000000"/>
                </a:solidFill>
                <a:effectLst/>
                <a:latin typeface="Aileron"/>
                <a:ea typeface="+mn-ea"/>
                <a:cs typeface="+mn-cs"/>
              </a:rPr>
              <a:t>Health Monitoring and Incentivization</a:t>
            </a:r>
          </a:p>
          <a:p>
            <a:pPr lvl="1"/>
            <a:endParaRPr lang="en-IN"/>
          </a:p>
          <a:p>
            <a:endParaRPr lang="en-IN"/>
          </a:p>
          <a:p>
            <a:endParaRPr lang="en-IN" b="1"/>
          </a:p>
          <a:p>
            <a:r>
              <a:rPr lang="en-IN" b="1"/>
              <a:t>(LLM API + analysed data context + transactional data) </a:t>
            </a:r>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p:txBody>
      </p:sp>
      <p:sp>
        <p:nvSpPr>
          <p:cNvPr id="3" name="TextBox 2">
            <a:extLst>
              <a:ext uri="{FF2B5EF4-FFF2-40B4-BE49-F238E27FC236}">
                <a16:creationId xmlns:a16="http://schemas.microsoft.com/office/drawing/2014/main" id="{A44F55B7-0CC8-6532-0FF1-E65C90D17AC8}"/>
              </a:ext>
            </a:extLst>
          </p:cNvPr>
          <p:cNvSpPr txBox="1"/>
          <p:nvPr/>
        </p:nvSpPr>
        <p:spPr>
          <a:xfrm>
            <a:off x="8016240" y="416560"/>
            <a:ext cx="3718560" cy="1754326"/>
          </a:xfrm>
          <a:prstGeom prst="rect">
            <a:avLst/>
          </a:prstGeom>
          <a:noFill/>
        </p:spPr>
        <p:txBody>
          <a:bodyPr wrap="square" rtlCol="0">
            <a:spAutoFit/>
          </a:bodyPr>
          <a:lstStyle/>
          <a:p>
            <a:r>
              <a:rPr lang="en-IN"/>
              <a:t>How System Works(Flow chart {Diagrammatical})</a:t>
            </a:r>
          </a:p>
          <a:p>
            <a:endParaRPr lang="en-IN"/>
          </a:p>
          <a:p>
            <a:r>
              <a:rPr lang="en-IN"/>
              <a:t>+</a:t>
            </a:r>
          </a:p>
          <a:p>
            <a:endParaRPr lang="en-IN"/>
          </a:p>
          <a:p>
            <a:r>
              <a:rPr lang="en-IN"/>
              <a:t>Technology Stack</a:t>
            </a:r>
          </a:p>
        </p:txBody>
      </p:sp>
    </p:spTree>
    <p:extLst>
      <p:ext uri="{BB962C8B-B14F-4D97-AF65-F5344CB8AC3E}">
        <p14:creationId xmlns:p14="http://schemas.microsoft.com/office/powerpoint/2010/main" val="3159632469"/>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673770" y="0"/>
            <a:ext cx="4523628" cy="6858000"/>
            <a:chOff x="0" y="0"/>
            <a:chExt cx="1787112" cy="3070194"/>
          </a:xfrm>
        </p:grpSpPr>
        <p:sp>
          <p:nvSpPr>
            <p:cNvPr id="3" name="Freeform 3"/>
            <p:cNvSpPr/>
            <p:nvPr/>
          </p:nvSpPr>
          <p:spPr>
            <a:xfrm>
              <a:off x="0" y="0"/>
              <a:ext cx="1787112" cy="3070194"/>
            </a:xfrm>
            <a:custGeom>
              <a:avLst/>
              <a:gdLst/>
              <a:ahLst/>
              <a:cxnLst/>
              <a:rect l="l" t="t" r="r" b="b"/>
              <a:pathLst>
                <a:path w="1787112" h="3070194">
                  <a:moveTo>
                    <a:pt x="0" y="0"/>
                  </a:moveTo>
                  <a:lnTo>
                    <a:pt x="1787112" y="0"/>
                  </a:lnTo>
                  <a:lnTo>
                    <a:pt x="1787112" y="3070194"/>
                  </a:lnTo>
                  <a:lnTo>
                    <a:pt x="0" y="3070194"/>
                  </a:lnTo>
                  <a:close/>
                </a:path>
              </a:pathLst>
            </a:custGeom>
            <a:solidFill>
              <a:srgbClr val="37C9EF"/>
            </a:solidFill>
          </p:spPr>
          <p:txBody>
            <a:bodyPr/>
            <a:lstStyle/>
            <a:p>
              <a:endParaRPr lang="en-IN" sz="1200"/>
            </a:p>
          </p:txBody>
        </p:sp>
        <p:sp>
          <p:nvSpPr>
            <p:cNvPr id="4" name="TextBox 4"/>
            <p:cNvSpPr txBox="1"/>
            <p:nvPr/>
          </p:nvSpPr>
          <p:spPr>
            <a:xfrm>
              <a:off x="0" y="0"/>
              <a:ext cx="1787112" cy="3070194"/>
            </a:xfrm>
            <a:prstGeom prst="rect">
              <a:avLst/>
            </a:prstGeom>
          </p:spPr>
          <p:txBody>
            <a:bodyPr lIns="33867" tIns="33867" rIns="33867" bIns="33867" rtlCol="0" anchor="ctr"/>
            <a:lstStyle/>
            <a:p>
              <a:pPr algn="ctr">
                <a:lnSpc>
                  <a:spcPts val="1759"/>
                </a:lnSpc>
              </a:pPr>
              <a:endParaRPr sz="1200"/>
            </a:p>
          </p:txBody>
        </p:sp>
      </p:grpSp>
      <p:sp>
        <p:nvSpPr>
          <p:cNvPr id="51" name="Footer Placeholder 3">
            <a:extLst>
              <a:ext uri="{FF2B5EF4-FFF2-40B4-BE49-F238E27FC236}">
                <a16:creationId xmlns:a16="http://schemas.microsoft.com/office/drawing/2014/main" id="{E564C1C2-DB7A-1DE6-D5FF-209678742B27}"/>
              </a:ext>
            </a:extLst>
          </p:cNvPr>
          <p:cNvSpPr>
            <a:spLocks noGrp="1"/>
          </p:cNvSpPr>
          <p:nvPr>
            <p:ph type="ftr" sz="quarter" idx="11"/>
          </p:nvPr>
        </p:nvSpPr>
        <p:spPr>
          <a:xfrm>
            <a:off x="8927841" y="6492875"/>
            <a:ext cx="4114800" cy="365125"/>
          </a:xfrm>
        </p:spPr>
        <p:txBody>
          <a:bodyPr/>
          <a:lstStyle/>
          <a:p>
            <a:r>
              <a:rPr lang="en-IN" sz="2000">
                <a:solidFill>
                  <a:schemeClr val="tx1"/>
                </a:solidFill>
              </a:rPr>
              <a:t>Team HackingParadox</a:t>
            </a:r>
          </a:p>
        </p:txBody>
      </p:sp>
      <p:sp>
        <p:nvSpPr>
          <p:cNvPr id="5" name="TextBox 4">
            <a:extLst>
              <a:ext uri="{FF2B5EF4-FFF2-40B4-BE49-F238E27FC236}">
                <a16:creationId xmlns:a16="http://schemas.microsoft.com/office/drawing/2014/main" id="{CE4266F3-CF13-8FE5-E892-D9FB11FB1C90}"/>
              </a:ext>
            </a:extLst>
          </p:cNvPr>
          <p:cNvSpPr txBox="1"/>
          <p:nvPr/>
        </p:nvSpPr>
        <p:spPr>
          <a:xfrm>
            <a:off x="101600" y="48369"/>
            <a:ext cx="7426960" cy="5016758"/>
          </a:xfrm>
          <a:prstGeom prst="rect">
            <a:avLst/>
          </a:prstGeom>
          <a:noFill/>
        </p:spPr>
        <p:txBody>
          <a:bodyPr wrap="square" rtlCol="0">
            <a:spAutoFit/>
          </a:bodyPr>
          <a:lstStyle/>
          <a:p>
            <a:r>
              <a:rPr lang="en-IN" sz="3200"/>
              <a:t>Requirement Gathering and Process:</a:t>
            </a:r>
          </a:p>
          <a:p>
            <a:endParaRPr lang="en-IN"/>
          </a:p>
          <a:p>
            <a:r>
              <a:rPr lang="en-IN"/>
              <a:t>Collection of transactional history and current month transactional dataset of the candidate for analysis Process.</a:t>
            </a:r>
          </a:p>
          <a:p>
            <a:endParaRPr lang="en-IN"/>
          </a:p>
          <a:p>
            <a:endParaRPr lang="en-IN"/>
          </a:p>
          <a:p>
            <a:pPr marL="342900" indent="-342900">
              <a:buAutoNum type="arabicPeriod"/>
            </a:pPr>
            <a:endParaRPr lang="en-IN"/>
          </a:p>
          <a:p>
            <a:r>
              <a:rPr lang="en-IN"/>
              <a:t>    </a:t>
            </a:r>
          </a:p>
          <a:p>
            <a:endParaRPr lang="en-IN"/>
          </a:p>
          <a:p>
            <a:endParaRPr lang="en-IN"/>
          </a:p>
          <a:p>
            <a:endParaRPr lang="en-IN"/>
          </a:p>
          <a:p>
            <a:endParaRPr lang="en-IN"/>
          </a:p>
          <a:p>
            <a:endParaRPr lang="en-IN"/>
          </a:p>
          <a:p>
            <a:endParaRPr lang="en-IN"/>
          </a:p>
          <a:p>
            <a:endParaRPr lang="en-IN"/>
          </a:p>
          <a:p>
            <a:endParaRPr lang="en-IN"/>
          </a:p>
          <a:p>
            <a:endParaRPr lang="en-IN"/>
          </a:p>
        </p:txBody>
      </p:sp>
      <p:sp>
        <p:nvSpPr>
          <p:cNvPr id="12" name="TextBox 11">
            <a:extLst>
              <a:ext uri="{FF2B5EF4-FFF2-40B4-BE49-F238E27FC236}">
                <a16:creationId xmlns:a16="http://schemas.microsoft.com/office/drawing/2014/main" id="{46EAFDF3-8B98-1036-7944-E82EDD77D886}"/>
              </a:ext>
            </a:extLst>
          </p:cNvPr>
          <p:cNvSpPr txBox="1"/>
          <p:nvPr/>
        </p:nvSpPr>
        <p:spPr>
          <a:xfrm>
            <a:off x="193040" y="4643120"/>
            <a:ext cx="7335520" cy="1754326"/>
          </a:xfrm>
          <a:prstGeom prst="rect">
            <a:avLst/>
          </a:prstGeom>
          <a:noFill/>
        </p:spPr>
        <p:txBody>
          <a:bodyPr wrap="square" rtlCol="0">
            <a:spAutoFit/>
          </a:bodyPr>
          <a:lstStyle/>
          <a:p>
            <a:pPr algn="l">
              <a:buFont typeface="Arial" panose="020B0604020202020204" pitchFamily="34" charset="0"/>
              <a:buChar char="•"/>
            </a:pPr>
            <a:r>
              <a:rPr lang="en-US"/>
              <a:t> The model uses transactional data analysis to create investment strategies tailored to retirees' specific financial needs.</a:t>
            </a:r>
            <a:r>
              <a:rPr lang="en-IN"/>
              <a:t> </a:t>
            </a:r>
            <a:r>
              <a:rPr lang="en-US"/>
              <a:t>Identify common spending patterns among retirees.</a:t>
            </a:r>
          </a:p>
          <a:p>
            <a:pPr algn="l">
              <a:buFont typeface="Arial" panose="020B0604020202020204" pitchFamily="34" charset="0"/>
              <a:buChar char="•"/>
            </a:pPr>
            <a:r>
              <a:rPr lang="en-US"/>
              <a:t> Understand how spending varies across different categories such as housing, healthcare, leisure, etc.</a:t>
            </a:r>
          </a:p>
          <a:p>
            <a:endParaRPr lang="en-US"/>
          </a:p>
        </p:txBody>
      </p:sp>
      <p:pic>
        <p:nvPicPr>
          <p:cNvPr id="21" name="Picture 20">
            <a:extLst>
              <a:ext uri="{FF2B5EF4-FFF2-40B4-BE49-F238E27FC236}">
                <a16:creationId xmlns:a16="http://schemas.microsoft.com/office/drawing/2014/main" id="{B91B9338-2591-064C-4F0B-80FEFE6CFF0C}"/>
              </a:ext>
            </a:extLst>
          </p:cNvPr>
          <p:cNvPicPr>
            <a:picLocks noChangeAspect="1"/>
          </p:cNvPicPr>
          <p:nvPr/>
        </p:nvPicPr>
        <p:blipFill rotWithShape="1">
          <a:blip r:embed="rId2"/>
          <a:srcRect l="12333" t="24889" r="26686" b="43259"/>
          <a:stretch/>
        </p:blipFill>
        <p:spPr>
          <a:xfrm>
            <a:off x="471337" y="1584960"/>
            <a:ext cx="6502400" cy="2547296"/>
          </a:xfrm>
          <a:prstGeom prst="rect">
            <a:avLst/>
          </a:prstGeom>
        </p:spPr>
      </p:pic>
      <p:pic>
        <p:nvPicPr>
          <p:cNvPr id="23" name="Picture 22">
            <a:extLst>
              <a:ext uri="{FF2B5EF4-FFF2-40B4-BE49-F238E27FC236}">
                <a16:creationId xmlns:a16="http://schemas.microsoft.com/office/drawing/2014/main" id="{E644563C-BCA8-50AE-3DBE-4E90FF9BE9D7}"/>
              </a:ext>
            </a:extLst>
          </p:cNvPr>
          <p:cNvPicPr>
            <a:picLocks noChangeAspect="1"/>
          </p:cNvPicPr>
          <p:nvPr/>
        </p:nvPicPr>
        <p:blipFill rotWithShape="1">
          <a:blip r:embed="rId3"/>
          <a:srcRect l="22444" t="4924" r="25464" b="8697"/>
          <a:stretch/>
        </p:blipFill>
        <p:spPr>
          <a:xfrm>
            <a:off x="8087360" y="233980"/>
            <a:ext cx="3696448" cy="4597167"/>
          </a:xfrm>
          <a:prstGeom prst="rect">
            <a:avLst/>
          </a:prstGeom>
        </p:spPr>
      </p:pic>
      <p:sp>
        <p:nvSpPr>
          <p:cNvPr id="24" name="TextBox 23">
            <a:extLst>
              <a:ext uri="{FF2B5EF4-FFF2-40B4-BE49-F238E27FC236}">
                <a16:creationId xmlns:a16="http://schemas.microsoft.com/office/drawing/2014/main" id="{842FBE9A-8CF9-AA6B-1482-78811A7F5A9A}"/>
              </a:ext>
            </a:extLst>
          </p:cNvPr>
          <p:cNvSpPr txBox="1"/>
          <p:nvPr/>
        </p:nvSpPr>
        <p:spPr>
          <a:xfrm>
            <a:off x="8290560" y="5065127"/>
            <a:ext cx="3493248" cy="369332"/>
          </a:xfrm>
          <a:prstGeom prst="rect">
            <a:avLst/>
          </a:prstGeom>
          <a:noFill/>
        </p:spPr>
        <p:txBody>
          <a:bodyPr wrap="square" rtlCol="0">
            <a:spAutoFit/>
          </a:bodyPr>
          <a:lstStyle/>
          <a:p>
            <a:pPr algn="ctr"/>
            <a:r>
              <a:rPr lang="en-US" b="1"/>
              <a:t>System Working</a:t>
            </a:r>
          </a:p>
        </p:txBody>
      </p:sp>
    </p:spTree>
    <p:extLst>
      <p:ext uri="{BB962C8B-B14F-4D97-AF65-F5344CB8AC3E}">
        <p14:creationId xmlns:p14="http://schemas.microsoft.com/office/powerpoint/2010/main" val="860014993"/>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1"/>
          <p:cNvSpPr txBox="1"/>
          <p:nvPr/>
        </p:nvSpPr>
        <p:spPr>
          <a:xfrm>
            <a:off x="362699" y="17547"/>
            <a:ext cx="4971111" cy="872034"/>
          </a:xfrm>
          <a:prstGeom prst="rect">
            <a:avLst/>
          </a:prstGeom>
        </p:spPr>
        <p:txBody>
          <a:bodyPr wrap="square" lIns="0" tIns="0" rIns="0" bIns="0" rtlCol="0" anchor="t">
            <a:spAutoFit/>
          </a:bodyPr>
          <a:lstStyle/>
          <a:p>
            <a:pPr>
              <a:lnSpc>
                <a:spcPts val="3447"/>
              </a:lnSpc>
            </a:pPr>
            <a:r>
              <a:rPr lang="en-US" sz="3133" spc="31">
                <a:solidFill>
                  <a:srgbClr val="000000"/>
                </a:solidFill>
                <a:latin typeface="Aileron Ultra-Bold"/>
              </a:rPr>
              <a:t>AI in Business Challenges in Retirement Industry</a:t>
            </a:r>
          </a:p>
        </p:txBody>
      </p:sp>
      <p:sp>
        <p:nvSpPr>
          <p:cNvPr id="100" name="Rectangle 99">
            <a:extLst>
              <a:ext uri="{FF2B5EF4-FFF2-40B4-BE49-F238E27FC236}">
                <a16:creationId xmlns:a16="http://schemas.microsoft.com/office/drawing/2014/main" id="{81CD3FB9-A7B3-E8E5-08DA-6058F72109A1}"/>
              </a:ext>
            </a:extLst>
          </p:cNvPr>
          <p:cNvSpPr/>
          <p:nvPr/>
        </p:nvSpPr>
        <p:spPr>
          <a:xfrm>
            <a:off x="0" y="0"/>
            <a:ext cx="7678994" cy="6858000"/>
          </a:xfrm>
          <a:prstGeom prst="rect">
            <a:avLst/>
          </a:prstGeom>
          <a:solidFill>
            <a:srgbClr val="37C9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4" name="Footer Placeholder 3">
            <a:extLst>
              <a:ext uri="{FF2B5EF4-FFF2-40B4-BE49-F238E27FC236}">
                <a16:creationId xmlns:a16="http://schemas.microsoft.com/office/drawing/2014/main" id="{55BB3A3A-816E-E14C-9ED0-4F90AA38F927}"/>
              </a:ext>
            </a:extLst>
          </p:cNvPr>
          <p:cNvSpPr>
            <a:spLocks noGrp="1"/>
          </p:cNvSpPr>
          <p:nvPr>
            <p:ph type="ftr" sz="quarter" idx="11"/>
          </p:nvPr>
        </p:nvSpPr>
        <p:spPr>
          <a:xfrm>
            <a:off x="8927841" y="6492875"/>
            <a:ext cx="4114800" cy="365125"/>
          </a:xfrm>
        </p:spPr>
        <p:txBody>
          <a:bodyPr/>
          <a:lstStyle/>
          <a:p>
            <a:r>
              <a:rPr lang="en-IN" sz="2000">
                <a:solidFill>
                  <a:schemeClr val="tx1"/>
                </a:solidFill>
              </a:rPr>
              <a:t>Team HackingParadox</a:t>
            </a:r>
          </a:p>
        </p:txBody>
      </p:sp>
    </p:spTree>
    <p:extLst>
      <p:ext uri="{BB962C8B-B14F-4D97-AF65-F5344CB8AC3E}">
        <p14:creationId xmlns:p14="http://schemas.microsoft.com/office/powerpoint/2010/main" val="2148238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1"/>
          <p:cNvSpPr txBox="1"/>
          <p:nvPr/>
        </p:nvSpPr>
        <p:spPr>
          <a:xfrm>
            <a:off x="362699" y="17547"/>
            <a:ext cx="4971111" cy="872034"/>
          </a:xfrm>
          <a:prstGeom prst="rect">
            <a:avLst/>
          </a:prstGeom>
        </p:spPr>
        <p:txBody>
          <a:bodyPr wrap="square" lIns="0" tIns="0" rIns="0" bIns="0" rtlCol="0" anchor="t">
            <a:spAutoFit/>
          </a:bodyPr>
          <a:lstStyle/>
          <a:p>
            <a:pPr>
              <a:lnSpc>
                <a:spcPts val="3447"/>
              </a:lnSpc>
            </a:pPr>
            <a:r>
              <a:rPr lang="en-US" sz="3133" spc="31">
                <a:solidFill>
                  <a:srgbClr val="000000"/>
                </a:solidFill>
                <a:latin typeface="Aileron Ultra-Bold"/>
              </a:rPr>
              <a:t>AI in Business Challenges in Retirement Industry</a:t>
            </a:r>
          </a:p>
        </p:txBody>
      </p:sp>
      <p:sp>
        <p:nvSpPr>
          <p:cNvPr id="100" name="Rectangle 99">
            <a:extLst>
              <a:ext uri="{FF2B5EF4-FFF2-40B4-BE49-F238E27FC236}">
                <a16:creationId xmlns:a16="http://schemas.microsoft.com/office/drawing/2014/main" id="{81CD3FB9-A7B3-E8E5-08DA-6058F72109A1}"/>
              </a:ext>
            </a:extLst>
          </p:cNvPr>
          <p:cNvSpPr/>
          <p:nvPr/>
        </p:nvSpPr>
        <p:spPr>
          <a:xfrm>
            <a:off x="0" y="0"/>
            <a:ext cx="7678994" cy="6858000"/>
          </a:xfrm>
          <a:prstGeom prst="rect">
            <a:avLst/>
          </a:prstGeom>
          <a:solidFill>
            <a:srgbClr val="37C9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p>
        </p:txBody>
      </p:sp>
      <p:sp>
        <p:nvSpPr>
          <p:cNvPr id="144" name="Footer Placeholder 3">
            <a:extLst>
              <a:ext uri="{FF2B5EF4-FFF2-40B4-BE49-F238E27FC236}">
                <a16:creationId xmlns:a16="http://schemas.microsoft.com/office/drawing/2014/main" id="{55BB3A3A-816E-E14C-9ED0-4F90AA38F927}"/>
              </a:ext>
            </a:extLst>
          </p:cNvPr>
          <p:cNvSpPr>
            <a:spLocks noGrp="1"/>
          </p:cNvSpPr>
          <p:nvPr>
            <p:ph type="ftr" sz="quarter" idx="11"/>
          </p:nvPr>
        </p:nvSpPr>
        <p:spPr>
          <a:xfrm>
            <a:off x="8927841" y="6492875"/>
            <a:ext cx="4114800" cy="365125"/>
          </a:xfrm>
        </p:spPr>
        <p:txBody>
          <a:bodyPr/>
          <a:lstStyle/>
          <a:p>
            <a:r>
              <a:rPr lang="en-IN" sz="2000">
                <a:solidFill>
                  <a:schemeClr val="tx1"/>
                </a:solidFill>
              </a:rPr>
              <a:t>Team HackingParadox</a:t>
            </a:r>
          </a:p>
        </p:txBody>
      </p:sp>
      <p:sp>
        <p:nvSpPr>
          <p:cNvPr id="3" name="TextBox 2">
            <a:extLst>
              <a:ext uri="{FF2B5EF4-FFF2-40B4-BE49-F238E27FC236}">
                <a16:creationId xmlns:a16="http://schemas.microsoft.com/office/drawing/2014/main" id="{37ADC3A7-D478-4CE6-E23A-1AD7E1509C5E}"/>
              </a:ext>
            </a:extLst>
          </p:cNvPr>
          <p:cNvSpPr txBox="1"/>
          <p:nvPr/>
        </p:nvSpPr>
        <p:spPr>
          <a:xfrm>
            <a:off x="219171" y="135399"/>
            <a:ext cx="7209503" cy="4739759"/>
          </a:xfrm>
          <a:prstGeom prst="rect">
            <a:avLst/>
          </a:prstGeom>
          <a:noFill/>
        </p:spPr>
        <p:txBody>
          <a:bodyPr wrap="square" rtlCol="0">
            <a:spAutoFit/>
          </a:bodyPr>
          <a:lstStyle/>
          <a:p>
            <a:pPr algn="just"/>
            <a:r>
              <a:rPr lang="en-US" sz="3200"/>
              <a:t>Post Analysis</a:t>
            </a:r>
          </a:p>
          <a:p>
            <a:pPr algn="just"/>
            <a:endParaRPr lang="en-US" b="1"/>
          </a:p>
          <a:p>
            <a:pPr marL="285750" indent="-285750" algn="just">
              <a:buFont typeface="Wingdings" panose="05000000000000000000" pitchFamily="2" charset="2"/>
              <a:buChar char="q"/>
            </a:pPr>
            <a:r>
              <a:rPr lang="en-US"/>
              <a:t>Post analysis the identified parameters serve as the foundation for creating a personalized and precise context for generating a summary. Each parameter represents a key surface of your financial landscape</a:t>
            </a:r>
          </a:p>
          <a:p>
            <a:pPr marL="285750" indent="-285750" algn="just">
              <a:buFont typeface="Wingdings" panose="05000000000000000000" pitchFamily="2" charset="2"/>
              <a:buChar char="q"/>
            </a:pPr>
            <a:endParaRPr lang="en-US"/>
          </a:p>
          <a:p>
            <a:pPr marL="285750" indent="-285750" algn="just">
              <a:buFont typeface="Wingdings" panose="05000000000000000000" pitchFamily="2" charset="2"/>
              <a:buChar char="q"/>
            </a:pPr>
            <a:r>
              <a:rPr lang="en-US"/>
              <a:t>With the baked prompt in hand, we seamlessly integrate it with the LLM REST API. This makes sure our prompt serves the best for the generation of a personalized and insightful summary encapsulating the details captured from your transactional data.</a:t>
            </a:r>
          </a:p>
          <a:p>
            <a:pPr marL="285750" indent="-285750" algn="just">
              <a:buFont typeface="Wingdings" panose="05000000000000000000" pitchFamily="2" charset="2"/>
              <a:buChar char="q"/>
            </a:pPr>
            <a:endParaRPr lang="en-US"/>
          </a:p>
          <a:p>
            <a:pPr marL="285750" indent="-285750" algn="just">
              <a:buFont typeface="Wingdings" panose="05000000000000000000" pitchFamily="2" charset="2"/>
              <a:buChar char="q"/>
            </a:pPr>
            <a:r>
              <a:rPr lang="en-US"/>
              <a:t>The resultant content is designed with utmost simplicity, tailored specifically for a retiree audience. This ensures that the AI-generated summary is not only accurate but also easily comprehensible, fostering a seamless understanding of the financial analysis insights.</a:t>
            </a:r>
          </a:p>
          <a:p>
            <a:pPr algn="just"/>
            <a:endParaRPr lang="en-US"/>
          </a:p>
        </p:txBody>
      </p:sp>
      <p:sp>
        <p:nvSpPr>
          <p:cNvPr id="4" name="Oval 3">
            <a:extLst>
              <a:ext uri="{FF2B5EF4-FFF2-40B4-BE49-F238E27FC236}">
                <a16:creationId xmlns:a16="http://schemas.microsoft.com/office/drawing/2014/main" id="{27451D07-25F0-D63B-2FEB-43FBC6BEC16B}"/>
              </a:ext>
            </a:extLst>
          </p:cNvPr>
          <p:cNvSpPr/>
          <p:nvPr/>
        </p:nvSpPr>
        <p:spPr>
          <a:xfrm>
            <a:off x="8422640" y="1386893"/>
            <a:ext cx="3220720" cy="776659"/>
          </a:xfrm>
          <a:prstGeom prst="ellipse">
            <a:avLst/>
          </a:prstGeom>
          <a:gradFill flip="none" rotWithShape="1">
            <a:gsLst>
              <a:gs pos="0">
                <a:srgbClr val="37C9EF">
                  <a:tint val="66000"/>
                  <a:satMod val="160000"/>
                </a:srgbClr>
              </a:gs>
              <a:gs pos="50000">
                <a:srgbClr val="37C9EF">
                  <a:tint val="44500"/>
                  <a:satMod val="160000"/>
                </a:srgbClr>
              </a:gs>
              <a:gs pos="100000">
                <a:srgbClr val="37C9EF">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Context Generation</a:t>
            </a:r>
          </a:p>
        </p:txBody>
      </p:sp>
      <p:sp>
        <p:nvSpPr>
          <p:cNvPr id="5" name="Oval 4">
            <a:extLst>
              <a:ext uri="{FF2B5EF4-FFF2-40B4-BE49-F238E27FC236}">
                <a16:creationId xmlns:a16="http://schemas.microsoft.com/office/drawing/2014/main" id="{06F64BA1-992D-2AF9-0052-EFFF34AE0E05}"/>
              </a:ext>
            </a:extLst>
          </p:cNvPr>
          <p:cNvSpPr/>
          <p:nvPr/>
        </p:nvSpPr>
        <p:spPr>
          <a:xfrm>
            <a:off x="8422640" y="2472520"/>
            <a:ext cx="3220720" cy="776659"/>
          </a:xfrm>
          <a:prstGeom prst="ellipse">
            <a:avLst/>
          </a:prstGeom>
          <a:gradFill flip="none" rotWithShape="1">
            <a:gsLst>
              <a:gs pos="0">
                <a:srgbClr val="37C9EF">
                  <a:tint val="66000"/>
                  <a:satMod val="160000"/>
                </a:srgbClr>
              </a:gs>
              <a:gs pos="50000">
                <a:srgbClr val="37C9EF">
                  <a:tint val="44500"/>
                  <a:satMod val="160000"/>
                </a:srgbClr>
              </a:gs>
              <a:gs pos="100000">
                <a:srgbClr val="37C9EF">
                  <a:tint val="23500"/>
                  <a:satMod val="160000"/>
                </a:srgbClr>
              </a:gs>
            </a:gsLst>
            <a:lin ang="162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Large Language Model (LLM) Integration</a:t>
            </a:r>
          </a:p>
        </p:txBody>
      </p:sp>
      <p:sp>
        <p:nvSpPr>
          <p:cNvPr id="6" name="Oval 5">
            <a:extLst>
              <a:ext uri="{FF2B5EF4-FFF2-40B4-BE49-F238E27FC236}">
                <a16:creationId xmlns:a16="http://schemas.microsoft.com/office/drawing/2014/main" id="{09EC89A9-A625-DD0A-9DF3-DC2811D5D150}"/>
              </a:ext>
            </a:extLst>
          </p:cNvPr>
          <p:cNvSpPr/>
          <p:nvPr/>
        </p:nvSpPr>
        <p:spPr>
          <a:xfrm>
            <a:off x="8422640" y="3534986"/>
            <a:ext cx="3220720" cy="776659"/>
          </a:xfrm>
          <a:prstGeom prst="ellipse">
            <a:avLst/>
          </a:prstGeom>
          <a:gradFill flip="none" rotWithShape="1">
            <a:gsLst>
              <a:gs pos="0">
                <a:srgbClr val="37C9EF">
                  <a:tint val="66000"/>
                  <a:satMod val="160000"/>
                </a:srgbClr>
              </a:gs>
              <a:gs pos="50000">
                <a:srgbClr val="37C9EF">
                  <a:tint val="44500"/>
                  <a:satMod val="160000"/>
                </a:srgbClr>
              </a:gs>
              <a:gs pos="100000">
                <a:srgbClr val="37C9EF">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API Interaction</a:t>
            </a:r>
          </a:p>
        </p:txBody>
      </p:sp>
      <p:sp>
        <p:nvSpPr>
          <p:cNvPr id="7" name="Oval 6">
            <a:extLst>
              <a:ext uri="{FF2B5EF4-FFF2-40B4-BE49-F238E27FC236}">
                <a16:creationId xmlns:a16="http://schemas.microsoft.com/office/drawing/2014/main" id="{6D6402AC-43BD-1EC1-7D83-45F26FA74485}"/>
              </a:ext>
            </a:extLst>
          </p:cNvPr>
          <p:cNvSpPr/>
          <p:nvPr/>
        </p:nvSpPr>
        <p:spPr>
          <a:xfrm>
            <a:off x="8422640" y="4622516"/>
            <a:ext cx="3220720" cy="776659"/>
          </a:xfrm>
          <a:prstGeom prst="ellipse">
            <a:avLst/>
          </a:prstGeom>
          <a:gradFill flip="none" rotWithShape="1">
            <a:gsLst>
              <a:gs pos="0">
                <a:srgbClr val="37C9EF">
                  <a:tint val="66000"/>
                  <a:satMod val="160000"/>
                </a:srgbClr>
              </a:gs>
              <a:gs pos="50000">
                <a:srgbClr val="37C9EF">
                  <a:tint val="44500"/>
                  <a:satMod val="160000"/>
                </a:srgbClr>
              </a:gs>
              <a:gs pos="100000">
                <a:srgbClr val="37C9EF">
                  <a:tint val="23500"/>
                  <a:satMod val="160000"/>
                </a:srgbClr>
              </a:gs>
            </a:gsLst>
            <a:lin ang="162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User Interface</a:t>
            </a:r>
          </a:p>
        </p:txBody>
      </p:sp>
      <p:sp>
        <p:nvSpPr>
          <p:cNvPr id="8" name="Oval 7">
            <a:extLst>
              <a:ext uri="{FF2B5EF4-FFF2-40B4-BE49-F238E27FC236}">
                <a16:creationId xmlns:a16="http://schemas.microsoft.com/office/drawing/2014/main" id="{8ED27C0E-70EA-CDCC-4C5F-852068220CB8}"/>
              </a:ext>
            </a:extLst>
          </p:cNvPr>
          <p:cNvSpPr/>
          <p:nvPr/>
        </p:nvSpPr>
        <p:spPr>
          <a:xfrm>
            <a:off x="8422640" y="5684982"/>
            <a:ext cx="3220720" cy="776659"/>
          </a:xfrm>
          <a:prstGeom prst="ellipse">
            <a:avLst/>
          </a:prstGeom>
          <a:gradFill flip="none" rotWithShape="1">
            <a:gsLst>
              <a:gs pos="0">
                <a:srgbClr val="37C9EF">
                  <a:tint val="66000"/>
                  <a:satMod val="160000"/>
                </a:srgbClr>
              </a:gs>
              <a:gs pos="50000">
                <a:srgbClr val="37C9EF">
                  <a:tint val="44500"/>
                  <a:satMod val="160000"/>
                </a:srgbClr>
              </a:gs>
              <a:gs pos="100000">
                <a:srgbClr val="37C9EF">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Feedback Loop</a:t>
            </a:r>
          </a:p>
        </p:txBody>
      </p:sp>
      <p:sp>
        <p:nvSpPr>
          <p:cNvPr id="9" name="Oval 8">
            <a:extLst>
              <a:ext uri="{FF2B5EF4-FFF2-40B4-BE49-F238E27FC236}">
                <a16:creationId xmlns:a16="http://schemas.microsoft.com/office/drawing/2014/main" id="{F4DE68BF-F3A0-D6AC-E5AE-8E732BE8753B}"/>
              </a:ext>
            </a:extLst>
          </p:cNvPr>
          <p:cNvSpPr/>
          <p:nvPr/>
        </p:nvSpPr>
        <p:spPr>
          <a:xfrm>
            <a:off x="8422640" y="324427"/>
            <a:ext cx="3220720" cy="776659"/>
          </a:xfrm>
          <a:prstGeom prst="ellipse">
            <a:avLst/>
          </a:prstGeom>
          <a:gradFill flip="none" rotWithShape="1">
            <a:gsLst>
              <a:gs pos="0">
                <a:srgbClr val="37C9EF">
                  <a:tint val="66000"/>
                  <a:satMod val="160000"/>
                </a:srgbClr>
              </a:gs>
              <a:gs pos="50000">
                <a:srgbClr val="37C9EF">
                  <a:tint val="44500"/>
                  <a:satMod val="160000"/>
                </a:srgbClr>
              </a:gs>
              <a:gs pos="100000">
                <a:srgbClr val="37C9EF">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Analysis Insights</a:t>
            </a:r>
          </a:p>
        </p:txBody>
      </p:sp>
      <p:cxnSp>
        <p:nvCxnSpPr>
          <p:cNvPr id="13" name="Straight Arrow Connector 12">
            <a:extLst>
              <a:ext uri="{FF2B5EF4-FFF2-40B4-BE49-F238E27FC236}">
                <a16:creationId xmlns:a16="http://schemas.microsoft.com/office/drawing/2014/main" id="{9F4A3D24-77DF-BEDB-BE72-6609369C2E84}"/>
              </a:ext>
            </a:extLst>
          </p:cNvPr>
          <p:cNvCxnSpPr>
            <a:stCxn id="9" idx="4"/>
            <a:endCxn id="4" idx="0"/>
          </p:cNvCxnSpPr>
          <p:nvPr/>
        </p:nvCxnSpPr>
        <p:spPr>
          <a:xfrm>
            <a:off x="10033000" y="1101086"/>
            <a:ext cx="0" cy="285807"/>
          </a:xfrm>
          <a:prstGeom prst="straightConnector1">
            <a:avLst/>
          </a:prstGeom>
          <a:ln w="9525" cap="flat" cmpd="sng" algn="ctr">
            <a:solidFill>
              <a:schemeClr val="accent6"/>
            </a:solidFill>
            <a:prstDash val="solid"/>
            <a:round/>
            <a:headEnd type="none" w="med" len="med"/>
            <a:tailEnd type="arrow" w="med" len="med"/>
          </a:ln>
          <a:effectLst>
            <a:outerShdw blurRad="50800" dist="38100" dir="18900000" algn="bl" rotWithShape="0">
              <a:prstClr val="black">
                <a:alpha val="40000"/>
              </a:prstClr>
            </a:outerShdw>
          </a:effectLst>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A1D1CBC4-619B-E18E-40E6-21280E187C45}"/>
              </a:ext>
            </a:extLst>
          </p:cNvPr>
          <p:cNvCxnSpPr/>
          <p:nvPr/>
        </p:nvCxnSpPr>
        <p:spPr>
          <a:xfrm>
            <a:off x="10033000" y="2163552"/>
            <a:ext cx="0" cy="285807"/>
          </a:xfrm>
          <a:prstGeom prst="straightConnector1">
            <a:avLst/>
          </a:prstGeom>
          <a:ln w="9525" cap="flat" cmpd="sng" algn="ctr">
            <a:solidFill>
              <a:schemeClr val="accent6"/>
            </a:solidFill>
            <a:prstDash val="solid"/>
            <a:round/>
            <a:headEnd type="none" w="med" len="med"/>
            <a:tailEnd type="arrow" w="med" len="med"/>
          </a:ln>
          <a:effectLst>
            <a:outerShdw blurRad="50800" dist="38100" dir="18900000" algn="bl" rotWithShape="0">
              <a:prstClr val="black">
                <a:alpha val="40000"/>
              </a:prstClr>
            </a:outerShdw>
          </a:effectLst>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E701C61A-B89B-CED6-4FAD-D81F1CCC87D6}"/>
              </a:ext>
            </a:extLst>
          </p:cNvPr>
          <p:cNvCxnSpPr/>
          <p:nvPr/>
        </p:nvCxnSpPr>
        <p:spPr>
          <a:xfrm>
            <a:off x="10017760" y="3249179"/>
            <a:ext cx="0" cy="285807"/>
          </a:xfrm>
          <a:prstGeom prst="straightConnector1">
            <a:avLst/>
          </a:prstGeom>
          <a:ln w="9525" cap="flat" cmpd="sng" algn="ctr">
            <a:solidFill>
              <a:schemeClr val="accent6"/>
            </a:solidFill>
            <a:prstDash val="solid"/>
            <a:round/>
            <a:headEnd type="none" w="med" len="med"/>
            <a:tailEnd type="arrow" w="med" len="med"/>
          </a:ln>
          <a:effectLst>
            <a:outerShdw blurRad="50800" dist="38100" dir="18900000" algn="bl" rotWithShape="0">
              <a:prstClr val="black">
                <a:alpha val="40000"/>
              </a:prstClr>
            </a:outerShdw>
          </a:effectLst>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462AF974-ACF9-AE2A-C484-0F3C077FBADC}"/>
              </a:ext>
            </a:extLst>
          </p:cNvPr>
          <p:cNvCxnSpPr/>
          <p:nvPr/>
        </p:nvCxnSpPr>
        <p:spPr>
          <a:xfrm>
            <a:off x="10002520" y="4311645"/>
            <a:ext cx="0" cy="285807"/>
          </a:xfrm>
          <a:prstGeom prst="straightConnector1">
            <a:avLst/>
          </a:prstGeom>
          <a:ln w="9525" cap="flat" cmpd="sng" algn="ctr">
            <a:solidFill>
              <a:schemeClr val="accent6"/>
            </a:solidFill>
            <a:prstDash val="solid"/>
            <a:round/>
            <a:headEnd type="none" w="med" len="med"/>
            <a:tailEnd type="arrow" w="med" len="med"/>
          </a:ln>
          <a:effectLst>
            <a:outerShdw blurRad="50800" dist="38100" dir="18900000" algn="bl" rotWithShape="0">
              <a:prstClr val="black">
                <a:alpha val="40000"/>
              </a:prstClr>
            </a:outerShdw>
          </a:effectLst>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2EFA29C5-8FF3-A104-970E-FF3AABECFC00}"/>
              </a:ext>
            </a:extLst>
          </p:cNvPr>
          <p:cNvCxnSpPr/>
          <p:nvPr/>
        </p:nvCxnSpPr>
        <p:spPr>
          <a:xfrm>
            <a:off x="10012680" y="5399175"/>
            <a:ext cx="0" cy="285807"/>
          </a:xfrm>
          <a:prstGeom prst="straightConnector1">
            <a:avLst/>
          </a:prstGeom>
          <a:ln w="9525" cap="flat" cmpd="sng" algn="ctr">
            <a:solidFill>
              <a:schemeClr val="accent6"/>
            </a:solidFill>
            <a:prstDash val="solid"/>
            <a:round/>
            <a:headEnd type="none" w="med" len="med"/>
            <a:tailEnd type="arrow" w="med" len="med"/>
          </a:ln>
          <a:effectLst>
            <a:outerShdw blurRad="50800" dist="38100" dir="18900000" algn="bl" rotWithShape="0">
              <a:prstClr val="black">
                <a:alpha val="40000"/>
              </a:prstClr>
            </a:outerShdw>
          </a:effectLst>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DD8E0A74-E8A9-5C4D-B328-D33742CBAB2C}"/>
              </a:ext>
            </a:extLst>
          </p:cNvPr>
          <p:cNvSpPr txBox="1"/>
          <p:nvPr/>
        </p:nvSpPr>
        <p:spPr>
          <a:xfrm>
            <a:off x="219171" y="4693920"/>
            <a:ext cx="7077989" cy="584775"/>
          </a:xfrm>
          <a:prstGeom prst="rect">
            <a:avLst/>
          </a:prstGeom>
          <a:noFill/>
        </p:spPr>
        <p:txBody>
          <a:bodyPr wrap="square" rtlCol="0">
            <a:spAutoFit/>
          </a:bodyPr>
          <a:lstStyle/>
          <a:p>
            <a:r>
              <a:rPr lang="en-IN" sz="3200"/>
              <a:t>Results and Implications</a:t>
            </a:r>
          </a:p>
        </p:txBody>
      </p:sp>
      <p:sp>
        <p:nvSpPr>
          <p:cNvPr id="20" name="Rectangle 19">
            <a:extLst>
              <a:ext uri="{FF2B5EF4-FFF2-40B4-BE49-F238E27FC236}">
                <a16:creationId xmlns:a16="http://schemas.microsoft.com/office/drawing/2014/main" id="{324BD604-13DD-F1CE-E524-F41D3A132EFC}"/>
              </a:ext>
            </a:extLst>
          </p:cNvPr>
          <p:cNvSpPr/>
          <p:nvPr/>
        </p:nvSpPr>
        <p:spPr>
          <a:xfrm>
            <a:off x="548640" y="5319157"/>
            <a:ext cx="2430520" cy="572944"/>
          </a:xfrm>
          <a:prstGeom prst="rect">
            <a:avLst/>
          </a:prstGeom>
          <a:effectLst>
            <a:outerShdw blurRad="50800" dist="38100" dir="18900000" algn="b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a:p>
            <a:pPr algn="ctr"/>
            <a:r>
              <a:rPr lang="en-IN"/>
              <a:t>Personalized Summary</a:t>
            </a:r>
          </a:p>
          <a:p>
            <a:pPr algn="ctr"/>
            <a:endParaRPr lang="en-IN"/>
          </a:p>
        </p:txBody>
      </p:sp>
      <p:sp>
        <p:nvSpPr>
          <p:cNvPr id="21" name="Rectangle 20">
            <a:extLst>
              <a:ext uri="{FF2B5EF4-FFF2-40B4-BE49-F238E27FC236}">
                <a16:creationId xmlns:a16="http://schemas.microsoft.com/office/drawing/2014/main" id="{884C3DD1-2E1A-E125-71E2-B4F56BE08FAE}"/>
              </a:ext>
            </a:extLst>
          </p:cNvPr>
          <p:cNvSpPr/>
          <p:nvPr/>
        </p:nvSpPr>
        <p:spPr>
          <a:xfrm>
            <a:off x="548640" y="6051624"/>
            <a:ext cx="2430520" cy="572944"/>
          </a:xfrm>
          <a:prstGeom prst="rect">
            <a:avLst/>
          </a:prstGeom>
          <a:effectLst>
            <a:outerShdw blurRad="50800" dist="38100" dir="18900000" algn="b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IN"/>
              <a:t>  Impactful Insights</a:t>
            </a:r>
          </a:p>
        </p:txBody>
      </p:sp>
      <p:sp>
        <p:nvSpPr>
          <p:cNvPr id="24" name="Rectangle 23">
            <a:extLst>
              <a:ext uri="{FF2B5EF4-FFF2-40B4-BE49-F238E27FC236}">
                <a16:creationId xmlns:a16="http://schemas.microsoft.com/office/drawing/2014/main" id="{AAA6B9D1-25C6-2E50-BCDE-A747C05E923A}"/>
              </a:ext>
            </a:extLst>
          </p:cNvPr>
          <p:cNvSpPr/>
          <p:nvPr/>
        </p:nvSpPr>
        <p:spPr>
          <a:xfrm>
            <a:off x="3823922" y="6020879"/>
            <a:ext cx="3594672" cy="572944"/>
          </a:xfrm>
          <a:prstGeom prst="rect">
            <a:avLst/>
          </a:prstGeom>
          <a:effectLst>
            <a:outerShdw blurRad="50800" dist="38100" dir="18900000" algn="b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IN"/>
              <a:t>  Enhanced Decision Making</a:t>
            </a:r>
          </a:p>
        </p:txBody>
      </p:sp>
      <p:sp>
        <p:nvSpPr>
          <p:cNvPr id="25" name="Rectangle 24">
            <a:extLst>
              <a:ext uri="{FF2B5EF4-FFF2-40B4-BE49-F238E27FC236}">
                <a16:creationId xmlns:a16="http://schemas.microsoft.com/office/drawing/2014/main" id="{51395C61-E679-E000-CE13-1EE47D1F8D5C}"/>
              </a:ext>
            </a:extLst>
          </p:cNvPr>
          <p:cNvSpPr/>
          <p:nvPr/>
        </p:nvSpPr>
        <p:spPr>
          <a:xfrm>
            <a:off x="3823922" y="5319157"/>
            <a:ext cx="3594672" cy="572944"/>
          </a:xfrm>
          <a:prstGeom prst="rect">
            <a:avLst/>
          </a:prstGeom>
          <a:effectLst>
            <a:outerShdw blurRad="50800" dist="38100" dir="18900000" algn="b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IN"/>
              <a:t>  Effective Dashboard representation</a:t>
            </a:r>
          </a:p>
        </p:txBody>
      </p:sp>
    </p:spTree>
    <p:extLst>
      <p:ext uri="{BB962C8B-B14F-4D97-AF65-F5344CB8AC3E}">
        <p14:creationId xmlns:p14="http://schemas.microsoft.com/office/powerpoint/2010/main" val="1935995895"/>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673770" y="0"/>
            <a:ext cx="4523628" cy="6858000"/>
            <a:chOff x="0" y="0"/>
            <a:chExt cx="1787112" cy="3070194"/>
          </a:xfrm>
        </p:grpSpPr>
        <p:sp>
          <p:nvSpPr>
            <p:cNvPr id="3" name="Freeform 3"/>
            <p:cNvSpPr/>
            <p:nvPr/>
          </p:nvSpPr>
          <p:spPr>
            <a:xfrm>
              <a:off x="0" y="0"/>
              <a:ext cx="1787112" cy="3070194"/>
            </a:xfrm>
            <a:custGeom>
              <a:avLst/>
              <a:gdLst/>
              <a:ahLst/>
              <a:cxnLst/>
              <a:rect l="l" t="t" r="r" b="b"/>
              <a:pathLst>
                <a:path w="1787112" h="3070194">
                  <a:moveTo>
                    <a:pt x="0" y="0"/>
                  </a:moveTo>
                  <a:lnTo>
                    <a:pt x="1787112" y="0"/>
                  </a:lnTo>
                  <a:lnTo>
                    <a:pt x="1787112" y="3070194"/>
                  </a:lnTo>
                  <a:lnTo>
                    <a:pt x="0" y="3070194"/>
                  </a:lnTo>
                  <a:close/>
                </a:path>
              </a:pathLst>
            </a:custGeom>
            <a:solidFill>
              <a:srgbClr val="37C9EF"/>
            </a:solidFill>
          </p:spPr>
          <p:txBody>
            <a:bodyPr/>
            <a:lstStyle/>
            <a:p>
              <a:endParaRPr lang="en-IN" sz="1200"/>
            </a:p>
          </p:txBody>
        </p:sp>
        <p:sp>
          <p:nvSpPr>
            <p:cNvPr id="4" name="TextBox 4"/>
            <p:cNvSpPr txBox="1"/>
            <p:nvPr/>
          </p:nvSpPr>
          <p:spPr>
            <a:xfrm>
              <a:off x="0" y="0"/>
              <a:ext cx="1787112" cy="3070194"/>
            </a:xfrm>
            <a:prstGeom prst="rect">
              <a:avLst/>
            </a:prstGeom>
          </p:spPr>
          <p:txBody>
            <a:bodyPr lIns="33867" tIns="33867" rIns="33867" bIns="33867" rtlCol="0" anchor="ctr"/>
            <a:lstStyle/>
            <a:p>
              <a:pPr algn="ctr">
                <a:lnSpc>
                  <a:spcPts val="1759"/>
                </a:lnSpc>
              </a:pPr>
              <a:endParaRPr sz="1200"/>
            </a:p>
          </p:txBody>
        </p:sp>
      </p:grpSp>
      <p:sp>
        <p:nvSpPr>
          <p:cNvPr id="51" name="Footer Placeholder 3">
            <a:extLst>
              <a:ext uri="{FF2B5EF4-FFF2-40B4-BE49-F238E27FC236}">
                <a16:creationId xmlns:a16="http://schemas.microsoft.com/office/drawing/2014/main" id="{E564C1C2-DB7A-1DE6-D5FF-209678742B27}"/>
              </a:ext>
            </a:extLst>
          </p:cNvPr>
          <p:cNvSpPr>
            <a:spLocks noGrp="1"/>
          </p:cNvSpPr>
          <p:nvPr>
            <p:ph type="ftr" sz="quarter" idx="11"/>
          </p:nvPr>
        </p:nvSpPr>
        <p:spPr>
          <a:xfrm>
            <a:off x="8927841" y="6492875"/>
            <a:ext cx="4114800" cy="365125"/>
          </a:xfrm>
        </p:spPr>
        <p:txBody>
          <a:bodyPr/>
          <a:lstStyle/>
          <a:p>
            <a:r>
              <a:rPr lang="en-IN" sz="2000">
                <a:solidFill>
                  <a:schemeClr val="tx1"/>
                </a:solidFill>
              </a:rPr>
              <a:t>Team HackingParadox</a:t>
            </a:r>
          </a:p>
        </p:txBody>
      </p:sp>
    </p:spTree>
    <p:extLst>
      <p:ext uri="{BB962C8B-B14F-4D97-AF65-F5344CB8AC3E}">
        <p14:creationId xmlns:p14="http://schemas.microsoft.com/office/powerpoint/2010/main" val="604440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1"/>
          <p:cNvSpPr txBox="1"/>
          <p:nvPr/>
        </p:nvSpPr>
        <p:spPr>
          <a:xfrm>
            <a:off x="362699" y="17547"/>
            <a:ext cx="4971111" cy="872034"/>
          </a:xfrm>
          <a:prstGeom prst="rect">
            <a:avLst/>
          </a:prstGeom>
        </p:spPr>
        <p:txBody>
          <a:bodyPr wrap="square" lIns="0" tIns="0" rIns="0" bIns="0" rtlCol="0" anchor="t">
            <a:spAutoFit/>
          </a:bodyPr>
          <a:lstStyle/>
          <a:p>
            <a:pPr>
              <a:lnSpc>
                <a:spcPts val="3447"/>
              </a:lnSpc>
            </a:pPr>
            <a:r>
              <a:rPr lang="en-US" sz="3133" spc="31">
                <a:solidFill>
                  <a:srgbClr val="000000"/>
                </a:solidFill>
                <a:latin typeface="Aileron Ultra-Bold"/>
              </a:rPr>
              <a:t>AI in Business Challenges in Retirement Industry</a:t>
            </a:r>
          </a:p>
        </p:txBody>
      </p:sp>
      <p:sp>
        <p:nvSpPr>
          <p:cNvPr id="100" name="Rectangle 99">
            <a:extLst>
              <a:ext uri="{FF2B5EF4-FFF2-40B4-BE49-F238E27FC236}">
                <a16:creationId xmlns:a16="http://schemas.microsoft.com/office/drawing/2014/main" id="{81CD3FB9-A7B3-E8E5-08DA-6058F72109A1}"/>
              </a:ext>
            </a:extLst>
          </p:cNvPr>
          <p:cNvSpPr/>
          <p:nvPr/>
        </p:nvSpPr>
        <p:spPr>
          <a:xfrm>
            <a:off x="0" y="0"/>
            <a:ext cx="7678994" cy="6858000"/>
          </a:xfrm>
          <a:prstGeom prst="rect">
            <a:avLst/>
          </a:prstGeom>
          <a:solidFill>
            <a:srgbClr val="37C9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81651182-D83B-849D-AA56-A5DC47571CD3}"/>
              </a:ext>
            </a:extLst>
          </p:cNvPr>
          <p:cNvSpPr txBox="1"/>
          <p:nvPr/>
        </p:nvSpPr>
        <p:spPr>
          <a:xfrm>
            <a:off x="172720" y="193040"/>
            <a:ext cx="7406640" cy="1077218"/>
          </a:xfrm>
          <a:prstGeom prst="rect">
            <a:avLst/>
          </a:prstGeom>
          <a:noFill/>
        </p:spPr>
        <p:txBody>
          <a:bodyPr wrap="square" rtlCol="0">
            <a:spAutoFit/>
          </a:bodyPr>
          <a:lstStyle/>
          <a:p>
            <a:pPr algn="just"/>
            <a:r>
              <a:rPr lang="en-IN" sz="3200"/>
              <a:t>Contribution of </a:t>
            </a:r>
            <a:r>
              <a:rPr lang="en-IN" sz="3200" err="1"/>
              <a:t>ChatBot</a:t>
            </a:r>
            <a:r>
              <a:rPr lang="en-IN" sz="3200"/>
              <a:t> is like Cheery on the Cake</a:t>
            </a:r>
          </a:p>
        </p:txBody>
      </p:sp>
      <p:sp>
        <p:nvSpPr>
          <p:cNvPr id="3" name="TextBox 2">
            <a:extLst>
              <a:ext uri="{FF2B5EF4-FFF2-40B4-BE49-F238E27FC236}">
                <a16:creationId xmlns:a16="http://schemas.microsoft.com/office/drawing/2014/main" id="{7AB06F94-3F4E-DF66-5BFD-50404DE790F1}"/>
              </a:ext>
            </a:extLst>
          </p:cNvPr>
          <p:cNvSpPr txBox="1"/>
          <p:nvPr/>
        </p:nvSpPr>
        <p:spPr>
          <a:xfrm>
            <a:off x="254000" y="1270258"/>
            <a:ext cx="7424993" cy="3693319"/>
          </a:xfrm>
          <a:prstGeom prst="rect">
            <a:avLst/>
          </a:prstGeom>
          <a:noFill/>
        </p:spPr>
        <p:txBody>
          <a:bodyPr wrap="square" rtlCol="0">
            <a:spAutoFit/>
          </a:bodyPr>
          <a:lstStyle/>
          <a:p>
            <a:pPr marL="285750" indent="-285750" algn="l">
              <a:buFont typeface="Wingdings" panose="05000000000000000000" pitchFamily="2" charset="2"/>
              <a:buChar char="q"/>
            </a:pPr>
            <a:r>
              <a:rPr lang="en-US" b="1"/>
              <a:t>Timely Alerts: </a:t>
            </a:r>
          </a:p>
          <a:p>
            <a:pPr lvl="1"/>
            <a:r>
              <a:rPr lang="en-US"/>
              <a:t>Receive personalized alerts about transactions, ensuring retirees stay informed about financial activities as well as golden opportunities.</a:t>
            </a:r>
          </a:p>
          <a:p>
            <a:pPr marL="285750" indent="-285750" algn="l">
              <a:buFont typeface="Wingdings" panose="05000000000000000000" pitchFamily="2" charset="2"/>
              <a:buChar char="q"/>
            </a:pPr>
            <a:r>
              <a:rPr lang="en-US" b="1"/>
              <a:t>Account Updates:</a:t>
            </a:r>
          </a:p>
          <a:p>
            <a:pPr lvl="1" algn="l"/>
            <a:r>
              <a:rPr lang="en-US"/>
              <a:t>Real-time notifications about account balance changes, enabling retirees to track their financial health effortlessly.</a:t>
            </a:r>
          </a:p>
          <a:p>
            <a:pPr marL="285750" indent="-285750" algn="l">
              <a:buFont typeface="Wingdings" panose="05000000000000000000" pitchFamily="2" charset="2"/>
              <a:buChar char="q"/>
            </a:pPr>
            <a:r>
              <a:rPr lang="en-US" b="1"/>
              <a:t>Automated Insights:</a:t>
            </a:r>
          </a:p>
          <a:p>
            <a:pPr lvl="1" algn="l"/>
            <a:r>
              <a:rPr lang="en-US"/>
              <a:t>The Chatbot provides automated insights drawn from data analysis, offering a sophisticated understanding of financial patterns.</a:t>
            </a:r>
          </a:p>
          <a:p>
            <a:pPr marL="285750" indent="-285750" algn="l">
              <a:buFont typeface="Wingdings" panose="05000000000000000000" pitchFamily="2" charset="2"/>
              <a:buChar char="q"/>
            </a:pPr>
            <a:r>
              <a:rPr lang="en-US" b="1"/>
              <a:t>User-Friendly Interaction:</a:t>
            </a:r>
          </a:p>
          <a:p>
            <a:pPr lvl="1" algn="l"/>
            <a:r>
              <a:rPr lang="en-US"/>
              <a:t>Designed with retirees in mind, the Chatbot ensures a user-friendly and accessible interaction, simplifying complex financial information.</a:t>
            </a:r>
          </a:p>
          <a:p>
            <a:pPr marL="285750" indent="-285750">
              <a:buFont typeface="Wingdings" panose="05000000000000000000" pitchFamily="2" charset="2"/>
              <a:buChar char="q"/>
            </a:pPr>
            <a:endParaRPr lang="en-IN"/>
          </a:p>
        </p:txBody>
      </p:sp>
      <p:sp>
        <p:nvSpPr>
          <p:cNvPr id="4" name="TextBox 3">
            <a:extLst>
              <a:ext uri="{FF2B5EF4-FFF2-40B4-BE49-F238E27FC236}">
                <a16:creationId xmlns:a16="http://schemas.microsoft.com/office/drawing/2014/main" id="{A44AF6B9-867D-1992-0FDE-2B7FD613D9E2}"/>
              </a:ext>
            </a:extLst>
          </p:cNvPr>
          <p:cNvSpPr txBox="1"/>
          <p:nvPr/>
        </p:nvSpPr>
        <p:spPr>
          <a:xfrm>
            <a:off x="172720" y="4795520"/>
            <a:ext cx="7406640" cy="923330"/>
          </a:xfrm>
          <a:prstGeom prst="rect">
            <a:avLst/>
          </a:prstGeom>
          <a:no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a:solidFill>
                  <a:schemeClr val="bg1"/>
                </a:solidFill>
              </a:rPr>
              <a:t>The deployment of a customized Chatbot, supported by robust data analysis and API functionalities, represents a noteworthy advancement in elevating financial awareness and security for retirees.</a:t>
            </a:r>
            <a:endParaRPr lang="en-IN">
              <a:solidFill>
                <a:schemeClr val="bg1"/>
              </a:solidFill>
            </a:endParaRPr>
          </a:p>
        </p:txBody>
      </p:sp>
      <p:pic>
        <p:nvPicPr>
          <p:cNvPr id="8" name="Picture 7">
            <a:extLst>
              <a:ext uri="{FF2B5EF4-FFF2-40B4-BE49-F238E27FC236}">
                <a16:creationId xmlns:a16="http://schemas.microsoft.com/office/drawing/2014/main" id="{ABF52AEA-EF18-9E47-7D75-1AD230FC06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8993" y="0"/>
            <a:ext cx="4513007" cy="6858000"/>
          </a:xfrm>
          <a:prstGeom prst="rect">
            <a:avLst/>
          </a:prstGeom>
        </p:spPr>
      </p:pic>
      <p:sp>
        <p:nvSpPr>
          <p:cNvPr id="9" name="Footer Placeholder 3">
            <a:extLst>
              <a:ext uri="{FF2B5EF4-FFF2-40B4-BE49-F238E27FC236}">
                <a16:creationId xmlns:a16="http://schemas.microsoft.com/office/drawing/2014/main" id="{34BD7047-0C41-BE4D-F4E0-8B6829F4BF94}"/>
              </a:ext>
            </a:extLst>
          </p:cNvPr>
          <p:cNvSpPr>
            <a:spLocks noGrp="1"/>
          </p:cNvSpPr>
          <p:nvPr>
            <p:ph type="ftr" sz="quarter" idx="11"/>
          </p:nvPr>
        </p:nvSpPr>
        <p:spPr>
          <a:xfrm>
            <a:off x="8927841" y="6492875"/>
            <a:ext cx="4114800" cy="365125"/>
          </a:xfrm>
        </p:spPr>
        <p:txBody>
          <a:bodyPr/>
          <a:lstStyle/>
          <a:p>
            <a:r>
              <a:rPr lang="en-IN" sz="2000">
                <a:solidFill>
                  <a:schemeClr val="tx1"/>
                </a:solidFill>
              </a:rPr>
              <a:t>Team </a:t>
            </a:r>
            <a:r>
              <a:rPr lang="en-IN" sz="2000" err="1">
                <a:solidFill>
                  <a:schemeClr val="tx1"/>
                </a:solidFill>
              </a:rPr>
              <a:t>HackingParadox</a:t>
            </a:r>
            <a:endParaRPr lang="en-IN" sz="2000">
              <a:solidFill>
                <a:schemeClr val="tx1"/>
              </a:solidFill>
            </a:endParaRPr>
          </a:p>
        </p:txBody>
      </p:sp>
    </p:spTree>
    <p:extLst>
      <p:ext uri="{BB962C8B-B14F-4D97-AF65-F5344CB8AC3E}">
        <p14:creationId xmlns:p14="http://schemas.microsoft.com/office/powerpoint/2010/main" val="1997206233"/>
      </p:ext>
    </p:extLst>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834</Words>
  <Application>Microsoft Office PowerPoint</Application>
  <PresentationFormat>Widescreen</PresentationFormat>
  <Paragraphs>129</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Aileron</vt:lpstr>
      <vt:lpstr>Aileron Bold</vt:lpstr>
      <vt:lpstr>Aileron Ultra-Bold</vt:lpstr>
      <vt:lpstr>Arial</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Ked Swami</dc:creator>
  <cp:lastModifiedBy>Ked Swami</cp:lastModifiedBy>
  <cp:revision>1</cp:revision>
  <dcterms:created xsi:type="dcterms:W3CDTF">2023-11-04T07:08:59Z</dcterms:created>
  <dcterms:modified xsi:type="dcterms:W3CDTF">2023-11-14T10:01:26Z</dcterms:modified>
</cp:coreProperties>
</file>