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8" r:id="rId7"/>
    <p:sldId id="401" r:id="rId8"/>
    <p:sldId id="409" r:id="rId9"/>
    <p:sldId id="402" r:id="rId10"/>
    <p:sldId id="403" r:id="rId11"/>
    <p:sldId id="404" r:id="rId12"/>
    <p:sldId id="405"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Cloud Computing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i="1" dirty="0"/>
              <a:t>Blood Bank Management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027030" cy="1015663"/>
          </a:xfrm>
          <a:prstGeom prst="rect">
            <a:avLst/>
          </a:prstGeom>
          <a:noFill/>
        </p:spPr>
        <p:txBody>
          <a:bodyPr wrap="none" rtlCol="0">
            <a:spAutoFit/>
          </a:bodyPr>
          <a:lstStyle/>
          <a:p>
            <a:r>
              <a:rPr lang="en-US" sz="2000" b="1" dirty="0"/>
              <a:t>Submitted by: </a:t>
            </a:r>
          </a:p>
          <a:p>
            <a:r>
              <a:rPr lang="en-US" sz="2000" dirty="0"/>
              <a:t>Veer Pratap Singh</a:t>
            </a:r>
          </a:p>
          <a:p>
            <a:r>
              <a:rPr lang="en-US" sz="2000" dirty="0"/>
              <a:t>22bcc70057</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Ankur Gupta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Conclusion</a:t>
            </a:r>
          </a:p>
        </p:txBody>
      </p:sp>
      <p:sp>
        <p:nvSpPr>
          <p:cNvPr id="3" name="Content Placeholder 2"/>
          <p:cNvSpPr>
            <a:spLocks noGrp="1"/>
          </p:cNvSpPr>
          <p:nvPr>
            <p:ph idx="1"/>
          </p:nvPr>
        </p:nvSpPr>
        <p:spPr/>
        <p:txBody>
          <a:bodyPr>
            <a:normAutofit lnSpcReduction="10000"/>
          </a:bodyPr>
          <a:lstStyle/>
          <a:p>
            <a:r>
              <a:rPr lang="en-US" dirty="0"/>
              <a:t>This project has given us an ample opportunity to design, code, test and implements an application. This has helped in putting into practice of various Software Engineering principles and Database Management concepts like maintaining integrity and consistency of data. Further, this has helped me to learn more about </a:t>
            </a:r>
            <a:r>
              <a:rPr lang="en-US" dirty="0" err="1"/>
              <a:t>MySql</a:t>
            </a:r>
            <a:r>
              <a:rPr lang="en-US" dirty="0"/>
              <a:t>, PHP, HTML, JavaScript, Adobe Photoshop 7.0 .</a:t>
            </a:r>
            <a:br>
              <a:rPr lang="en-US" dirty="0"/>
            </a:br>
            <a:endParaRPr lang="en-US" dirty="0"/>
          </a:p>
          <a:p>
            <a:r>
              <a:rPr lang="en-US" dirty="0"/>
              <a:t>    I thank my guide for his invaluable contribution in guiding me throughout the project.  I also thank my teacher and friends who have supported and motivated me to complete this project successfully.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fr-FR" dirty="0"/>
              <a:t>Python documentation: https://docs.python.org/3/</a:t>
            </a:r>
          </a:p>
          <a:p>
            <a:pPr marL="0" indent="0">
              <a:buNone/>
            </a:pPr>
            <a:r>
              <a:rPr lang="fr-FR" dirty="0"/>
              <a:t>Flask documentation: https://flask.palletsprojects.com/</a:t>
            </a:r>
          </a:p>
          <a:p>
            <a:pPr marL="0" indent="0">
              <a:buNone/>
            </a:pPr>
            <a:r>
              <a:rPr lang="fr-FR" dirty="0"/>
              <a:t>SQLite documentation: https://www.sqlite.org/docs.html</a:t>
            </a:r>
          </a:p>
          <a:p>
            <a:pPr marL="0" indent="0">
              <a:buNone/>
            </a:pPr>
            <a:r>
              <a:rPr lang="fr-FR" dirty="0"/>
              <a:t>GitHub repository for Flask: https://github.com/pallets/flask</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endParaRPr lang="en-US" dirty="0">
              <a:latin typeface="Times New Roman"/>
              <a:cs typeface="Times New Roman"/>
            </a:endParaRP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Introduction to Project</a:t>
            </a:r>
          </a:p>
        </p:txBody>
      </p:sp>
      <p:sp>
        <p:nvSpPr>
          <p:cNvPr id="3" name="Content Placeholder 2"/>
          <p:cNvSpPr>
            <a:spLocks noGrp="1"/>
          </p:cNvSpPr>
          <p:nvPr>
            <p:ph idx="1"/>
          </p:nvPr>
        </p:nvSpPr>
        <p:spPr/>
        <p:txBody>
          <a:bodyPr/>
          <a:lstStyle/>
          <a:p>
            <a:r>
              <a:rPr lang="en-US" dirty="0"/>
              <a:t>The Blood Bank Management System is to create an e-Information about the donor and organization that are related to donating the blood. Through this application any person who is interested in donating the blood can register himself in the same way if any organization wants to register itself with this site that can also register. Moreover if any general consumer wants to make request blood online he can also take the help of this site. Admin is the main authority who can do addition, deletion, and modification if required.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BC4048-5754-BD54-FC44-DA6790E74A8B}"/>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5" name="Content Placeholder 4" descr="banner1.jpg">
            <a:extLst>
              <a:ext uri="{FF2B5EF4-FFF2-40B4-BE49-F238E27FC236}">
                <a16:creationId xmlns:a16="http://schemas.microsoft.com/office/drawing/2014/main" id="{498B68DA-C3C8-1E8D-9113-E248BFF8D687}"/>
              </a:ext>
            </a:extLst>
          </p:cNvPr>
          <p:cNvPicPr>
            <a:picLocks noGrp="1" noChangeAspect="1"/>
          </p:cNvPicPr>
          <p:nvPr>
            <p:ph idx="1"/>
          </p:nvPr>
        </p:nvPicPr>
        <p:blipFill>
          <a:blip r:embed="rId2"/>
          <a:stretch>
            <a:fillRect/>
          </a:stretch>
        </p:blipFill>
        <p:spPr>
          <a:xfrm>
            <a:off x="1087582" y="815181"/>
            <a:ext cx="10515600" cy="5541169"/>
          </a:xfrm>
          <a:prstGeom prst="rect">
            <a:avLst/>
          </a:prstGeom>
          <a:solidFill>
            <a:schemeClr val="accent1">
              <a:lumMod val="75000"/>
            </a:schemeClr>
          </a:solidFill>
        </p:spPr>
      </p:pic>
    </p:spTree>
    <p:extLst>
      <p:ext uri="{BB962C8B-B14F-4D97-AF65-F5344CB8AC3E}">
        <p14:creationId xmlns:p14="http://schemas.microsoft.com/office/powerpoint/2010/main" val="351797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a:buNone/>
            </a:pPr>
            <a:r>
              <a:rPr lang="en-US" b="1" dirty="0"/>
              <a:t>Existing System</a:t>
            </a:r>
            <a:endParaRPr lang="en-US" dirty="0"/>
          </a:p>
          <a:p>
            <a:pPr lvl="0"/>
            <a:r>
              <a:rPr lang="en-US" dirty="0"/>
              <a:t>No use of Web Services and Remote Apps.</a:t>
            </a:r>
          </a:p>
          <a:p>
            <a:pPr lvl="0"/>
            <a:r>
              <a:rPr lang="en-US" dirty="0"/>
              <a:t>Risk of mismanagement and of data in manual system.</a:t>
            </a:r>
          </a:p>
          <a:p>
            <a:pPr lvl="0"/>
            <a:r>
              <a:rPr lang="en-US" dirty="0"/>
              <a:t>Less Security.</a:t>
            </a:r>
          </a:p>
          <a:p>
            <a:pPr lvl="0"/>
            <a:r>
              <a:rPr lang="en-US" dirty="0"/>
              <a:t>No proper coordination between different Applications and Users.</a:t>
            </a:r>
          </a:p>
          <a:p>
            <a:pPr lvl="0"/>
            <a:r>
              <a:rPr lang="en-US" dirty="0"/>
              <a:t>Fewer Users – Friendly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B637-3609-E807-461C-1F97DBC224C7}"/>
              </a:ext>
            </a:extLst>
          </p:cNvPr>
          <p:cNvSpPr>
            <a:spLocks noGrp="1"/>
          </p:cNvSpPr>
          <p:nvPr>
            <p:ph type="title"/>
          </p:nvPr>
        </p:nvSpPr>
        <p:spPr/>
        <p:txBody>
          <a:bodyPr/>
          <a:lstStyle/>
          <a:p>
            <a:r>
              <a:rPr lang="en-US" b="1" dirty="0">
                <a:solidFill>
                  <a:schemeClr val="accent2">
                    <a:lumMod val="75000"/>
                  </a:schemeClr>
                </a:solidFill>
              </a:rPr>
              <a:t>Proposed Solution</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B1774A7B-5AAB-CD30-AD04-BE82DBC4C2CE}"/>
              </a:ext>
            </a:extLst>
          </p:cNvPr>
          <p:cNvSpPr>
            <a:spLocks noGrp="1"/>
          </p:cNvSpPr>
          <p:nvPr>
            <p:ph idx="1"/>
          </p:nvPr>
        </p:nvSpPr>
        <p:spPr/>
        <p:txBody>
          <a:bodyPr/>
          <a:lstStyle/>
          <a:p>
            <a:pPr lvl="0"/>
            <a:r>
              <a:rPr lang="en-US" dirty="0"/>
              <a:t>The people in need of blood can search for the donors by giving their blood group and city name.</a:t>
            </a:r>
          </a:p>
          <a:p>
            <a:pPr lvl="0"/>
            <a:r>
              <a:rPr lang="en-US" dirty="0"/>
              <a:t>It is very flexible and user friendly.</a:t>
            </a:r>
          </a:p>
          <a:p>
            <a:pPr lvl="0"/>
            <a:r>
              <a:rPr lang="en-US" dirty="0"/>
              <a:t>The person’s time and work is reduced very much which prevails in the present system.</a:t>
            </a:r>
          </a:p>
          <a:p>
            <a:pPr lvl="0"/>
            <a:r>
              <a:rPr lang="en-US" dirty="0"/>
              <a:t>Easy and Helpful.</a:t>
            </a:r>
          </a:p>
          <a:p>
            <a:pPr lvl="0"/>
            <a:r>
              <a:rPr lang="en-US" dirty="0"/>
              <a:t>The people are not limited to receive or provide services in working hours of the branch only; he is serviced 24 hours a day, 7 days of week and 365 days of the year.</a:t>
            </a:r>
          </a:p>
          <a:p>
            <a:endParaRPr lang="en-IN" dirty="0"/>
          </a:p>
        </p:txBody>
      </p:sp>
      <p:sp>
        <p:nvSpPr>
          <p:cNvPr id="4" name="Slide Number Placeholder 3">
            <a:extLst>
              <a:ext uri="{FF2B5EF4-FFF2-40B4-BE49-F238E27FC236}">
                <a16:creationId xmlns:a16="http://schemas.microsoft.com/office/drawing/2014/main" id="{F0FF2AA4-C601-8798-10AA-F3AEC1E5E96E}"/>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0441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Objectives of the Work</a:t>
            </a:r>
          </a:p>
        </p:txBody>
      </p:sp>
      <p:sp>
        <p:nvSpPr>
          <p:cNvPr id="3" name="Content Placeholder 2"/>
          <p:cNvSpPr>
            <a:spLocks noGrp="1"/>
          </p:cNvSpPr>
          <p:nvPr>
            <p:ph idx="1"/>
          </p:nvPr>
        </p:nvSpPr>
        <p:spPr/>
        <p:txBody>
          <a:bodyPr>
            <a:normAutofit fontScale="92500" lnSpcReduction="20000"/>
          </a:bodyPr>
          <a:lstStyle/>
          <a:p>
            <a:r>
              <a:rPr lang="en-US" b="1" dirty="0"/>
              <a:t>1 Related Project 1: </a:t>
            </a:r>
            <a:r>
              <a:rPr lang="en-US" dirty="0"/>
              <a:t>Hospital Management System</a:t>
            </a:r>
            <a:br>
              <a:rPr lang="en-US" dirty="0"/>
            </a:br>
            <a:endParaRPr lang="en-US" dirty="0"/>
          </a:p>
          <a:p>
            <a:pPr>
              <a:buNone/>
            </a:pPr>
            <a:r>
              <a:rPr lang="en-US" dirty="0"/>
              <a:t>    A Hospital Management System is an integrated information system for managing all aspects of a hospital's operations such as medical, financial, administrative, legal, and compliance. It includes electronic health records, business intelligence and revenue cycle management.</a:t>
            </a:r>
          </a:p>
          <a:p>
            <a:pPr>
              <a:buNone/>
            </a:pPr>
            <a:endParaRPr lang="en-US" dirty="0"/>
          </a:p>
          <a:p>
            <a:r>
              <a:rPr lang="en-US" b="1" dirty="0"/>
              <a:t>2 Related Project 2: </a:t>
            </a:r>
            <a:r>
              <a:rPr lang="en-US" dirty="0"/>
              <a:t> Medical Store Management System</a:t>
            </a:r>
            <a:br>
              <a:rPr lang="en-US" dirty="0"/>
            </a:br>
            <a:br>
              <a:rPr lang="en-US" b="1" dirty="0"/>
            </a:br>
            <a:r>
              <a:rPr lang="en-US" dirty="0"/>
              <a:t>Drug Store Management and Rational Drug. Drugs &amp; Medicines being expensive and resources limited, it becomes imperative to improve their supply, increase the use, and minimize the cost through a pharmaceutical management system to be effectively put in place.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Design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Content Placeholder 3" descr="use case.png">
            <a:extLst>
              <a:ext uri="{FF2B5EF4-FFF2-40B4-BE49-F238E27FC236}">
                <a16:creationId xmlns:a16="http://schemas.microsoft.com/office/drawing/2014/main" id="{16E5091E-6E1D-2590-587B-15AAA1C988B2}"/>
              </a:ext>
            </a:extLst>
          </p:cNvPr>
          <p:cNvPicPr>
            <a:picLocks noGrp="1" noChangeAspect="1"/>
          </p:cNvPicPr>
          <p:nvPr>
            <p:ph idx="1"/>
          </p:nvPr>
        </p:nvPicPr>
        <p:blipFill>
          <a:blip r:embed="rId2"/>
          <a:stretch>
            <a:fillRect/>
          </a:stretch>
        </p:blipFill>
        <p:spPr>
          <a:xfrm>
            <a:off x="1828800" y="1596200"/>
            <a:ext cx="8624455" cy="4760150"/>
          </a:xfrm>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Results and Outputs</a:t>
            </a:r>
          </a:p>
        </p:txBody>
      </p:sp>
      <p:sp>
        <p:nvSpPr>
          <p:cNvPr id="3" name="Content Placeholder 2"/>
          <p:cNvSpPr>
            <a:spLocks noGrp="1"/>
          </p:cNvSpPr>
          <p:nvPr>
            <p:ph idx="1"/>
          </p:nvPr>
        </p:nvSpPr>
        <p:spPr/>
        <p:txBody>
          <a:bodyPr>
            <a:normAutofit fontScale="85000" lnSpcReduction="20000"/>
          </a:bodyPr>
          <a:lstStyle/>
          <a:p>
            <a:r>
              <a:rPr lang="en-US" dirty="0"/>
              <a:t>During the software-testing phase each module of software is thoroughly tested for bugs and for accuracy of output. The system developed is very user-friendly and the detailed documentation is also given to the user as online help wherever necessary.  The implementation phase normally ends with the formal test involving all the components.</a:t>
            </a:r>
            <a:br>
              <a:rPr lang="en-US" dirty="0"/>
            </a:br>
            <a:endParaRPr lang="en-US" dirty="0"/>
          </a:p>
          <a:p>
            <a:r>
              <a:rPr lang="en-US" dirty="0"/>
              <a:t>    The entire system was developed using the PHP, HTML, JavaScript, Personal Web Server, and </a:t>
            </a:r>
            <a:r>
              <a:rPr lang="en-US" dirty="0" err="1"/>
              <a:t>MySql</a:t>
            </a:r>
            <a:r>
              <a:rPr lang="en-US" dirty="0"/>
              <a:t> as back end. The HTML is used to design the web page. The Personal Web Server is used to understand the client’s request and to send response to them. The JavaScript, are used for client-side validations so that the user can enter only appropriate input in the input fields. The </a:t>
            </a:r>
            <a:r>
              <a:rPr lang="en-US" dirty="0" err="1"/>
              <a:t>MySql</a:t>
            </a:r>
            <a:r>
              <a:rPr lang="en-US" dirty="0"/>
              <a:t> is the back end tool where the database resides.</a:t>
            </a:r>
            <a:br>
              <a:rPr lang="en-US" dirty="0"/>
            </a:br>
            <a:endParaRPr lang="en-US" dirty="0"/>
          </a:p>
          <a:p>
            <a:r>
              <a:rPr lang="en-US" dirty="0"/>
              <a:t>    Hence the design of the entire system is user-friendly and simple the implementation has been quite easy.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6135</TotalTime>
  <Words>730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Calibri</vt:lpstr>
      <vt:lpstr>Calibri Light</vt:lpstr>
      <vt:lpstr>Casper</vt:lpstr>
      <vt:lpstr>King</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Proposed Solution</vt:lpstr>
      <vt:lpstr>Objectives of the Work</vt:lpstr>
      <vt:lpstr>Design</vt:lpstr>
      <vt:lpstr>Results and Outputs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VEERPARTAP SINGH</cp:lastModifiedBy>
  <cp:revision>494</cp:revision>
  <dcterms:created xsi:type="dcterms:W3CDTF">2019-01-09T10:33:58Z</dcterms:created>
  <dcterms:modified xsi:type="dcterms:W3CDTF">2024-04-26T04:43:51Z</dcterms:modified>
</cp:coreProperties>
</file>