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obalmediainsight.com/blog/10-reasons-switch-responsive-website-immediately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obalmediainsight.com/blog/10-reasons-switch-responsive-website-immediatel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Responsive web design is a web development approach that is used to create dynamic websites that adjust to different screen sizes. One cannot make a list of the </a:t>
            </a:r>
            <a:r>
              <a:rPr lang="en-US" b="1" dirty="0"/>
              <a:t>top web development trends in 2021</a:t>
            </a:r>
            <a:r>
              <a:rPr lang="en-US" dirty="0"/>
              <a:t> without mentioning responsive websites. Every second a search request is being made on the internet from a mobile device, which means that companies should invest in </a:t>
            </a:r>
            <a:r>
              <a:rPr lang="en-US" dirty="0">
                <a:hlinkClick r:id="rId2"/>
              </a:rPr>
              <a:t>responsive web design</a:t>
            </a:r>
            <a:r>
              <a:rPr lang="en-US" dirty="0"/>
              <a:t> to create websites that automatically adapts to any device.</a:t>
            </a:r>
          </a:p>
          <a:p>
            <a:r>
              <a:rPr lang="en-US" dirty="0"/>
              <a:t> The technology helps solve a lot of problems, like improving user experience, and increasing the amount of time a user spends on a website. Additionally, Google had already announced that mobile-friendliness would be a ranking factor in its search engine algorithms.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 Development is also known as </a:t>
            </a:r>
            <a:r>
              <a:rPr lang="en-US" b="1" dirty="0"/>
              <a:t>server-side development</a:t>
            </a:r>
            <a:r>
              <a:rPr lang="en-US" dirty="0"/>
              <a:t>. It is everything that the users don't see and contains behind-the-scenes activities that occur when performing any action on a website. It focuses primarily on databases, backend logic, APIs, and Servers. ... Thus, it is known as the 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7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Responsive web design is a web development approach that is used to create dynamic websites that adjust to different screen sizes. One cannot make a list of the </a:t>
            </a:r>
            <a:r>
              <a:rPr lang="en-US" b="1" dirty="0"/>
              <a:t>top web development trends in 2021</a:t>
            </a:r>
            <a:r>
              <a:rPr lang="en-US" dirty="0"/>
              <a:t> without mentioning responsive websites. Every second a search request is being made on the internet from a mobile device, which means that companies should invest in </a:t>
            </a:r>
            <a:r>
              <a:rPr lang="en-US" dirty="0">
                <a:hlinkClick r:id="rId2"/>
              </a:rPr>
              <a:t>responsive web design</a:t>
            </a:r>
            <a:r>
              <a:rPr lang="en-US" dirty="0"/>
              <a:t> to create websites that automatically adapts to any device.</a:t>
            </a:r>
          </a:p>
          <a:p>
            <a:r>
              <a:rPr lang="en-US" dirty="0"/>
              <a:t> The technology helps solve a lot of problems, like improving user experience, and increasing the amount of time a user spends on a website. Additionally, Google had already announced that mobile-friendliness would be a ranking factor in its search engine algorithms.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9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64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veer</cp:lastModifiedBy>
  <cp:revision>4</cp:revision>
  <dcterms:created xsi:type="dcterms:W3CDTF">2006-08-16T00:00:00Z</dcterms:created>
  <dcterms:modified xsi:type="dcterms:W3CDTF">2021-12-04T16:04:57Z</dcterms:modified>
</cp:coreProperties>
</file>