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700" u="sng" dirty="0"/>
              <a:t>NEOTECH INSTITUTE OF </a:t>
            </a:r>
            <a:r>
              <a:rPr lang="en-US" sz="2700" u="sng" dirty="0" smtClean="0"/>
              <a:t>TECHNOLOGY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400" u="sng" dirty="0" err="1" smtClean="0"/>
              <a:t>Neotech</a:t>
            </a:r>
            <a:r>
              <a:rPr lang="en-US" sz="2400" u="sng" dirty="0" smtClean="0"/>
              <a:t> campus</a:t>
            </a:r>
            <a:endParaRPr lang="en-US" sz="27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BACHELOR OF DIPLOMA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ENGINEERING IN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b="1" dirty="0"/>
              <a:t>1 SEMESTER COMPUTER ENGINEERING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SUBMITTED BY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514350" lvl="0" indent="-514350" algn="ctr" fontAlgn="base">
              <a:buFont typeface="+mj-lt"/>
              <a:buAutoNum type="arabicPeriod"/>
            </a:pPr>
            <a:r>
              <a:rPr lang="en-US" b="1" i="1" u="sng" dirty="0"/>
              <a:t>VEER PATEL</a:t>
            </a:r>
            <a:endParaRPr lang="en-US" dirty="0"/>
          </a:p>
          <a:p>
            <a:pPr marL="514350" lvl="0" indent="-514350" algn="ctr" fontAlgn="base">
              <a:buFont typeface="+mj-lt"/>
              <a:buAutoNum type="arabicPeriod"/>
            </a:pPr>
            <a:r>
              <a:rPr lang="en-US" b="1" i="1" u="sng" dirty="0" smtClean="0"/>
              <a:t>MANAN PATEL</a:t>
            </a:r>
          </a:p>
          <a:p>
            <a:pPr marL="0" lvl="0" indent="0" algn="ctr" fontAlgn="base">
              <a:buNone/>
            </a:pPr>
            <a:endParaRPr lang="en-US" b="1" i="1" u="sng" dirty="0"/>
          </a:p>
          <a:p>
            <a:pPr marL="0" lvl="0" indent="0" algn="ctr" fontAlgn="base">
              <a:buNone/>
            </a:pPr>
            <a:r>
              <a:rPr lang="en-US" b="1" dirty="0" smtClean="0"/>
              <a:t>SUBJECT:FUNDAMENTAL OF COMPUTER APPLICATION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lvl="0" indent="0" algn="ctr" fontAlgn="base">
              <a:buNone/>
            </a:pPr>
            <a:endParaRPr lang="en-US" b="1" i="1" u="sng" dirty="0">
              <a:solidFill>
                <a:schemeClr val="tx1"/>
              </a:solidFill>
            </a:endParaRPr>
          </a:p>
          <a:p>
            <a:pPr marL="0" lvl="0" indent="0" algn="ctr" fontAlgn="base">
              <a:buNone/>
            </a:pPr>
            <a:r>
              <a:rPr lang="en-US" b="1" dirty="0" smtClean="0"/>
              <a:t>TOPIC : WEB DEVELOPMENT</a:t>
            </a:r>
            <a:endParaRPr lang="en-US" b="1" dirty="0" smtClean="0"/>
          </a:p>
          <a:p>
            <a:pPr marL="0" lvl="0" indent="0" algn="ctr" fontAlgn="base">
              <a:buNone/>
            </a:pPr>
            <a:endParaRPr lang="en-US" b="1" i="1" u="sng" dirty="0"/>
          </a:p>
          <a:p>
            <a:pPr marL="0" indent="0" algn="ctr">
              <a:buNone/>
            </a:pPr>
            <a:r>
              <a:rPr lang="en-US" b="1" u="sng" dirty="0" smtClean="0"/>
              <a:t>AFFILATED </a:t>
            </a:r>
            <a:r>
              <a:rPr lang="en-US" b="1" u="sng" dirty="0"/>
              <a:t>TO GUJARAT TECHNOLOGICAL UNIVERSITY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668345"/>
            <a:ext cx="3657600" cy="232617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86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49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How front-end and </a:t>
            </a:r>
            <a:br>
              <a:rPr lang="en-US" dirty="0" smtClean="0"/>
            </a:br>
            <a:r>
              <a:rPr lang="en-US" dirty="0" smtClean="0"/>
              <a:t>back-end 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 browser connects to a server.</a:t>
            </a:r>
          </a:p>
          <a:p>
            <a:r>
              <a:rPr lang="en-US" dirty="0"/>
              <a:t>That server sends the front-end to the browser.</a:t>
            </a:r>
          </a:p>
          <a:p>
            <a:r>
              <a:rPr lang="en-US" dirty="0"/>
              <a:t>From there, the front-end explains how the browser should communicate with the server.</a:t>
            </a:r>
          </a:p>
          <a:p>
            <a:endParaRPr lang="en-US" dirty="0"/>
          </a:p>
        </p:txBody>
      </p:sp>
      <p:pic>
        <p:nvPicPr>
          <p:cNvPr id="4098" name="Picture 2" descr="C:\Users\Admin\AppData\Local\Microsoft\Windows\Temporary Internet Files\Content.IE5\YRZE9ZBB\1-2-database-pn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914400" cy="11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57600"/>
            <a:ext cx="5038304" cy="25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web hosting service</a:t>
            </a:r>
            <a:r>
              <a:rPr lang="en-US" dirty="0"/>
              <a:t> is a type of Internet hosting service that hosts websites for clients, i.e. it offers the facilities required for them to create and maintain a site and makes it accessible on the World Wide </a:t>
            </a:r>
            <a:r>
              <a:rPr lang="en-US" dirty="0" smtClean="0"/>
              <a:t>Web.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Domain Name System configuration to define name(s) for the sites and point them to the hosting </a:t>
            </a:r>
            <a:r>
              <a:rPr lang="en-US" dirty="0" smtClean="0"/>
              <a:t>servers.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026" name="Picture 2" descr="C:\Users\Admin\AppData\Local\Microsoft\Windows\Temporary Internet Files\Content.IE5\YRZE9ZBB\img-cheap-web-hosting-performance-600x39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381000"/>
            <a:ext cx="152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6"/>
          <a:stretch/>
        </p:blipFill>
        <p:spPr>
          <a:xfrm>
            <a:off x="2286000" y="4038600"/>
            <a:ext cx="3905057" cy="23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Web development</a:t>
            </a:r>
            <a:r>
              <a:rPr lang="en-US" dirty="0"/>
              <a:t> is the work involved in developing a website for the </a:t>
            </a:r>
            <a:r>
              <a:rPr lang="en-US" dirty="0" smtClean="0"/>
              <a:t>Internet</a:t>
            </a:r>
            <a:r>
              <a:rPr lang="en-US" dirty="0"/>
              <a:t> </a:t>
            </a:r>
            <a:r>
              <a:rPr lang="en-US" dirty="0" smtClean="0"/>
              <a:t>(World Wide Web) 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Web development can range from developing a simple single static page of plain text to complex web applications, electronic businesses, and social network services.   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 There are three kinds of Web developer specialization: front-end developer, back-end developer, and full-stack developer.</a:t>
            </a: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07" y="304800"/>
            <a:ext cx="104498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37364"/>
            <a:ext cx="3962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Steps of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basically seven steps of web development.</a:t>
            </a:r>
          </a:p>
          <a:p>
            <a:r>
              <a:rPr lang="en-US" dirty="0"/>
              <a:t> 1) Information </a:t>
            </a:r>
            <a:r>
              <a:rPr lang="en-US" dirty="0" smtClean="0"/>
              <a:t>Gathering</a:t>
            </a:r>
            <a:endParaRPr lang="en-US" dirty="0"/>
          </a:p>
          <a:p>
            <a:r>
              <a:rPr lang="en-US" dirty="0"/>
              <a:t>2) </a:t>
            </a:r>
            <a:r>
              <a:rPr lang="en-US" dirty="0" smtClean="0"/>
              <a:t>Planning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/>
              <a:t>4) Content Writing and </a:t>
            </a:r>
            <a:r>
              <a:rPr lang="en-US" dirty="0" smtClean="0"/>
              <a:t>Assembly</a:t>
            </a:r>
            <a:endParaRPr lang="en-US" dirty="0"/>
          </a:p>
          <a:p>
            <a:r>
              <a:rPr lang="en-US" dirty="0"/>
              <a:t>5) </a:t>
            </a:r>
            <a:r>
              <a:rPr lang="en-US" dirty="0" smtClean="0"/>
              <a:t>Coding</a:t>
            </a:r>
            <a:endParaRPr lang="en-US" dirty="0"/>
          </a:p>
          <a:p>
            <a:r>
              <a:rPr lang="en-US" dirty="0"/>
              <a:t>6) </a:t>
            </a:r>
            <a:r>
              <a:rPr lang="en-US" dirty="0" smtClean="0"/>
              <a:t>Testing, Review </a:t>
            </a:r>
            <a:r>
              <a:rPr lang="en-US" dirty="0"/>
              <a:t>and </a:t>
            </a:r>
            <a:r>
              <a:rPr lang="en-US" dirty="0" smtClean="0"/>
              <a:t>Launch</a:t>
            </a:r>
            <a:endParaRPr lang="en-US" dirty="0"/>
          </a:p>
          <a:p>
            <a:r>
              <a:rPr lang="en-US" dirty="0" smtClean="0"/>
              <a:t>7)</a:t>
            </a:r>
            <a:r>
              <a:rPr lang="en-US" dirty="0"/>
              <a:t> </a:t>
            </a:r>
            <a:r>
              <a:rPr lang="en-US" dirty="0" smtClean="0"/>
              <a:t>Maintenance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Maintenance is done by </a:t>
            </a:r>
            <a:r>
              <a:rPr lang="en-US" dirty="0"/>
              <a:t>Check that all of your pages are loading without errors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Check the load speed of your website and ensure that nothing is bogging it </a:t>
            </a:r>
            <a:r>
              <a:rPr lang="en-US" dirty="0" smtClean="0"/>
              <a:t>down.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027" name="Picture 3" descr="C:\Users\Admin\AppData\Local\Microsoft\Windows\Temporary Internet Files\Content.IE5\Q1WH9GAC\www-1632431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09" y="304801"/>
            <a:ext cx="109767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"/>
          <a:stretch/>
        </p:blipFill>
        <p:spPr>
          <a:xfrm>
            <a:off x="5084658" y="2209800"/>
            <a:ext cx="289872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IDEs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 An </a:t>
            </a:r>
            <a:r>
              <a:rPr lang="en-US" b="1" dirty="0"/>
              <a:t>integrated development environment</a:t>
            </a:r>
            <a:r>
              <a:rPr lang="en-US" dirty="0"/>
              <a:t> (IDE) is software for </a:t>
            </a:r>
            <a:r>
              <a:rPr lang="en-US" dirty="0" smtClean="0"/>
              <a:t>building web sites and web application.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T</a:t>
            </a:r>
            <a:r>
              <a:rPr lang="en-US" dirty="0" smtClean="0"/>
              <a:t>his are the some IDEs </a:t>
            </a:r>
          </a:p>
          <a:p>
            <a:r>
              <a:rPr lang="en-US" dirty="0" smtClean="0"/>
              <a:t>Visual Studio code by </a:t>
            </a:r>
            <a:r>
              <a:rPr lang="en-US" dirty="0" smtClean="0"/>
              <a:t>Microsoft </a:t>
            </a:r>
            <a:endParaRPr lang="en-US" dirty="0" smtClean="0"/>
          </a:p>
          <a:p>
            <a:r>
              <a:rPr lang="en-US" dirty="0" smtClean="0"/>
              <a:t>Atom by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Phpstorm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W</a:t>
            </a:r>
            <a:r>
              <a:rPr lang="en-US" dirty="0" smtClean="0"/>
              <a:t>ith the help of this we can make responsive websites 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and  it becomes easy to code.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2051" name="Picture 3" descr="C:\Users\Admin\AppData\Local\Microsoft\Windows\Temporary Internet Files\Content.IE5\08Q6OSEU\70px-Visual_Studio_Code_1.18_icon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0"/>
            <a:ext cx="1019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599" y="5943600"/>
            <a:ext cx="696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285999"/>
            <a:ext cx="3609974" cy="30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8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Front-end development</a:t>
            </a:r>
            <a:endParaRPr lang="en-US" dirty="0"/>
          </a:p>
        </p:txBody>
      </p:sp>
      <p:pic>
        <p:nvPicPr>
          <p:cNvPr id="2054" name="Picture 6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6755"/>
            <a:ext cx="100354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Front-end development basically include HTML , CSS ,  JavaScript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</a:t>
            </a:r>
            <a:r>
              <a:rPr lang="en-US" dirty="0" smtClean="0"/>
              <a:t>simple words HTML </a:t>
            </a:r>
            <a:r>
              <a:rPr lang="en-US" dirty="0"/>
              <a:t>is like a </a:t>
            </a:r>
            <a:r>
              <a:rPr lang="en-US" dirty="0" smtClean="0"/>
              <a:t>skeleton , CSS is like skin and JAVASCRPT is like the brain of human.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4076700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3886200"/>
            <a:ext cx="1962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 </a:t>
            </a:r>
            <a:r>
              <a:rPr lang="en-US" b="1" dirty="0" err="1"/>
              <a:t>HyperText</a:t>
            </a:r>
            <a:r>
              <a:rPr lang="en-US" b="1" dirty="0"/>
              <a:t> Markup Language</a:t>
            </a:r>
            <a:r>
              <a:rPr lang="en-US" dirty="0"/>
              <a:t>, or </a:t>
            </a:r>
            <a:r>
              <a:rPr lang="en-US" b="1" dirty="0"/>
              <a:t>HTML</a:t>
            </a:r>
            <a:r>
              <a:rPr lang="en-US" dirty="0"/>
              <a:t> is the standard markup </a:t>
            </a:r>
            <a:r>
              <a:rPr lang="en-US" dirty="0" smtClean="0"/>
              <a:t>language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documents designed to be displayed in a web browser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Web browsers receive HTML documents from a web server or from local storage and render the documents into multimedia web </a:t>
            </a:r>
            <a:r>
              <a:rPr lang="en-US" dirty="0" smtClean="0"/>
              <a:t>pages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HTML provides a means to create structured </a:t>
            </a:r>
            <a:r>
              <a:rPr lang="en-US" dirty="0" smtClean="0"/>
              <a:t>documents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denoting structural semantics for text such as headings, paragraphs, lists, links, quotes and other items</a:t>
            </a:r>
            <a:r>
              <a:rPr lang="en-US" dirty="0" smtClean="0"/>
              <a:t>.</a:t>
            </a:r>
          </a:p>
        </p:txBody>
      </p:sp>
      <p:pic>
        <p:nvPicPr>
          <p:cNvPr id="3074" name="Picture 2" descr="C:\Users\Admin\AppData\Local\Microsoft\Windows\Temporary Internet Files\Content.IE5\P089BGUD\html5-logo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5691187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033962"/>
            <a:ext cx="3060989" cy="1223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5922" b="50306"/>
          <a:stretch/>
        </p:blipFill>
        <p:spPr>
          <a:xfrm>
            <a:off x="5486400" y="4837435"/>
            <a:ext cx="2216727" cy="14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08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Cascading Style Sheets</a:t>
            </a:r>
            <a:r>
              <a:rPr lang="en-US" dirty="0"/>
              <a:t> (</a:t>
            </a:r>
            <a:r>
              <a:rPr lang="en-US" b="1" dirty="0"/>
              <a:t>CSS</a:t>
            </a:r>
            <a:r>
              <a:rPr lang="en-US" dirty="0"/>
              <a:t>) is a style sheet language used for describing the presentation of a document written in a markup language such as </a:t>
            </a:r>
            <a:r>
              <a:rPr lang="en-US" dirty="0" smtClean="0"/>
              <a:t>HTML. Basically use to design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CSS is designed to enable the separation of presentation and content, including layout, colors, and fonts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CSS also has rules for alternate formatting if the content is accessed on a mobile device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5505" r="3184" b="5810"/>
          <a:stretch/>
        </p:blipFill>
        <p:spPr>
          <a:xfrm>
            <a:off x="969818" y="4544290"/>
            <a:ext cx="6345382" cy="20089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6624" y="6331710"/>
            <a:ext cx="225177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Webpage </a:t>
            </a:r>
            <a:r>
              <a:rPr lang="en-US" dirty="0"/>
              <a:t>w</a:t>
            </a:r>
            <a:r>
              <a:rPr lang="en-US" dirty="0" smtClean="0"/>
              <a:t>ithout CSS</a:t>
            </a:r>
            <a:endParaRPr lang="en-US" dirty="0"/>
          </a:p>
        </p:txBody>
      </p:sp>
      <p:pic>
        <p:nvPicPr>
          <p:cNvPr id="4099" name="Picture 3" descr="C:\Users\Admin\AppData\Local\Microsoft\Windows\Temporary Internet Files\Content.IE5\YRZE9ZBB\Hvordan_virker_nettsider_del2_css_log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1"/>
            <a:ext cx="762000" cy="106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JavaScript</a:t>
            </a:r>
            <a:r>
              <a:rPr lang="en-US" dirty="0"/>
              <a:t> is high-level, often just-in-time compiled and multi-paradigm. It has dynamic typing, prototype-based object-orientation and first-class </a:t>
            </a:r>
            <a:r>
              <a:rPr lang="en-US" dirty="0" smtClean="0"/>
              <a:t>functions.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 allows us to add dynamic behavior to the webpage and add special effects </a:t>
            </a:r>
            <a:r>
              <a:rPr lang="en-US" dirty="0" smtClean="0"/>
              <a:t>to </a:t>
            </a:r>
            <a:r>
              <a:rPr lang="en-US" dirty="0"/>
              <a:t>the webpage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Using JavaScript, it is also possible to load the content in a document without reloading the </a:t>
            </a:r>
            <a:r>
              <a:rPr lang="en-US" dirty="0" smtClean="0"/>
              <a:t>webpage.</a:t>
            </a:r>
            <a:endParaRPr lang="en-US" dirty="0"/>
          </a:p>
        </p:txBody>
      </p:sp>
      <p:pic>
        <p:nvPicPr>
          <p:cNvPr id="5122" name="Picture 2" descr="C:\Users\Admin\AppData\Local\Microsoft\Windows\Temporary Internet Files\Content.IE5\08Q6OSEU\544px-Javascript-shield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64" y="304800"/>
            <a:ext cx="762000" cy="107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39491"/>
            <a:ext cx="3733800" cy="1714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687" y="6171711"/>
            <a:ext cx="32676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Alert function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3" y="4306166"/>
            <a:ext cx="3295650" cy="1581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38800" y="6171711"/>
            <a:ext cx="14548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Example of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Back end development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Backend Development is also known as </a:t>
            </a:r>
            <a:r>
              <a:rPr lang="en-US" b="1" dirty="0"/>
              <a:t>server-side development</a:t>
            </a:r>
            <a:r>
              <a:rPr lang="en-US" dirty="0"/>
              <a:t>. It is everything that the users don't see and contains behind-the-scenes activities that occur when performing any action on a website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Back-end programing language include python , </a:t>
            </a:r>
            <a:r>
              <a:rPr lang="en-US" dirty="0" smtClean="0"/>
              <a:t>PHP , </a:t>
            </a:r>
            <a:r>
              <a:rPr lang="en-US" dirty="0" smtClean="0"/>
              <a:t>java , c#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focuses primarily on databases, backend logic, </a:t>
            </a:r>
            <a:r>
              <a:rPr lang="en-US" dirty="0" smtClean="0"/>
              <a:t>APIs(</a:t>
            </a:r>
            <a:r>
              <a:rPr lang="en-US" dirty="0"/>
              <a:t>Application programming interface</a:t>
            </a:r>
            <a:r>
              <a:rPr lang="en-US" dirty="0" smtClean="0"/>
              <a:t>), </a:t>
            </a:r>
            <a:r>
              <a:rPr lang="en-US" dirty="0"/>
              <a:t>and Servers.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075" name="Picture 3" descr="C:\Users\Admin\AppData\Local\Microsoft\Windows\Temporary Internet Files\Content.IE5\P089BGUD\processo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5582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7231250" cy="1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915</TotalTime>
  <Words>134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NEOTECH INSTITUTE OF TECHNOLOGY Neotech campus</vt:lpstr>
      <vt:lpstr>WEB DEVELOPMENT</vt:lpstr>
      <vt:lpstr>Steps of web development</vt:lpstr>
      <vt:lpstr>IDEs for web development</vt:lpstr>
      <vt:lpstr>Front-end development</vt:lpstr>
      <vt:lpstr>HTML</vt:lpstr>
      <vt:lpstr>CSS</vt:lpstr>
      <vt:lpstr>JavaScript</vt:lpstr>
      <vt:lpstr>Back end development</vt:lpstr>
      <vt:lpstr>How front-end and  back-end work together</vt:lpstr>
      <vt:lpstr>Web hosting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NEOTECH INSTITUTE OF TECHNOLOGY neotech campus</dc:title>
  <dc:creator>veer r patel</dc:creator>
  <cp:lastModifiedBy>veer</cp:lastModifiedBy>
  <cp:revision>41</cp:revision>
  <dcterms:created xsi:type="dcterms:W3CDTF">2006-08-16T00:00:00Z</dcterms:created>
  <dcterms:modified xsi:type="dcterms:W3CDTF">2021-12-05T11:50:59Z</dcterms:modified>
</cp:coreProperties>
</file>