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3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7221-38AC-4F80-9C36-84A5AC010D75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80503-B75E-4C8D-A7BB-27E54303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36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36E23-6CBB-4A38-A361-4A38C3771E22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EDE0-0F02-4F37-BEE8-9EDA0CF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90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EDE0-0F02-4F37-BEE8-9EDA0CFA85B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9EDE0-0F02-4F37-BEE8-9EDA0CFA85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EDE0-0F02-4F37-BEE8-9EDA0CFA85B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9EDE0-0F02-4F37-BEE8-9EDA0CFA85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CD51-8B1C-48D7-A4AB-936F6AAC1958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7D30-A63C-4CF6-A120-2F457AA161B1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D44F-5E22-4985-8DFA-A0C108DC3E11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5F5D-FE82-4CA2-9C8D-622B9E27E5B4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72AC-3C24-466E-8EEF-7D3DE7FAC7F6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1482-34E1-48FF-92F5-E9643016F955}" type="datetime1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077C-61A6-429F-9F22-39CBD075AD7F}" type="datetime1">
              <a:rPr lang="en-US" smtClean="0"/>
              <a:t>17-Nov-21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DC3-391E-418B-94B4-A43B4B153F80}" type="datetime1">
              <a:rPr lang="en-US" smtClean="0"/>
              <a:t>17-Nov-21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CB8-6EE1-419D-9881-FE40F35E8D03}" type="datetime1">
              <a:rPr lang="en-US" smtClean="0"/>
              <a:t>17-Nov-21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DE14-74DA-4439-9564-C1FBDEE9C7AF}" type="datetime1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51D-C894-4792-AD5A-0919EEB438AF}" type="datetime1">
              <a:rPr lang="en-US" smtClean="0"/>
              <a:t>17-Nov-21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96F2-DCC8-45D4-A5EC-01B05BAFF412}" type="datetime1">
              <a:rPr lang="en-US" smtClean="0"/>
              <a:t>17-Nov-21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4E19-1601-4AB6-AB5E-E93D2AAE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848600" cy="3733799"/>
          </a:xfrm>
        </p:spPr>
        <p:txBody>
          <a:bodyPr>
            <a:norm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PROJECT REPORT ON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BRIDGE RECTIFIER CIRCUIT</a:t>
            </a:r>
            <a:b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 : Fundamentals of Electricals and Electronics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533400"/>
            <a:ext cx="6829425" cy="2971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Bridge Rectifier Packages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143125" cy="2143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31" y="2357437"/>
            <a:ext cx="2511835" cy="2595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2509837"/>
            <a:ext cx="1428750" cy="1838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5257800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GBU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7626" y="5257800"/>
            <a:ext cx="11946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SONIC-4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1" y="5257800"/>
            <a:ext cx="7942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WOB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Parts of Bridge Rectifier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bridge rectifier circuit diagram consists of various stages of devices like </a:t>
            </a:r>
            <a:r>
              <a:rPr lang="en-US" b="1" dirty="0"/>
              <a:t>a transformer, Diode Bridge, filtering, and regulators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</a:t>
            </a:r>
            <a:r>
              <a:rPr lang="en-US" dirty="0"/>
              <a:t>, all these blocks combination is called a regulated DC power supply that powers various electronic appliances.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Parts of Bridge Rectifier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9336"/>
            <a:ext cx="2143125" cy="2143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359152"/>
            <a:ext cx="1957594" cy="2139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949"/>
            <a:ext cx="2143125" cy="2143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5105400"/>
            <a:ext cx="13256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26545" y="5105400"/>
            <a:ext cx="8451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 Diode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54761" y="5105400"/>
            <a:ext cx="10785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Capacitor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u="sng" dirty="0"/>
              <a:t>NEOTECH INSTITUTE OF </a:t>
            </a:r>
            <a:r>
              <a:rPr lang="en-US" b="1" u="sng" dirty="0" smtClean="0"/>
              <a:t>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600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BACHELOR OF DIPLOMA</a:t>
            </a:r>
            <a:endParaRPr lang="en-US" dirty="0"/>
          </a:p>
          <a:p>
            <a:pPr algn="ctr"/>
            <a:r>
              <a:rPr lang="en-US" b="1" dirty="0"/>
              <a:t>ENGINEERING IN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b="1" dirty="0"/>
              <a:t>1 SEMESTER COMPUTER ENGINEERING</a:t>
            </a:r>
            <a:endParaRPr lang="en-US" dirty="0"/>
          </a:p>
          <a:p>
            <a:pPr algn="ctr"/>
            <a:r>
              <a:rPr lang="en-US" b="1" dirty="0"/>
              <a:t>SUBMITTED BY</a:t>
            </a:r>
            <a:endParaRPr lang="en-US" dirty="0"/>
          </a:p>
          <a:p>
            <a:pPr algn="ctr"/>
            <a:r>
              <a:rPr lang="en-US" dirty="0"/>
              <a:t> </a:t>
            </a:r>
            <a:endParaRPr lang="en-US" dirty="0" smtClean="0"/>
          </a:p>
          <a:p>
            <a:pPr algn="ctr"/>
            <a:endParaRPr lang="en-US" dirty="0"/>
          </a:p>
          <a:p>
            <a:pPr marL="342900" lvl="0" indent="-342900" algn="ctr" fontAlgn="base">
              <a:buFont typeface="+mj-lt"/>
              <a:buAutoNum type="arabicPeriod"/>
            </a:pPr>
            <a:r>
              <a:rPr lang="en-US" b="1" i="1" u="sng" dirty="0"/>
              <a:t>VEER PATEL</a:t>
            </a:r>
            <a:endParaRPr lang="en-US" dirty="0"/>
          </a:p>
          <a:p>
            <a:pPr marL="342900" lvl="0" indent="-342900" algn="ctr" fontAlgn="base">
              <a:buFont typeface="+mj-lt"/>
              <a:buAutoNum type="arabicPeriod"/>
            </a:pPr>
            <a:r>
              <a:rPr lang="en-US" b="1" i="1" u="sng" dirty="0"/>
              <a:t>KARAN PATEL</a:t>
            </a:r>
            <a:endParaRPr lang="en-US" dirty="0"/>
          </a:p>
          <a:p>
            <a:pPr marL="342900" lvl="0" indent="-342900" algn="ctr" fontAlgn="base">
              <a:buFont typeface="+mj-lt"/>
              <a:buAutoNum type="arabicPeriod"/>
            </a:pPr>
            <a:r>
              <a:rPr lang="en-US" b="1" i="1" u="sng" dirty="0"/>
              <a:t>AAYUSH </a:t>
            </a:r>
            <a:r>
              <a:rPr lang="en-US" b="1" i="1" u="sng" dirty="0" smtClean="0"/>
              <a:t>SANKHAL</a:t>
            </a:r>
          </a:p>
          <a:p>
            <a:pPr lvl="0" algn="ctr" fontAlgn="base"/>
            <a:endParaRPr lang="en-US" b="1" i="1" u="sng" dirty="0"/>
          </a:p>
          <a:p>
            <a:pPr lvl="0" algn="ctr" fontAlgn="base"/>
            <a:endParaRPr lang="en-US" b="1" i="1" u="sng" dirty="0" smtClean="0"/>
          </a:p>
          <a:p>
            <a:pPr algn="ctr"/>
            <a:r>
              <a:rPr lang="en-US" b="1" u="sng" dirty="0"/>
              <a:t>DEPARTMENT OF 1 SEMESTER COMPUTER ENGINEERING</a:t>
            </a:r>
            <a:endParaRPr lang="en-US" dirty="0"/>
          </a:p>
          <a:p>
            <a:pPr algn="ctr"/>
            <a:r>
              <a:rPr lang="en-US" b="1" u="sng" dirty="0"/>
              <a:t>NEOTECH INSTITUTE OF TECHNOLOGY ,VADODARA</a:t>
            </a:r>
            <a:endParaRPr lang="en-US" dirty="0"/>
          </a:p>
          <a:p>
            <a:pPr algn="ctr"/>
            <a:r>
              <a:rPr lang="en-US" b="1" u="sng" dirty="0"/>
              <a:t>AFFILATED TO GUJARAT TECHNOLOGICAL UNIVERSITY</a:t>
            </a:r>
            <a:endParaRPr lang="en-US" dirty="0"/>
          </a:p>
          <a:p>
            <a:pPr lvl="0" algn="ctr" fontAlgn="base"/>
            <a:endParaRPr lang="en-US" dirty="0"/>
          </a:p>
          <a:p>
            <a:pPr algn="ctr"/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Bridge rectifier circuit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6729959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Bridge rectifier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343400" cy="4754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 fontAlgn="base"/>
            <a:r>
              <a:rPr lang="en-US" dirty="0"/>
              <a:t> A Bridge rectifier is similar to a full-wave rectifier because it produce a full-wave output voltage.</a:t>
            </a:r>
          </a:p>
          <a:p>
            <a:pPr lvl="0" fontAlgn="base"/>
            <a:r>
              <a:rPr lang="en-US" dirty="0"/>
              <a:t>It convert Alternating current (AC) to Direct current (DC).</a:t>
            </a:r>
          </a:p>
          <a:p>
            <a:pPr lvl="0" fontAlgn="base"/>
            <a:r>
              <a:rPr lang="en-US" dirty="0"/>
              <a:t>The process of converting alternating current (AC) to direct current (DC) is know as</a:t>
            </a:r>
            <a:r>
              <a:rPr lang="en-US" u="sng" dirty="0"/>
              <a:t> Rectification.</a:t>
            </a:r>
            <a:endParaRPr lang="en-US" dirty="0"/>
          </a:p>
          <a:p>
            <a:pPr lvl="0" fontAlgn="base"/>
            <a:r>
              <a:rPr lang="en-US" dirty="0"/>
              <a:t>The electrical device which is use is know as </a:t>
            </a:r>
            <a:r>
              <a:rPr lang="en-US" u="sng" dirty="0"/>
              <a:t>Rectifier.</a:t>
            </a:r>
            <a:endParaRPr lang="en-US" dirty="0"/>
          </a:p>
          <a:p>
            <a:pPr lvl="0" fontAlgn="base"/>
            <a:r>
              <a:rPr lang="en-US" dirty="0"/>
              <a:t>A diode bridge is an arrangement of four or more diodes in a bridge.</a:t>
            </a:r>
          </a:p>
          <a:p>
            <a:pPr lvl="0" fontAlgn="base"/>
            <a:r>
              <a:rPr lang="en-US" dirty="0"/>
              <a:t>It use four individual rectifying diodes connected in closed loop “</a:t>
            </a:r>
            <a:r>
              <a:rPr lang="en-US" u="sng" dirty="0"/>
              <a:t>Bridge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configuration to produce the desire output.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914722"/>
            <a:ext cx="3810000" cy="18969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Positive half -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During the positive half-cycle of the supply ,diodes D1 and D2 conduct an series while diodes D3 and D4 are reverse biased and the current flow through the load.</a:t>
            </a:r>
          </a:p>
          <a:p>
            <a:pPr lvl="0" fontAlgn="base"/>
            <a:r>
              <a:rPr lang="en-US" dirty="0"/>
              <a:t>This produce a positive load voltage as indicated by the plus-minus polarity.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2" y="2672556"/>
            <a:ext cx="3952875" cy="2381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Negative half -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 fontAlgn="base"/>
            <a:r>
              <a:rPr lang="en-US" dirty="0"/>
              <a:t>During negative half-cycle of the supply , diodes D3 and D4 conduct in the series , but diodes D1 and D3 switch “OFF” as they are now reverse biased.</a:t>
            </a:r>
          </a:p>
          <a:p>
            <a:r>
              <a:rPr lang="en-US" dirty="0"/>
              <a:t>The current flowing through the load is the same direction as before.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52105"/>
            <a:ext cx="4038600" cy="22221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Wave formation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586673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Bridge Rectifier </a:t>
            </a:r>
            <a:br>
              <a:rPr lang="en-US" dirty="0" smtClean="0"/>
            </a:br>
            <a:r>
              <a:rPr lang="en-US" dirty="0" smtClean="0"/>
              <a:t>on circuit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2822222" cy="228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4600"/>
            <a:ext cx="3677587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291267"/>
            <a:ext cx="3352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Bridge Rectifier on circuit 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7989" y="5291267"/>
            <a:ext cx="30380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Bridge </a:t>
            </a:r>
            <a:r>
              <a:rPr lang="en-US" dirty="0" smtClean="0"/>
              <a:t>Rectifier circuit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Bridge Rectifier Packages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" y="2667001"/>
            <a:ext cx="2561329" cy="24159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4E19-1601-4AB6-AB5E-E93D2AAE1702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5943600"/>
            <a:ext cx="9733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GBPC-W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62" y="2667000"/>
            <a:ext cx="2987676" cy="29876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12044" y="5918199"/>
            <a:ext cx="7457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KBPM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7"/>
          <a:stretch/>
        </p:blipFill>
        <p:spPr>
          <a:xfrm>
            <a:off x="5715000" y="3139281"/>
            <a:ext cx="3260724" cy="20431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64362" y="59436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GBPC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187</Words>
  <Application>Microsoft Office PowerPoint</Application>
  <PresentationFormat>On-screen Show (4:3)</PresentationFormat>
  <Paragraphs>71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 </vt:lpstr>
      <vt:lpstr>NEOTECH INSTITUTE OF TECHNOLOGY</vt:lpstr>
      <vt:lpstr>Bridge rectifier circuit</vt:lpstr>
      <vt:lpstr>Bridge rectifier</vt:lpstr>
      <vt:lpstr>Positive half - cycle</vt:lpstr>
      <vt:lpstr>Negative half - cycle</vt:lpstr>
      <vt:lpstr>Wave formation</vt:lpstr>
      <vt:lpstr>Bridge Rectifier  on circuit board</vt:lpstr>
      <vt:lpstr>Bridge Rectifier Packages</vt:lpstr>
      <vt:lpstr>Bridge Rectifier Packages</vt:lpstr>
      <vt:lpstr>Parts of Bridge Rectifier</vt:lpstr>
      <vt:lpstr>Parts of Bridge Rectifier</vt:lpstr>
      <vt:lpstr>Advantages and 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REPORT ON BRIDGE RECTIFIER CIRCUIT    Subject  : Fundamentals of Electricals and Electronics</dc:title>
  <dc:creator>veer</dc:creator>
  <cp:lastModifiedBy>veer</cp:lastModifiedBy>
  <cp:revision>19</cp:revision>
  <dcterms:created xsi:type="dcterms:W3CDTF">2021-10-30T05:59:23Z</dcterms:created>
  <dcterms:modified xsi:type="dcterms:W3CDTF">2021-11-17T13:34:07Z</dcterms:modified>
</cp:coreProperties>
</file>