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000"/>
            <a:ext cx="3657600" cy="23261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76400" y="30480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36576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1" y="3131128"/>
            <a:ext cx="586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Basics  of  digital  Electronics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4806" y="3886200"/>
            <a:ext cx="3290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Department </a:t>
            </a:r>
            <a:endParaRPr lang="en-US" sz="2400" dirty="0" smtClean="0">
              <a:solidFill>
                <a:srgbClr val="00B0F0"/>
              </a:solidFill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of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computer </a:t>
            </a:r>
            <a:r>
              <a:rPr lang="en-US" sz="2400" dirty="0">
                <a:solidFill>
                  <a:srgbClr val="00B0F0"/>
                </a:solidFill>
              </a:rPr>
              <a:t>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52080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 : Veer R Patel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1553" y="5982471"/>
            <a:ext cx="490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err="1">
                <a:solidFill>
                  <a:srgbClr val="0070C0"/>
                </a:solidFill>
              </a:rPr>
              <a:t>Enrollement</a:t>
            </a:r>
            <a:r>
              <a:rPr lang="en-US" sz="2400" u="sng" dirty="0">
                <a:solidFill>
                  <a:srgbClr val="0070C0"/>
                </a:solidFill>
              </a:rPr>
              <a:t> Number </a:t>
            </a:r>
            <a:r>
              <a:rPr lang="en-US" sz="2400" dirty="0">
                <a:solidFill>
                  <a:srgbClr val="0070C0"/>
                </a:solidFill>
              </a:rPr>
              <a:t>: 219590307010</a:t>
            </a:r>
          </a:p>
        </p:txBody>
      </p:sp>
    </p:spTree>
    <p:extLst>
      <p:ext uri="{BB962C8B-B14F-4D97-AF65-F5344CB8AC3E}">
        <p14:creationId xmlns:p14="http://schemas.microsoft.com/office/powerpoint/2010/main" val="16650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Half Adder simply Adds two binary bits.</a:t>
            </a:r>
            <a:endParaRPr lang="en-US" dirty="0"/>
          </a:p>
        </p:txBody>
      </p:sp>
      <p:pic>
        <p:nvPicPr>
          <p:cNvPr id="1026" name="Picture 2" descr="C:\Users\Admin\AppData\Local\Microsoft\Windows\Temporary Internet Files\Content.IE5\08Q6OSEU\Network_Interface_Card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9787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1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Half Adder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</dc:creator>
  <cp:lastModifiedBy>veer</cp:lastModifiedBy>
  <cp:revision>5</cp:revision>
  <dcterms:created xsi:type="dcterms:W3CDTF">2006-08-16T00:00:00Z</dcterms:created>
  <dcterms:modified xsi:type="dcterms:W3CDTF">2022-05-28T09:59:52Z</dcterms:modified>
</cp:coreProperties>
</file>