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sldIdLst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DFDCB7"/>
                </a:solidFill>
              </a:rPr>
              <a:pPr/>
              <a:t>20-May-22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700" u="sng" dirty="0"/>
              <a:t>NEOTECH INSTITUTE OF </a:t>
            </a:r>
            <a:r>
              <a:rPr lang="en-US" sz="2700" u="sng" dirty="0" smtClean="0"/>
              <a:t>TECHNOLOGY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400" u="sng" dirty="0" err="1" smtClean="0"/>
              <a:t>Neotech</a:t>
            </a:r>
            <a:r>
              <a:rPr lang="en-US" sz="2400" u="sng" dirty="0" smtClean="0"/>
              <a:t> campus</a:t>
            </a:r>
            <a:endParaRPr lang="en-US" sz="27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BACHELOR OF DIPLOMA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ENGINEERING IN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b="1" dirty="0"/>
              <a:t>1 SEMESTER COMPUTER ENGINEERING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SUBMITTED BY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/>
              <a:t>VEER </a:t>
            </a:r>
            <a:r>
              <a:rPr lang="en-US" b="1" i="1" u="sng" dirty="0" smtClean="0"/>
              <a:t>PATEL</a:t>
            </a:r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lvl="0" indent="0" algn="ctr" fontAlgn="base">
              <a:buNone/>
            </a:pPr>
            <a:r>
              <a:rPr lang="en-US" b="1" dirty="0" smtClean="0">
                <a:solidFill>
                  <a:schemeClr val="tx1"/>
                </a:solidFill>
              </a:rPr>
              <a:t>SUBJECT: FUNDAMENTAL OF CUMPUTER APPLICATION</a:t>
            </a:r>
          </a:p>
          <a:p>
            <a:pPr marL="0" lvl="0" indent="0" algn="ctr" fontAlgn="base">
              <a:buNone/>
            </a:pPr>
            <a:endParaRPr lang="en-US" b="1" i="1" u="sng" dirty="0">
              <a:solidFill>
                <a:schemeClr val="tx1"/>
              </a:solidFill>
            </a:endParaRPr>
          </a:p>
          <a:p>
            <a:pPr marL="0" lvl="0" indent="0" algn="ctr" fontAlgn="base">
              <a:buNone/>
            </a:pPr>
            <a:r>
              <a:rPr lang="en-US" b="1" dirty="0" smtClean="0">
                <a:solidFill>
                  <a:schemeClr val="tx1"/>
                </a:solidFill>
              </a:rPr>
              <a:t>TOPIC : WEB DEVELOPMENT</a:t>
            </a:r>
            <a:endParaRPr lang="en-US" b="1" dirty="0" smtClean="0"/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indent="0" algn="ctr">
              <a:buNone/>
            </a:pPr>
            <a:r>
              <a:rPr lang="en-US" b="1" u="sng" dirty="0" smtClean="0"/>
              <a:t>AFFILATED </a:t>
            </a:r>
            <a:r>
              <a:rPr lang="en-US" b="1" u="sng" dirty="0"/>
              <a:t>TO GUJARAT TECHNOLOGICAL UNIVERSITY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668345"/>
            <a:ext cx="3657600" cy="2326172"/>
          </a:xfrm>
        </p:spPr>
      </p:pic>
    </p:spTree>
    <p:extLst>
      <p:ext uri="{BB962C8B-B14F-4D97-AF65-F5344CB8AC3E}">
        <p14:creationId xmlns:p14="http://schemas.microsoft.com/office/powerpoint/2010/main" val="10159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half adder is </a:t>
            </a:r>
            <a:r>
              <a:rPr lang="en-US" b="1" dirty="0"/>
              <a:t>a type of adder, an electronic circuit that performs the addition of numbers</a:t>
            </a:r>
            <a:r>
              <a:rPr lang="en-US" dirty="0"/>
              <a:t>. The half adder is able to add two single binary digits and provide the output plus a carry value. It has two inputs, called A and B, and two outputs S (sum) and C (carry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07" y="304800"/>
            <a:ext cx="104498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248025"/>
            <a:ext cx="4610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7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15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Adjacency</vt:lpstr>
      <vt:lpstr>1_Adjacency</vt:lpstr>
      <vt:lpstr>NEOTECH INSTITUTE OF TECHNOLOGY Neotech campus</vt:lpstr>
      <vt:lpstr>Full Adder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NEOTECH INSTITUTE OF TECHNOLOGY Neotech campus</dc:title>
  <dc:creator>veer</dc:creator>
  <cp:lastModifiedBy>veer</cp:lastModifiedBy>
  <cp:revision>4</cp:revision>
  <dcterms:created xsi:type="dcterms:W3CDTF">2022-05-14T14:20:32Z</dcterms:created>
  <dcterms:modified xsi:type="dcterms:W3CDTF">2022-05-20T16:25:20Z</dcterms:modified>
</cp:coreProperties>
</file>