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81000"/>
            <a:ext cx="3657600" cy="232617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676400" y="3048000"/>
            <a:ext cx="586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676400" y="3657600"/>
            <a:ext cx="586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76401" y="3131128"/>
            <a:ext cx="5867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Basics Object Oriented Programming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64806" y="3886200"/>
            <a:ext cx="3290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Department </a:t>
            </a:r>
            <a:endParaRPr lang="en-US" sz="2400" dirty="0" smtClean="0">
              <a:solidFill>
                <a:srgbClr val="00B0F0"/>
              </a:solidFill>
            </a:endParaRPr>
          </a:p>
          <a:p>
            <a:pPr algn="ctr"/>
            <a:r>
              <a:rPr lang="en-US" sz="2400" dirty="0" smtClean="0">
                <a:solidFill>
                  <a:srgbClr val="00B0F0"/>
                </a:solidFill>
              </a:rPr>
              <a:t>of </a:t>
            </a:r>
          </a:p>
          <a:p>
            <a:pPr algn="ctr"/>
            <a:r>
              <a:rPr lang="en-US" sz="2400" dirty="0" smtClean="0">
                <a:solidFill>
                  <a:srgbClr val="00B0F0"/>
                </a:solidFill>
              </a:rPr>
              <a:t>computer </a:t>
            </a:r>
            <a:r>
              <a:rPr lang="en-US" sz="2400" dirty="0">
                <a:solidFill>
                  <a:srgbClr val="00B0F0"/>
                </a:solidFill>
              </a:rPr>
              <a:t>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3200400" y="5520806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u="sng" dirty="0">
                <a:solidFill>
                  <a:srgbClr val="0070C0"/>
                </a:solidFill>
              </a:rPr>
              <a:t>Name</a:t>
            </a:r>
            <a:r>
              <a:rPr lang="en-US" sz="2400" dirty="0">
                <a:solidFill>
                  <a:srgbClr val="0070C0"/>
                </a:solidFill>
              </a:rPr>
              <a:t> : Veer R Patel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21553" y="5982471"/>
            <a:ext cx="4900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u="sng" dirty="0" smtClean="0">
                <a:solidFill>
                  <a:srgbClr val="0070C0"/>
                </a:solidFill>
              </a:rPr>
              <a:t>Enrollment </a:t>
            </a:r>
            <a:r>
              <a:rPr lang="en-US" sz="2400" u="sng" dirty="0">
                <a:solidFill>
                  <a:srgbClr val="0070C0"/>
                </a:solidFill>
              </a:rPr>
              <a:t>Number </a:t>
            </a:r>
            <a:r>
              <a:rPr lang="en-US" sz="2400" dirty="0">
                <a:solidFill>
                  <a:srgbClr val="0070C0"/>
                </a:solidFill>
              </a:rPr>
              <a:t>: 219590307010</a:t>
            </a:r>
          </a:p>
        </p:txBody>
      </p:sp>
    </p:spTree>
    <p:extLst>
      <p:ext uri="{BB962C8B-B14F-4D97-AF65-F5344CB8AC3E}">
        <p14:creationId xmlns:p14="http://schemas.microsoft.com/office/powerpoint/2010/main" val="132526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smtClean="0"/>
              <a:t>Function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 Function can be called by simply using the function name followed by a list of actual parameters (arguments), if any enclosed in parenthesis.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    Function name (arguments);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add ( a , b );</a:t>
            </a:r>
          </a:p>
        </p:txBody>
      </p:sp>
    </p:spTree>
    <p:extLst>
      <p:ext uri="{BB962C8B-B14F-4D97-AF65-F5344CB8AC3E}">
        <p14:creationId xmlns:p14="http://schemas.microsoft.com/office/powerpoint/2010/main" val="246654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smtClean="0"/>
              <a:t>Type of function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Function with no argument and no return values.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Function with argument but no return values.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Function with argument and one return values.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Function with no argument but return values.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Function that return multiple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4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800" dirty="0"/>
              <a:t>Function with no argument and no return </a:t>
            </a:r>
            <a:r>
              <a:rPr lang="en-US" sz="2800" dirty="0" smtClean="0"/>
              <a:t>values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When the called function has no argument , it does not receive any data from the calling function similarly when the called function does not return a value the function is called </a:t>
            </a:r>
            <a:r>
              <a:rPr lang="en-US" dirty="0"/>
              <a:t>Function with no argument and no return </a:t>
            </a:r>
            <a:r>
              <a:rPr lang="en-US" dirty="0" smtClean="0"/>
              <a:t>values.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153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Function calling</vt:lpstr>
      <vt:lpstr>Type of function calling</vt:lpstr>
      <vt:lpstr>Function with no argument and no return values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</dc:creator>
  <cp:lastModifiedBy>veer</cp:lastModifiedBy>
  <cp:revision>6</cp:revision>
  <dcterms:created xsi:type="dcterms:W3CDTF">2006-08-16T00:00:00Z</dcterms:created>
  <dcterms:modified xsi:type="dcterms:W3CDTF">2022-06-06T16:36:37Z</dcterms:modified>
</cp:coreProperties>
</file>