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71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81000"/>
            <a:ext cx="3657600" cy="232617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676400" y="3048000"/>
            <a:ext cx="586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676400" y="3657600"/>
            <a:ext cx="586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76401" y="3131128"/>
            <a:ext cx="5867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Basics Object Oriented Programming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64806" y="3886200"/>
            <a:ext cx="3290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Department </a:t>
            </a:r>
            <a:endParaRPr lang="en-US" sz="2400" dirty="0" smtClean="0">
              <a:solidFill>
                <a:srgbClr val="00B0F0"/>
              </a:solidFill>
            </a:endParaRPr>
          </a:p>
          <a:p>
            <a:pPr algn="ctr"/>
            <a:r>
              <a:rPr lang="en-US" sz="2400" dirty="0" smtClean="0">
                <a:solidFill>
                  <a:srgbClr val="00B0F0"/>
                </a:solidFill>
              </a:rPr>
              <a:t>of </a:t>
            </a:r>
          </a:p>
          <a:p>
            <a:pPr algn="ctr"/>
            <a:r>
              <a:rPr lang="en-US" sz="2400" dirty="0" smtClean="0">
                <a:solidFill>
                  <a:srgbClr val="00B0F0"/>
                </a:solidFill>
              </a:rPr>
              <a:t>computer </a:t>
            </a:r>
            <a:r>
              <a:rPr lang="en-US" sz="2400" dirty="0">
                <a:solidFill>
                  <a:srgbClr val="00B0F0"/>
                </a:solidFill>
              </a:rPr>
              <a:t>Engineering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3200400" y="5520806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u="sng" dirty="0">
                <a:solidFill>
                  <a:srgbClr val="0070C0"/>
                </a:solidFill>
              </a:rPr>
              <a:t>Name</a:t>
            </a:r>
            <a:r>
              <a:rPr lang="en-US" sz="2400" dirty="0">
                <a:solidFill>
                  <a:srgbClr val="0070C0"/>
                </a:solidFill>
              </a:rPr>
              <a:t> : Veer R Patel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21553" y="5982471"/>
            <a:ext cx="4900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u="sng" dirty="0" smtClean="0">
                <a:solidFill>
                  <a:srgbClr val="0070C0"/>
                </a:solidFill>
              </a:rPr>
              <a:t>Enrollment </a:t>
            </a:r>
            <a:r>
              <a:rPr lang="en-US" sz="2400" u="sng" dirty="0">
                <a:solidFill>
                  <a:srgbClr val="0070C0"/>
                </a:solidFill>
              </a:rPr>
              <a:t>Number </a:t>
            </a:r>
            <a:r>
              <a:rPr lang="en-US" sz="2400" dirty="0">
                <a:solidFill>
                  <a:srgbClr val="0070C0"/>
                </a:solidFill>
              </a:rPr>
              <a:t>: 219590307010</a:t>
            </a:r>
          </a:p>
        </p:txBody>
      </p:sp>
    </p:spTree>
    <p:extLst>
      <p:ext uri="{BB962C8B-B14F-4D97-AF65-F5344CB8AC3E}">
        <p14:creationId xmlns:p14="http://schemas.microsoft.com/office/powerpoint/2010/main" val="369385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smtClean="0"/>
              <a:t>Call by pointer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The call by pointer method of passing arguments to a function copies the address of </a:t>
            </a:r>
            <a:r>
              <a:rPr lang="en-US" dirty="0" smtClean="0"/>
              <a:t>an </a:t>
            </a:r>
            <a:r>
              <a:rPr lang="en-US" dirty="0"/>
              <a:t>argument into the formal parameter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Inside the function, the address is used to access the actual argument used in the call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means that changes made to the parameter affect the passed argument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Operator like &amp; and * 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81000"/>
            <a:ext cx="838200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962" y="2352674"/>
            <a:ext cx="369363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2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smtClean="0"/>
              <a:t>Call by reference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524000"/>
            <a:ext cx="5029200" cy="5096857"/>
          </a:xfrm>
        </p:spPr>
      </p:pic>
    </p:spTree>
    <p:extLst>
      <p:ext uri="{BB962C8B-B14F-4D97-AF65-F5344CB8AC3E}">
        <p14:creationId xmlns:p14="http://schemas.microsoft.com/office/powerpoint/2010/main" val="117714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US" dirty="0"/>
              <a:t>Example of call by pointer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29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sz="2100" b="1" dirty="0" smtClean="0"/>
              <a:t>#include&lt;</a:t>
            </a:r>
            <a:r>
              <a:rPr lang="en-US" sz="2100" b="1" dirty="0" err="1" smtClean="0"/>
              <a:t>iostream.h</a:t>
            </a:r>
            <a:r>
              <a:rPr lang="en-US" sz="2100" b="1" dirty="0" smtClean="0"/>
              <a:t>&gt;</a:t>
            </a:r>
          </a:p>
          <a:p>
            <a:pPr marL="0" indent="0">
              <a:buNone/>
            </a:pPr>
            <a:r>
              <a:rPr lang="en-US" sz="2100" b="1" dirty="0"/>
              <a:t> </a:t>
            </a:r>
            <a:r>
              <a:rPr lang="en-US" sz="2100" b="1" dirty="0" smtClean="0"/>
              <a:t>#include&lt;</a:t>
            </a:r>
            <a:r>
              <a:rPr lang="en-US" sz="2100" b="1" dirty="0" err="1" smtClean="0"/>
              <a:t>conio.h</a:t>
            </a:r>
            <a:r>
              <a:rPr lang="en-US" sz="2100" b="1" dirty="0" smtClean="0"/>
              <a:t>&gt;</a:t>
            </a:r>
          </a:p>
          <a:p>
            <a:pPr marL="0" indent="0">
              <a:buNone/>
            </a:pPr>
            <a:r>
              <a:rPr lang="en-US" sz="2100" b="1" dirty="0" smtClean="0"/>
              <a:t>Void (</a:t>
            </a:r>
            <a:r>
              <a:rPr lang="en-US" sz="2100" b="1" dirty="0" err="1" smtClean="0"/>
              <a:t>int</a:t>
            </a:r>
            <a:r>
              <a:rPr lang="en-US" sz="2100" b="1" dirty="0" smtClean="0"/>
              <a:t> * x , </a:t>
            </a:r>
            <a:r>
              <a:rPr lang="en-US" sz="2100" b="1" dirty="0" err="1" smtClean="0"/>
              <a:t>int</a:t>
            </a:r>
            <a:r>
              <a:rPr lang="en-US" sz="2100" b="1" dirty="0" smtClean="0"/>
              <a:t> * y )</a:t>
            </a:r>
          </a:p>
          <a:p>
            <a:pPr marL="0" indent="0">
              <a:buNone/>
            </a:pPr>
            <a:r>
              <a:rPr lang="en-US" sz="2100" b="1" dirty="0" smtClean="0"/>
              <a:t>{</a:t>
            </a:r>
          </a:p>
          <a:p>
            <a:pPr marL="0" indent="0">
              <a:buNone/>
            </a:pPr>
            <a:r>
              <a:rPr lang="en-US" sz="2100" b="1" dirty="0"/>
              <a:t> </a:t>
            </a:r>
            <a:r>
              <a:rPr lang="en-US" sz="2100" b="1" dirty="0" smtClean="0"/>
              <a:t>  </a:t>
            </a:r>
            <a:r>
              <a:rPr lang="en-US" sz="2100" b="1" dirty="0" err="1" smtClean="0"/>
              <a:t>int</a:t>
            </a:r>
            <a:r>
              <a:rPr lang="en-US" sz="2100" b="1" dirty="0" smtClean="0"/>
              <a:t> temp;</a:t>
            </a:r>
          </a:p>
          <a:p>
            <a:pPr marL="0" indent="0">
              <a:buNone/>
            </a:pPr>
            <a:r>
              <a:rPr lang="en-US" sz="2100" b="1" dirty="0"/>
              <a:t> </a:t>
            </a:r>
            <a:r>
              <a:rPr lang="en-US" sz="2100" b="1" dirty="0" smtClean="0"/>
              <a:t>  temp = *x ;</a:t>
            </a:r>
          </a:p>
          <a:p>
            <a:pPr marL="0" indent="0">
              <a:buNone/>
            </a:pPr>
            <a:r>
              <a:rPr lang="en-US" sz="2100" b="1" dirty="0"/>
              <a:t> </a:t>
            </a:r>
            <a:r>
              <a:rPr lang="en-US" sz="2100" b="1" dirty="0" smtClean="0"/>
              <a:t>  *x = *y ;</a:t>
            </a:r>
          </a:p>
          <a:p>
            <a:pPr marL="0" indent="0">
              <a:buNone/>
            </a:pPr>
            <a:r>
              <a:rPr lang="en-US" sz="2100" b="1" dirty="0"/>
              <a:t> </a:t>
            </a:r>
            <a:r>
              <a:rPr lang="en-US" sz="2100" b="1" dirty="0" smtClean="0"/>
              <a:t>  *y = *x ;</a:t>
            </a:r>
          </a:p>
          <a:p>
            <a:pPr marL="0" indent="0">
              <a:buNone/>
            </a:pPr>
            <a:r>
              <a:rPr lang="en-US" sz="2100" b="1" dirty="0" smtClean="0"/>
              <a:t>}</a:t>
            </a:r>
          </a:p>
          <a:p>
            <a:pPr marL="0" indent="0">
              <a:buNone/>
            </a:pPr>
            <a:r>
              <a:rPr lang="en-US" sz="2100" b="1" dirty="0" err="1" smtClean="0"/>
              <a:t>Int</a:t>
            </a:r>
            <a:r>
              <a:rPr lang="en-US" sz="2100" b="1" dirty="0" smtClean="0"/>
              <a:t> main()</a:t>
            </a:r>
          </a:p>
          <a:p>
            <a:pPr marL="0" indent="0">
              <a:buNone/>
            </a:pPr>
            <a:r>
              <a:rPr lang="en-US" sz="2100" b="1" dirty="0" smtClean="0"/>
              <a:t>{</a:t>
            </a:r>
          </a:p>
          <a:p>
            <a:pPr marL="0" indent="0">
              <a:buNone/>
            </a:pPr>
            <a:r>
              <a:rPr lang="en-US" sz="2100" dirty="0"/>
              <a:t> </a:t>
            </a:r>
            <a:r>
              <a:rPr lang="en-US" sz="2100" dirty="0" smtClean="0"/>
              <a:t>  </a:t>
            </a:r>
            <a:r>
              <a:rPr lang="en-US" sz="2100" b="1" dirty="0"/>
              <a:t> </a:t>
            </a:r>
            <a:r>
              <a:rPr lang="en-US" sz="2100" b="1" dirty="0" err="1"/>
              <a:t>int</a:t>
            </a:r>
            <a:r>
              <a:rPr lang="en-US" sz="2100" b="1" dirty="0"/>
              <a:t> a , b ;</a:t>
            </a:r>
            <a:r>
              <a:rPr lang="en-US" sz="2100" dirty="0" smtClean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29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400" b="1" dirty="0"/>
              <a:t> </a:t>
            </a:r>
            <a:r>
              <a:rPr lang="en-US" sz="2100" b="1" dirty="0" err="1"/>
              <a:t>cout</a:t>
            </a:r>
            <a:r>
              <a:rPr lang="en-US" sz="2100" b="1" dirty="0"/>
              <a:t>&lt;&lt;“Enter  the </a:t>
            </a:r>
            <a:r>
              <a:rPr lang="en-US" sz="2100" b="1" dirty="0" err="1"/>
              <a:t>num</a:t>
            </a:r>
            <a:r>
              <a:rPr lang="en-US" sz="2100" b="1" dirty="0"/>
              <a:t> 1 : ”;</a:t>
            </a:r>
          </a:p>
          <a:p>
            <a:pPr marL="0" indent="0">
              <a:buNone/>
            </a:pPr>
            <a:r>
              <a:rPr lang="en-US" sz="2100" b="1" dirty="0"/>
              <a:t> </a:t>
            </a:r>
            <a:r>
              <a:rPr lang="en-US" sz="2100" b="1" dirty="0" err="1"/>
              <a:t>cin</a:t>
            </a:r>
            <a:r>
              <a:rPr lang="en-US" sz="2100" b="1" dirty="0"/>
              <a:t>&gt;&gt;a;</a:t>
            </a:r>
          </a:p>
          <a:p>
            <a:pPr marL="0" indent="0">
              <a:buNone/>
            </a:pPr>
            <a:r>
              <a:rPr lang="en-US" sz="2100" b="1" dirty="0"/>
              <a:t> </a:t>
            </a:r>
            <a:r>
              <a:rPr lang="en-US" sz="2100" b="1" dirty="0" err="1"/>
              <a:t>cout</a:t>
            </a:r>
            <a:r>
              <a:rPr lang="en-US" sz="2100" b="1" dirty="0"/>
              <a:t>&lt;&lt;“Enter  the </a:t>
            </a:r>
            <a:r>
              <a:rPr lang="en-US" sz="2100" b="1" dirty="0" err="1"/>
              <a:t>num</a:t>
            </a:r>
            <a:r>
              <a:rPr lang="en-US" sz="2100" b="1" dirty="0"/>
              <a:t> 2 : ”;</a:t>
            </a:r>
          </a:p>
          <a:p>
            <a:pPr marL="0" indent="0">
              <a:buNone/>
            </a:pPr>
            <a:r>
              <a:rPr lang="en-US" sz="2100" b="1" dirty="0"/>
              <a:t> </a:t>
            </a:r>
            <a:r>
              <a:rPr lang="en-US" sz="2100" b="1" dirty="0" err="1"/>
              <a:t>cin</a:t>
            </a:r>
            <a:r>
              <a:rPr lang="en-US" sz="2100" b="1" dirty="0"/>
              <a:t>&gt;&gt;b;</a:t>
            </a:r>
          </a:p>
          <a:p>
            <a:pPr marL="0" indent="0">
              <a:buNone/>
            </a:pPr>
            <a:r>
              <a:rPr lang="en-US" sz="2100" b="1" dirty="0"/>
              <a:t> swap( </a:t>
            </a:r>
            <a:r>
              <a:rPr lang="en-US" sz="2100" b="1" dirty="0" smtClean="0"/>
              <a:t>&amp;a </a:t>
            </a:r>
            <a:r>
              <a:rPr lang="en-US" sz="2100" b="1" dirty="0"/>
              <a:t>, </a:t>
            </a:r>
            <a:r>
              <a:rPr lang="en-US" sz="2100" b="1" dirty="0" smtClean="0"/>
              <a:t>&amp;b </a:t>
            </a:r>
            <a:r>
              <a:rPr lang="en-US" sz="2100" b="1" dirty="0"/>
              <a:t>);</a:t>
            </a:r>
          </a:p>
          <a:p>
            <a:pPr marL="0" indent="0">
              <a:buNone/>
            </a:pPr>
            <a:r>
              <a:rPr lang="en-US" sz="2100" b="1" dirty="0"/>
              <a:t> </a:t>
            </a:r>
            <a:r>
              <a:rPr lang="en-US" sz="2100" b="1" dirty="0" err="1"/>
              <a:t>cout</a:t>
            </a:r>
            <a:r>
              <a:rPr lang="en-US" sz="2100" b="1" dirty="0"/>
              <a:t>&lt;&lt;“After swap”&lt;&lt;</a:t>
            </a:r>
            <a:r>
              <a:rPr lang="en-US" sz="2100" b="1" dirty="0" err="1"/>
              <a:t>endl</a:t>
            </a:r>
            <a:r>
              <a:rPr lang="en-US" sz="2100" b="1" dirty="0"/>
              <a:t>;</a:t>
            </a:r>
          </a:p>
          <a:p>
            <a:pPr marL="0" indent="0">
              <a:buNone/>
            </a:pPr>
            <a:r>
              <a:rPr lang="en-US" sz="2100" b="1" dirty="0"/>
              <a:t> </a:t>
            </a:r>
            <a:r>
              <a:rPr lang="en-US" sz="2100" b="1" dirty="0" err="1"/>
              <a:t>cout</a:t>
            </a:r>
            <a:r>
              <a:rPr lang="en-US" sz="2100" b="1" dirty="0"/>
              <a:t>&lt;&lt;“</a:t>
            </a:r>
            <a:r>
              <a:rPr lang="en-US" sz="2100" b="1" dirty="0" err="1"/>
              <a:t>num</a:t>
            </a:r>
            <a:r>
              <a:rPr lang="en-US" sz="2100" b="1" dirty="0"/>
              <a:t> 1 = ”&lt;&lt;a&lt;&lt;</a:t>
            </a:r>
            <a:r>
              <a:rPr lang="en-US" sz="2100" b="1" dirty="0" err="1"/>
              <a:t>endl</a:t>
            </a:r>
            <a:r>
              <a:rPr lang="en-US" sz="2100" b="1" dirty="0"/>
              <a:t>;</a:t>
            </a:r>
          </a:p>
          <a:p>
            <a:pPr marL="0" indent="0">
              <a:buNone/>
            </a:pPr>
            <a:r>
              <a:rPr lang="en-US" sz="2100" b="1" dirty="0"/>
              <a:t> </a:t>
            </a:r>
            <a:r>
              <a:rPr lang="en-US" sz="2100" b="1" dirty="0" err="1"/>
              <a:t>cout</a:t>
            </a:r>
            <a:r>
              <a:rPr lang="en-US" sz="2100" b="1" dirty="0"/>
              <a:t>&lt;&lt;“</a:t>
            </a:r>
            <a:r>
              <a:rPr lang="en-US" sz="2100" b="1" dirty="0" err="1"/>
              <a:t>num</a:t>
            </a:r>
            <a:r>
              <a:rPr lang="en-US" sz="2100" b="1" dirty="0"/>
              <a:t> 2 = ”&lt;&lt;b&lt;&lt;</a:t>
            </a:r>
            <a:r>
              <a:rPr lang="en-US" sz="2100" b="1" dirty="0" err="1"/>
              <a:t>endl</a:t>
            </a:r>
            <a:r>
              <a:rPr lang="en-US" sz="2100" b="1" dirty="0"/>
              <a:t>;</a:t>
            </a:r>
          </a:p>
          <a:p>
            <a:pPr marL="0" indent="0">
              <a:buNone/>
            </a:pPr>
            <a:r>
              <a:rPr lang="en-US" sz="2100" b="1" dirty="0"/>
              <a:t> return 0;</a:t>
            </a:r>
          </a:p>
          <a:p>
            <a:pPr marL="0" indent="0">
              <a:buNone/>
            </a:pPr>
            <a:r>
              <a:rPr lang="en-US" sz="2100" b="1" dirty="0"/>
              <a:t>}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/>
              <a:t>Output of call by </a:t>
            </a:r>
            <a:r>
              <a:rPr lang="en-US" dirty="0" smtClean="0"/>
              <a:t>pointer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</a:t>
            </a:r>
          </a:p>
          <a:p>
            <a:pPr marL="0" indent="0">
              <a:buNone/>
            </a:pPr>
            <a:r>
              <a:rPr lang="en-US" dirty="0"/>
              <a:t>   Enter the num1 : </a:t>
            </a:r>
            <a:r>
              <a:rPr lang="en-US" dirty="0" smtClean="0"/>
              <a:t>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Enter the num2 : </a:t>
            </a:r>
            <a:r>
              <a:rPr lang="en-US" dirty="0" smtClean="0"/>
              <a:t>8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After swap</a:t>
            </a:r>
          </a:p>
          <a:p>
            <a:pPr marL="0" indent="0">
              <a:buNone/>
            </a:pPr>
            <a:r>
              <a:rPr lang="en-US" dirty="0"/>
              <a:t>   Num1 = </a:t>
            </a:r>
            <a:r>
              <a:rPr lang="en-US" dirty="0" smtClean="0"/>
              <a:t>8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Num2 = </a:t>
            </a:r>
            <a:r>
              <a:rPr lang="en-US" dirty="0" smtClean="0"/>
              <a:t>7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6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smtClean="0"/>
              <a:t>Function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When a program calls a function ,the program control is transferred to the called function.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 Function can be called by simply using the function name followed by a list of actual parameters (arguments), if any enclosed in parenthesis.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    Function name (arguments);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add ( a , b 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04800"/>
            <a:ext cx="917005" cy="103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5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smtClean="0"/>
              <a:t>Types of function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There are three type of function calling in C++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This type are divided on the bases of the argument , using pointer.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r>
              <a:rPr lang="en-US" dirty="0" smtClean="0"/>
              <a:t>Call by value</a:t>
            </a:r>
          </a:p>
          <a:p>
            <a:r>
              <a:rPr lang="en-US" dirty="0" smtClean="0"/>
              <a:t>Call by reference</a:t>
            </a:r>
          </a:p>
          <a:p>
            <a:r>
              <a:rPr lang="en-US" dirty="0" smtClean="0"/>
              <a:t>Call by pointer reference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418" y="228600"/>
            <a:ext cx="1295400" cy="129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819400"/>
            <a:ext cx="3713018" cy="306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8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smtClean="0"/>
              <a:t>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 Call by value , argument value are passed to the function.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Means actual value of argument are copied into the formal argument.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called function cannot change the value of variable which are passed.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Even if the function tries to change the value of passed arguments those changes will occur in formal argument ,not in actual arguments.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81000"/>
            <a:ext cx="1233487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2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207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smtClean="0"/>
              <a:t>Example of 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#include&lt;</a:t>
            </a:r>
            <a:r>
              <a:rPr lang="en-US" sz="2000" b="1" dirty="0" err="1" smtClean="0"/>
              <a:t>iostream.h</a:t>
            </a:r>
            <a:r>
              <a:rPr lang="en-US" sz="2000" b="1" dirty="0" smtClean="0"/>
              <a:t>&gt;</a:t>
            </a:r>
          </a:p>
          <a:p>
            <a:pPr marL="0" indent="0">
              <a:buNone/>
            </a:pPr>
            <a:r>
              <a:rPr lang="en-US" sz="2000" b="1" dirty="0" smtClean="0"/>
              <a:t>int add(int x , int y)</a:t>
            </a:r>
          </a:p>
          <a:p>
            <a:pPr marL="0" indent="0">
              <a:buNone/>
            </a:pPr>
            <a:r>
              <a:rPr lang="en-US" sz="2000" b="1" dirty="0" smtClean="0"/>
              <a:t>{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z;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z = x + y;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return z;</a:t>
            </a:r>
          </a:p>
          <a:p>
            <a:pPr marL="0" indent="0">
              <a:buNone/>
            </a:pPr>
            <a:r>
              <a:rPr lang="en-US" sz="2000" b="1" dirty="0" smtClean="0"/>
              <a:t>}</a:t>
            </a:r>
          </a:p>
          <a:p>
            <a:pPr marL="0" indent="0">
              <a:buNone/>
            </a:pPr>
            <a:r>
              <a:rPr lang="en-US" sz="2000" b="1" dirty="0" err="1"/>
              <a:t>i</a:t>
            </a:r>
            <a:r>
              <a:rPr lang="en-US" sz="2000" b="1" dirty="0" err="1" smtClean="0"/>
              <a:t>nt</a:t>
            </a:r>
            <a:r>
              <a:rPr lang="en-US" sz="2000" b="1" dirty="0" smtClean="0"/>
              <a:t> </a:t>
            </a:r>
            <a:r>
              <a:rPr lang="en-US" sz="2000" b="1" dirty="0"/>
              <a:t>main()</a:t>
            </a:r>
          </a:p>
          <a:p>
            <a:pPr marL="0" indent="0">
              <a:buNone/>
            </a:pPr>
            <a:r>
              <a:rPr lang="en-US" sz="2000" b="1" dirty="0"/>
              <a:t>{</a:t>
            </a:r>
          </a:p>
          <a:p>
            <a:pPr marL="0" indent="0">
              <a:buNone/>
            </a:pPr>
            <a:r>
              <a:rPr lang="en-US" sz="2000" b="1" dirty="0"/>
              <a:t>   </a:t>
            </a:r>
            <a:r>
              <a:rPr lang="en-US" sz="2000" b="1" dirty="0" err="1"/>
              <a:t>int</a:t>
            </a:r>
            <a:r>
              <a:rPr lang="en-US" sz="2000" b="1" dirty="0"/>
              <a:t> a , b , c ;</a:t>
            </a:r>
          </a:p>
          <a:p>
            <a:pPr marL="0" indent="0">
              <a:buNone/>
            </a:pPr>
            <a:r>
              <a:rPr lang="en-US" sz="2000" b="1" dirty="0"/>
              <a:t>   </a:t>
            </a:r>
            <a:r>
              <a:rPr lang="en-US" sz="2000" b="1" dirty="0" err="1"/>
              <a:t>cout</a:t>
            </a:r>
            <a:r>
              <a:rPr lang="en-US" sz="2000" b="1" dirty="0"/>
              <a:t>&lt;&lt;“Enter the number “;</a:t>
            </a:r>
          </a:p>
          <a:p>
            <a:pPr marL="0" indent="0">
              <a:buNone/>
            </a:pPr>
            <a:r>
              <a:rPr lang="en-US" sz="2000" b="1" dirty="0"/>
              <a:t>   </a:t>
            </a:r>
            <a:r>
              <a:rPr lang="en-US" sz="2000" b="1" dirty="0" err="1"/>
              <a:t>cin</a:t>
            </a:r>
            <a:r>
              <a:rPr lang="en-US" sz="2000" b="1" dirty="0"/>
              <a:t>&gt;&gt; a &gt;&gt; b;</a:t>
            </a:r>
          </a:p>
          <a:p>
            <a:pPr marL="0" indent="0">
              <a:buNone/>
            </a:pPr>
            <a:r>
              <a:rPr lang="en-US" sz="2000" b="1" dirty="0"/>
              <a:t>   c = add(</a:t>
            </a:r>
            <a:r>
              <a:rPr lang="en-US" sz="2000" b="1" dirty="0" err="1"/>
              <a:t>a,b</a:t>
            </a:r>
            <a:r>
              <a:rPr lang="en-US" sz="2000" b="1" dirty="0"/>
              <a:t>);</a:t>
            </a:r>
          </a:p>
          <a:p>
            <a:pPr marL="0" indent="0">
              <a:buNone/>
            </a:pPr>
            <a:r>
              <a:rPr lang="en-US" sz="2000" b="1" dirty="0"/>
              <a:t>   </a:t>
            </a:r>
            <a:r>
              <a:rPr lang="en-US" sz="2000" b="1" dirty="0" err="1"/>
              <a:t>cout</a:t>
            </a:r>
            <a:r>
              <a:rPr lang="en-US" sz="2000" b="1" dirty="0"/>
              <a:t>&lt;&lt;“sum =  ”&lt;&lt; c ; </a:t>
            </a:r>
          </a:p>
          <a:p>
            <a:pPr marL="0" indent="0">
              <a:buNone/>
            </a:pPr>
            <a:r>
              <a:rPr lang="en-US" sz="2000" b="1" dirty="0"/>
              <a:t>   return 0;</a:t>
            </a:r>
          </a:p>
          <a:p>
            <a:pPr marL="0" indent="0">
              <a:buNone/>
            </a:pPr>
            <a:r>
              <a:rPr lang="en-US" sz="2000" b="1" dirty="0" smtClean="0"/>
              <a:t>}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43400" y="1524000"/>
            <a:ext cx="4114800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Output</a:t>
            </a:r>
          </a:p>
          <a:p>
            <a:endParaRPr lang="en-US" b="1" dirty="0"/>
          </a:p>
          <a:p>
            <a:r>
              <a:rPr lang="en-US" b="1" dirty="0" smtClean="0"/>
              <a:t>Enter </a:t>
            </a:r>
            <a:r>
              <a:rPr lang="en-US" b="1" dirty="0"/>
              <a:t>the number</a:t>
            </a:r>
          </a:p>
          <a:p>
            <a:r>
              <a:rPr lang="en-US" b="1" dirty="0"/>
              <a:t> </a:t>
            </a:r>
            <a:r>
              <a:rPr lang="en-US" b="1" dirty="0" smtClean="0"/>
              <a:t>5</a:t>
            </a:r>
            <a:endParaRPr lang="en-US" b="1" dirty="0"/>
          </a:p>
          <a:p>
            <a:r>
              <a:rPr lang="en-US" b="1" dirty="0"/>
              <a:t> </a:t>
            </a:r>
            <a:r>
              <a:rPr lang="en-US" b="1" dirty="0" smtClean="0"/>
              <a:t>5</a:t>
            </a:r>
            <a:endParaRPr lang="en-US" b="1" dirty="0"/>
          </a:p>
          <a:p>
            <a:r>
              <a:rPr lang="en-US" b="1" dirty="0"/>
              <a:t> </a:t>
            </a:r>
            <a:r>
              <a:rPr lang="en-US" b="1" dirty="0" smtClean="0"/>
              <a:t>sum </a:t>
            </a:r>
            <a:r>
              <a:rPr lang="en-US" b="1" dirty="0"/>
              <a:t>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6200" y="3962400"/>
            <a:ext cx="4572000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When the function add is called the control will pass to the add function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Here the copy of variable “a” and “b” are made in the function add “x” and “y”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The sum of variable “x” and “y” is store in variable “z”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The sum is return by function add to main function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1" t="19600" r="33418" b="20763"/>
          <a:stretch/>
        </p:blipFill>
        <p:spPr>
          <a:xfrm>
            <a:off x="7871531" y="304800"/>
            <a:ext cx="637412" cy="85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1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smtClean="0"/>
              <a:t>Example of 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The called function cannot change the value of variable which are passed.</a:t>
            </a:r>
          </a:p>
          <a:p>
            <a:pPr marL="0" indent="0">
              <a:buNone/>
            </a:pPr>
            <a:r>
              <a:rPr lang="en-US" sz="2000" b="1" dirty="0" smtClean="0"/>
              <a:t>#include&lt;</a:t>
            </a:r>
            <a:r>
              <a:rPr lang="en-US" sz="2000" b="1" dirty="0" err="1" smtClean="0"/>
              <a:t>iostream.h</a:t>
            </a:r>
            <a:r>
              <a:rPr lang="en-US" sz="2000" b="1" dirty="0" smtClean="0"/>
              <a:t>&gt;</a:t>
            </a:r>
          </a:p>
          <a:p>
            <a:pPr marL="0" indent="0">
              <a:buNone/>
            </a:pPr>
            <a:r>
              <a:rPr lang="en-US" sz="2000" b="1" dirty="0" err="1"/>
              <a:t>i</a:t>
            </a:r>
            <a:r>
              <a:rPr lang="en-US" sz="2000" b="1" dirty="0" err="1" smtClean="0"/>
              <a:t>nt</a:t>
            </a:r>
            <a:r>
              <a:rPr lang="en-US" sz="2000" b="1" dirty="0" smtClean="0"/>
              <a:t> change(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x)</a:t>
            </a:r>
          </a:p>
          <a:p>
            <a:pPr marL="0" indent="0">
              <a:buNone/>
            </a:pPr>
            <a:r>
              <a:rPr lang="en-US" sz="2000" b="1" dirty="0" smtClean="0"/>
              <a:t>{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x = 10;</a:t>
            </a:r>
          </a:p>
          <a:p>
            <a:pPr marL="0" indent="0">
              <a:buNone/>
            </a:pPr>
            <a:r>
              <a:rPr lang="en-US" sz="2000" b="1" dirty="0" smtClean="0"/>
              <a:t>}</a:t>
            </a:r>
          </a:p>
          <a:p>
            <a:pPr marL="0" indent="0">
              <a:buNone/>
            </a:pPr>
            <a:r>
              <a:rPr lang="en-US" sz="2000" b="1" dirty="0" err="1"/>
              <a:t>i</a:t>
            </a:r>
            <a:r>
              <a:rPr lang="en-US" sz="2000" b="1" dirty="0" err="1" smtClean="0"/>
              <a:t>nt</a:t>
            </a:r>
            <a:r>
              <a:rPr lang="en-US" sz="2000" b="1" dirty="0" smtClean="0"/>
              <a:t> main()</a:t>
            </a:r>
          </a:p>
          <a:p>
            <a:pPr marL="0" indent="0">
              <a:buNone/>
            </a:pPr>
            <a:r>
              <a:rPr lang="en-US" sz="2000" b="1" dirty="0" smtClean="0"/>
              <a:t>{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a = 5;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&lt;&lt;“The value of a before function call : ”&lt;&lt;a&lt;&lt;</a:t>
            </a:r>
            <a:r>
              <a:rPr lang="en-US" sz="2000" b="1" dirty="0" err="1" smtClean="0"/>
              <a:t>endl</a:t>
            </a:r>
            <a:r>
              <a:rPr lang="en-US" sz="2000" b="1" dirty="0" smtClean="0"/>
              <a:t>;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change(a);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</a:t>
            </a:r>
            <a:r>
              <a:rPr lang="en-US" sz="2000" b="1" dirty="0" err="1" smtClean="0"/>
              <a:t>cout</a:t>
            </a:r>
            <a:r>
              <a:rPr lang="en-US" sz="2000" b="1" dirty="0" smtClean="0"/>
              <a:t>&lt;&lt;“The value of a after function call : ”&lt;&lt;a&lt;&lt;</a:t>
            </a:r>
            <a:r>
              <a:rPr lang="en-US" sz="2000" b="1" dirty="0" err="1" smtClean="0"/>
              <a:t>endl</a:t>
            </a:r>
            <a:r>
              <a:rPr lang="en-US" sz="2000" b="1" dirty="0" smtClean="0"/>
              <a:t>;</a:t>
            </a:r>
          </a:p>
          <a:p>
            <a:pPr marL="0" indent="0">
              <a:buNone/>
            </a:pPr>
            <a:r>
              <a:rPr lang="en-US" sz="2000" b="1" dirty="0" smtClean="0"/>
              <a:t>  return 0;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800" y="2563091"/>
            <a:ext cx="4572000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/>
              <a:t>Output</a:t>
            </a:r>
          </a:p>
          <a:p>
            <a:endParaRPr lang="en-US" b="1" dirty="0"/>
          </a:p>
          <a:p>
            <a:r>
              <a:rPr lang="en-US" b="1" dirty="0" smtClean="0"/>
              <a:t>The value of a before function call : 5</a:t>
            </a:r>
          </a:p>
          <a:p>
            <a:r>
              <a:rPr lang="en-US" b="1" dirty="0"/>
              <a:t>The value of a </a:t>
            </a:r>
            <a:r>
              <a:rPr lang="en-US" b="1" dirty="0" smtClean="0"/>
              <a:t>after function </a:t>
            </a:r>
            <a:r>
              <a:rPr lang="en-US" b="1" dirty="0"/>
              <a:t>call : </a:t>
            </a:r>
            <a:r>
              <a:rPr lang="en-US" b="1" dirty="0" smtClean="0"/>
              <a:t>5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2" r="8522" b="17329"/>
          <a:stretch/>
        </p:blipFill>
        <p:spPr>
          <a:xfrm>
            <a:off x="7767496" y="457200"/>
            <a:ext cx="841081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8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smtClean="0"/>
              <a:t>Call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The </a:t>
            </a:r>
            <a:r>
              <a:rPr lang="en-US" b="1" dirty="0"/>
              <a:t>call by reference</a:t>
            </a:r>
            <a:r>
              <a:rPr lang="en-US" dirty="0"/>
              <a:t> method of passing </a:t>
            </a:r>
            <a:r>
              <a:rPr lang="en-US" b="1" dirty="0"/>
              <a:t>arguments</a:t>
            </a:r>
            <a:r>
              <a:rPr lang="en-US" dirty="0"/>
              <a:t> to a function </a:t>
            </a:r>
            <a:r>
              <a:rPr lang="en-US" b="1" dirty="0"/>
              <a:t>copies</a:t>
            </a:r>
            <a:r>
              <a:rPr lang="en-US" dirty="0"/>
              <a:t> the </a:t>
            </a:r>
            <a:r>
              <a:rPr lang="en-US" b="1" dirty="0"/>
              <a:t>reference</a:t>
            </a:r>
            <a:r>
              <a:rPr lang="en-US" dirty="0"/>
              <a:t> of an </a:t>
            </a:r>
            <a:r>
              <a:rPr lang="en-US" b="1" dirty="0"/>
              <a:t>argument</a:t>
            </a:r>
            <a:r>
              <a:rPr lang="en-US" dirty="0"/>
              <a:t> into the </a:t>
            </a:r>
            <a:r>
              <a:rPr lang="en-US" b="1" dirty="0"/>
              <a:t>formal</a:t>
            </a:r>
            <a:r>
              <a:rPr lang="en-US" dirty="0"/>
              <a:t> </a:t>
            </a:r>
            <a:r>
              <a:rPr lang="en-US" b="1" dirty="0"/>
              <a:t>parameter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Inside the function, the </a:t>
            </a:r>
            <a:r>
              <a:rPr lang="en-US" b="1" dirty="0"/>
              <a:t>reference</a:t>
            </a:r>
            <a:r>
              <a:rPr lang="en-US" dirty="0"/>
              <a:t> is used to access the </a:t>
            </a:r>
            <a:r>
              <a:rPr lang="en-US" b="1" dirty="0"/>
              <a:t>actual</a:t>
            </a:r>
            <a:r>
              <a:rPr lang="en-US" dirty="0"/>
              <a:t> </a:t>
            </a:r>
            <a:r>
              <a:rPr lang="en-US" b="1" dirty="0"/>
              <a:t>argument</a:t>
            </a:r>
            <a:r>
              <a:rPr lang="en-US" dirty="0"/>
              <a:t> used in the </a:t>
            </a:r>
            <a:r>
              <a:rPr lang="en-US" b="1" dirty="0"/>
              <a:t>call</a:t>
            </a:r>
            <a:r>
              <a:rPr lang="en-US" dirty="0"/>
              <a:t>. This means that changes made to the </a:t>
            </a:r>
            <a:r>
              <a:rPr lang="en-US" b="1" dirty="0"/>
              <a:t>parameter</a:t>
            </a:r>
            <a:r>
              <a:rPr lang="en-US" dirty="0"/>
              <a:t> affect the </a:t>
            </a:r>
            <a:r>
              <a:rPr lang="en-US" b="1" dirty="0"/>
              <a:t>passed</a:t>
            </a:r>
            <a:r>
              <a:rPr lang="en-US" dirty="0"/>
              <a:t> </a:t>
            </a:r>
            <a:r>
              <a:rPr lang="en-US" b="1" dirty="0"/>
              <a:t>argument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We provide </a:t>
            </a:r>
            <a:r>
              <a:rPr lang="en-US" b="1" dirty="0" smtClean="0"/>
              <a:t>access</a:t>
            </a:r>
            <a:r>
              <a:rPr lang="en-US" dirty="0" smtClean="0"/>
              <a:t> to provide to the variable of calling function in program by using “call by reference”.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9" r="17768"/>
          <a:stretch/>
        </p:blipFill>
        <p:spPr>
          <a:xfrm>
            <a:off x="7391400" y="381000"/>
            <a:ext cx="1143000" cy="10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/>
              <a:t>Example of call by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5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/>
              <a:t>#include&lt;</a:t>
            </a:r>
            <a:r>
              <a:rPr lang="en-US" sz="2100" b="1" dirty="0" err="1"/>
              <a:t>iostream.h</a:t>
            </a:r>
            <a:r>
              <a:rPr lang="en-US" sz="2100" b="1" dirty="0"/>
              <a:t>&gt;</a:t>
            </a:r>
          </a:p>
          <a:p>
            <a:pPr marL="0" indent="0">
              <a:buNone/>
            </a:pPr>
            <a:r>
              <a:rPr lang="en-US" sz="2100" b="1" dirty="0"/>
              <a:t>#include&lt;</a:t>
            </a:r>
            <a:r>
              <a:rPr lang="en-US" sz="2100" b="1" dirty="0" err="1"/>
              <a:t>conio.h</a:t>
            </a:r>
            <a:r>
              <a:rPr lang="en-US" sz="2100" b="1" dirty="0"/>
              <a:t>&gt;</a:t>
            </a:r>
          </a:p>
          <a:p>
            <a:pPr marL="0" indent="0">
              <a:buNone/>
            </a:pPr>
            <a:r>
              <a:rPr lang="en-US" sz="2100" b="1" dirty="0"/>
              <a:t>Void swap(</a:t>
            </a:r>
            <a:r>
              <a:rPr lang="en-US" sz="2100" b="1" dirty="0" err="1"/>
              <a:t>int</a:t>
            </a:r>
            <a:r>
              <a:rPr lang="en-US" sz="2100" b="1" dirty="0"/>
              <a:t> &amp;x , </a:t>
            </a:r>
            <a:r>
              <a:rPr lang="en-US" sz="2100" b="1" dirty="0" err="1"/>
              <a:t>int</a:t>
            </a:r>
            <a:r>
              <a:rPr lang="en-US" sz="2100" b="1" dirty="0"/>
              <a:t> &amp;y)</a:t>
            </a:r>
          </a:p>
          <a:p>
            <a:pPr marL="0" indent="0">
              <a:buNone/>
            </a:pPr>
            <a:r>
              <a:rPr lang="en-US" sz="2100" b="1" dirty="0"/>
              <a:t>{</a:t>
            </a:r>
          </a:p>
          <a:p>
            <a:pPr marL="0" indent="0">
              <a:buNone/>
            </a:pPr>
            <a:r>
              <a:rPr lang="en-US" sz="2100" b="1" dirty="0"/>
              <a:t>    </a:t>
            </a:r>
            <a:r>
              <a:rPr lang="en-US" sz="2100" b="1" dirty="0" err="1"/>
              <a:t>int</a:t>
            </a:r>
            <a:r>
              <a:rPr lang="en-US" sz="2100" b="1" dirty="0"/>
              <a:t> temp;</a:t>
            </a:r>
          </a:p>
          <a:p>
            <a:pPr marL="0" indent="0">
              <a:buNone/>
            </a:pPr>
            <a:r>
              <a:rPr lang="en-US" sz="2100" b="1" dirty="0"/>
              <a:t>    temp = x ;</a:t>
            </a:r>
          </a:p>
          <a:p>
            <a:pPr marL="0" indent="0">
              <a:buNone/>
            </a:pPr>
            <a:r>
              <a:rPr lang="en-US" sz="2100" b="1" dirty="0"/>
              <a:t>    x = y ;</a:t>
            </a:r>
          </a:p>
          <a:p>
            <a:pPr marL="0" indent="0">
              <a:buNone/>
            </a:pPr>
            <a:r>
              <a:rPr lang="en-US" sz="2100" b="1" dirty="0"/>
              <a:t>    y = temp ;</a:t>
            </a:r>
          </a:p>
          <a:p>
            <a:pPr marL="0" indent="0">
              <a:buNone/>
            </a:pPr>
            <a:r>
              <a:rPr lang="en-US" sz="2100" b="1" dirty="0"/>
              <a:t>}</a:t>
            </a:r>
          </a:p>
          <a:p>
            <a:pPr marL="0" indent="0">
              <a:buNone/>
            </a:pPr>
            <a:r>
              <a:rPr lang="en-US" sz="2100" b="1" dirty="0" err="1"/>
              <a:t>int</a:t>
            </a:r>
            <a:r>
              <a:rPr lang="en-US" sz="2100" b="1" dirty="0"/>
              <a:t> main()</a:t>
            </a:r>
          </a:p>
          <a:p>
            <a:pPr marL="0" indent="0">
              <a:buNone/>
            </a:pPr>
            <a:r>
              <a:rPr lang="en-US" sz="2100" b="1" dirty="0"/>
              <a:t>{</a:t>
            </a:r>
          </a:p>
          <a:p>
            <a:pPr marL="0" indent="0">
              <a:buNone/>
            </a:pPr>
            <a:r>
              <a:rPr lang="en-US" sz="2100" b="1" dirty="0"/>
              <a:t>    </a:t>
            </a:r>
            <a:r>
              <a:rPr lang="en-US" sz="2100" b="1" dirty="0" err="1"/>
              <a:t>int</a:t>
            </a:r>
            <a:r>
              <a:rPr lang="en-US" sz="2100" b="1" dirty="0"/>
              <a:t> a , b 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5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 smtClean="0"/>
              <a:t> </a:t>
            </a:r>
            <a:r>
              <a:rPr lang="en-US" sz="2100" b="1" dirty="0" err="1" smtClean="0"/>
              <a:t>cout</a:t>
            </a:r>
            <a:r>
              <a:rPr lang="en-US" sz="2100" b="1" dirty="0" smtClean="0"/>
              <a:t>&lt;&lt;“</a:t>
            </a:r>
            <a:r>
              <a:rPr lang="en-US" sz="2100" b="1" dirty="0"/>
              <a:t>E</a:t>
            </a:r>
            <a:r>
              <a:rPr lang="en-US" sz="2100" b="1" dirty="0" smtClean="0"/>
              <a:t>nter  the </a:t>
            </a:r>
            <a:r>
              <a:rPr lang="en-US" sz="2100" b="1" dirty="0" err="1" smtClean="0"/>
              <a:t>num</a:t>
            </a:r>
            <a:r>
              <a:rPr lang="en-US" sz="2100" b="1" dirty="0" smtClean="0"/>
              <a:t> 1 : ”;</a:t>
            </a:r>
          </a:p>
          <a:p>
            <a:pPr marL="0" indent="0">
              <a:buNone/>
            </a:pPr>
            <a:r>
              <a:rPr lang="en-US" sz="2100" b="1" dirty="0"/>
              <a:t> </a:t>
            </a:r>
            <a:r>
              <a:rPr lang="en-US" sz="2100" b="1" dirty="0" err="1" smtClean="0"/>
              <a:t>cin</a:t>
            </a:r>
            <a:r>
              <a:rPr lang="en-US" sz="2100" b="1" dirty="0" smtClean="0"/>
              <a:t>&gt;&gt;a;</a:t>
            </a:r>
          </a:p>
          <a:p>
            <a:pPr marL="0" indent="0">
              <a:buNone/>
            </a:pPr>
            <a:r>
              <a:rPr lang="en-US" sz="2100" b="1" dirty="0"/>
              <a:t> </a:t>
            </a:r>
            <a:r>
              <a:rPr lang="en-US" sz="2100" b="1" dirty="0" err="1" smtClean="0"/>
              <a:t>cout</a:t>
            </a:r>
            <a:r>
              <a:rPr lang="en-US" sz="2100" b="1" dirty="0"/>
              <a:t>&lt;&lt;“Enter  the </a:t>
            </a:r>
            <a:r>
              <a:rPr lang="en-US" sz="2100" b="1" dirty="0" err="1"/>
              <a:t>num</a:t>
            </a:r>
            <a:r>
              <a:rPr lang="en-US" sz="2100" b="1" dirty="0"/>
              <a:t> </a:t>
            </a:r>
            <a:r>
              <a:rPr lang="en-US" sz="2100" b="1" dirty="0" smtClean="0"/>
              <a:t>2 : </a:t>
            </a:r>
            <a:r>
              <a:rPr lang="en-US" sz="2100" b="1" dirty="0"/>
              <a:t>”;</a:t>
            </a:r>
          </a:p>
          <a:p>
            <a:pPr marL="0" indent="0">
              <a:buNone/>
            </a:pPr>
            <a:r>
              <a:rPr lang="en-US" sz="2100" b="1" dirty="0"/>
              <a:t> </a:t>
            </a:r>
            <a:r>
              <a:rPr lang="en-US" sz="2100" b="1" dirty="0" err="1"/>
              <a:t>cin</a:t>
            </a:r>
            <a:r>
              <a:rPr lang="en-US" sz="2100" b="1" dirty="0" smtClean="0"/>
              <a:t>&gt;&gt;b;</a:t>
            </a:r>
          </a:p>
          <a:p>
            <a:pPr marL="0" indent="0">
              <a:buNone/>
            </a:pPr>
            <a:r>
              <a:rPr lang="en-US" sz="2100" b="1" dirty="0"/>
              <a:t> </a:t>
            </a:r>
            <a:r>
              <a:rPr lang="en-US" sz="2100" b="1" dirty="0" smtClean="0"/>
              <a:t>swap( a , b );</a:t>
            </a:r>
          </a:p>
          <a:p>
            <a:pPr marL="0" indent="0">
              <a:buNone/>
            </a:pPr>
            <a:r>
              <a:rPr lang="en-US" sz="2100" b="1" dirty="0"/>
              <a:t> </a:t>
            </a:r>
            <a:r>
              <a:rPr lang="en-US" sz="2100" b="1" dirty="0" err="1" smtClean="0"/>
              <a:t>cout</a:t>
            </a:r>
            <a:r>
              <a:rPr lang="en-US" sz="2100" b="1" dirty="0" smtClean="0"/>
              <a:t>&lt;&lt;“After swap”&lt;&lt;</a:t>
            </a:r>
            <a:r>
              <a:rPr lang="en-US" sz="2100" b="1" dirty="0" err="1" smtClean="0"/>
              <a:t>endl</a:t>
            </a:r>
            <a:r>
              <a:rPr lang="en-US" sz="2100" b="1" dirty="0" smtClean="0"/>
              <a:t>;</a:t>
            </a:r>
          </a:p>
          <a:p>
            <a:pPr marL="0" indent="0">
              <a:buNone/>
            </a:pPr>
            <a:r>
              <a:rPr lang="en-US" sz="2100" b="1" dirty="0"/>
              <a:t> </a:t>
            </a:r>
            <a:r>
              <a:rPr lang="en-US" sz="2100" b="1" dirty="0" err="1" smtClean="0"/>
              <a:t>cout</a:t>
            </a:r>
            <a:r>
              <a:rPr lang="en-US" sz="2100" b="1" dirty="0" smtClean="0"/>
              <a:t>&lt;&lt;“</a:t>
            </a:r>
            <a:r>
              <a:rPr lang="en-US" sz="2100" b="1" dirty="0" err="1" smtClean="0"/>
              <a:t>num</a:t>
            </a:r>
            <a:r>
              <a:rPr lang="en-US" sz="2100" b="1" dirty="0" smtClean="0"/>
              <a:t> 1 = ”&lt;&lt;a&lt;&lt;</a:t>
            </a:r>
            <a:r>
              <a:rPr lang="en-US" sz="2100" b="1" dirty="0" err="1" smtClean="0"/>
              <a:t>endl</a:t>
            </a:r>
            <a:r>
              <a:rPr lang="en-US" sz="2100" b="1" dirty="0" smtClean="0"/>
              <a:t>;</a:t>
            </a:r>
          </a:p>
          <a:p>
            <a:pPr marL="0" indent="0">
              <a:buNone/>
            </a:pPr>
            <a:r>
              <a:rPr lang="en-US" sz="2100" b="1" dirty="0"/>
              <a:t> </a:t>
            </a:r>
            <a:r>
              <a:rPr lang="en-US" sz="2100" b="1" dirty="0" err="1"/>
              <a:t>cout</a:t>
            </a:r>
            <a:r>
              <a:rPr lang="en-US" sz="2100" b="1" dirty="0"/>
              <a:t>&lt;&lt;“</a:t>
            </a:r>
            <a:r>
              <a:rPr lang="en-US" sz="2100" b="1" dirty="0" err="1"/>
              <a:t>num</a:t>
            </a:r>
            <a:r>
              <a:rPr lang="en-US" sz="2100" b="1" dirty="0"/>
              <a:t> </a:t>
            </a:r>
            <a:r>
              <a:rPr lang="en-US" sz="2100" b="1" dirty="0" smtClean="0"/>
              <a:t>2 = ”&lt;&lt;b&lt;&lt;</a:t>
            </a:r>
            <a:r>
              <a:rPr lang="en-US" sz="2100" b="1" dirty="0" err="1"/>
              <a:t>endl</a:t>
            </a:r>
            <a:r>
              <a:rPr lang="en-US" sz="2100" b="1" dirty="0" smtClean="0"/>
              <a:t>;</a:t>
            </a:r>
          </a:p>
          <a:p>
            <a:pPr marL="0" indent="0">
              <a:buNone/>
            </a:pPr>
            <a:r>
              <a:rPr lang="en-US" sz="2100" b="1" dirty="0"/>
              <a:t> </a:t>
            </a:r>
            <a:r>
              <a:rPr lang="en-US" sz="2100" b="1" dirty="0" smtClean="0"/>
              <a:t>return 0;</a:t>
            </a:r>
          </a:p>
          <a:p>
            <a:pPr marL="0" indent="0">
              <a:buNone/>
            </a:pPr>
            <a:r>
              <a:rPr lang="en-US" sz="2100" b="1" dirty="0"/>
              <a:t>}</a:t>
            </a:r>
            <a:endParaRPr lang="en-US" sz="2100" b="1" dirty="0" smtClean="0"/>
          </a:p>
          <a:p>
            <a:pPr marL="0" indent="0">
              <a:buNone/>
            </a:pPr>
            <a:r>
              <a:rPr lang="en-US" sz="2100" dirty="0"/>
              <a:t> </a:t>
            </a:r>
            <a:r>
              <a:rPr lang="en-US" sz="2100" dirty="0" smtClean="0"/>
              <a:t> </a:t>
            </a:r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81000"/>
            <a:ext cx="990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63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smtClean="0"/>
              <a:t>Output of call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Enter the num1 : 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Enter the num2 : 6</a:t>
            </a:r>
          </a:p>
          <a:p>
            <a:pPr marL="0" indent="0">
              <a:buNone/>
            </a:pPr>
            <a:r>
              <a:rPr lang="en-US" dirty="0" smtClean="0"/>
              <a:t>   After swap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Num1 = 6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Num2 =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29491"/>
            <a:ext cx="91945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7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821</Words>
  <Application>Microsoft Office PowerPoint</Application>
  <PresentationFormat>On-screen Show (4:3)</PresentationFormat>
  <Paragraphs>142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Function calling</vt:lpstr>
      <vt:lpstr>Types of function calling</vt:lpstr>
      <vt:lpstr>Call by value</vt:lpstr>
      <vt:lpstr>Example of call by value</vt:lpstr>
      <vt:lpstr>Example of call by value</vt:lpstr>
      <vt:lpstr>Call by reference</vt:lpstr>
      <vt:lpstr>Example of call by reference</vt:lpstr>
      <vt:lpstr>Output of call by reference</vt:lpstr>
      <vt:lpstr>Call by pointer reference</vt:lpstr>
      <vt:lpstr>Call by reference</vt:lpstr>
      <vt:lpstr>Example of call by pointer reference</vt:lpstr>
      <vt:lpstr>Output of call by pointer 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</dc:creator>
  <cp:lastModifiedBy>veer</cp:lastModifiedBy>
  <cp:revision>19</cp:revision>
  <dcterms:created xsi:type="dcterms:W3CDTF">2006-08-16T00:00:00Z</dcterms:created>
  <dcterms:modified xsi:type="dcterms:W3CDTF">2022-06-08T16:44:15Z</dcterms:modified>
</cp:coreProperties>
</file>