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9" r:id="rId5"/>
    <p:sldId id="264" r:id="rId6"/>
    <p:sldId id="265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FB9B-9FB8-469E-96F9-4D32314110B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0C3BFE2-83B7-4B0A-B9D3-AB28331082B3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35BB1C6-BF8F-4481-8AB2-603A1C8A906A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Blood-Bank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Donate  blood and save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lifes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 smtClean="0"/>
              <a:t>                           						</a:t>
            </a:r>
            <a:r>
              <a:rPr lang="en-US" b="1" dirty="0" smtClean="0"/>
              <a:t>presented by</a:t>
            </a:r>
            <a:endParaRPr lang="en-US" b="1" dirty="0" smtClean="0"/>
          </a:p>
          <a:p>
            <a:r>
              <a:rPr lang="en-US" dirty="0"/>
              <a:t>	</a:t>
            </a:r>
            <a:r>
              <a:rPr lang="en-US" dirty="0" smtClean="0"/>
              <a:t>						        </a:t>
            </a:r>
            <a:r>
              <a:rPr lang="en-US" b="1" dirty="0" err="1" smtClean="0">
                <a:solidFill>
                  <a:srgbClr val="FF0000"/>
                </a:solidFill>
              </a:rPr>
              <a:t>sk.mubeen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ahmad</a:t>
            </a:r>
            <a:endParaRPr lang="en-I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Introduction</a:t>
            </a:r>
            <a:r>
              <a:rPr lang="en-US" b="1" dirty="0" smtClean="0"/>
              <a:t> :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119361" cy="4023360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800" dirty="0" smtClean="0"/>
              <a:t>A </a:t>
            </a:r>
            <a:r>
              <a:rPr lang="en-US" sz="2800" dirty="0"/>
              <a:t>blood bank collects</a:t>
            </a:r>
            <a:r>
              <a:rPr lang="en-US" sz="2800" dirty="0" smtClean="0"/>
              <a:t>, </a:t>
            </a:r>
            <a:r>
              <a:rPr lang="en-US" sz="2800" dirty="0"/>
              <a:t>tests and stores blood until a patient needs it. </a:t>
            </a:r>
            <a:endParaRPr lang="en-US" sz="2800" dirty="0"/>
          </a:p>
          <a:p>
            <a:pPr marL="457200" indent="-457200" algn="just">
              <a:buFont typeface="+mj-lt"/>
              <a:buAutoNum type="arabicPeriod"/>
            </a:pPr>
            <a:r>
              <a:rPr lang="en-US" sz="2800" dirty="0" smtClean="0"/>
              <a:t>Blood </a:t>
            </a:r>
            <a:r>
              <a:rPr lang="en-US" sz="2800" dirty="0"/>
              <a:t>shall be accepted only from voluntary, non-remunerated, low risk, safe and healthy donor with informed consent. No person shall donate blood more than once in three months. Donor should be in age group of 18 to 65 </a:t>
            </a:r>
            <a:r>
              <a:rPr lang="en-US" sz="2800" dirty="0" err="1"/>
              <a:t>years,Not</a:t>
            </a:r>
            <a:r>
              <a:rPr lang="en-US" sz="2800" dirty="0"/>
              <a:t> less than 45 KG for whole blood and 50 KG for components.</a:t>
            </a:r>
            <a:endParaRPr lang="en-US" sz="28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Tools used </a:t>
            </a:r>
            <a:r>
              <a:rPr lang="en-US" b="1" dirty="0" smtClean="0"/>
              <a:t>: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u="sng" dirty="0" smtClean="0"/>
              <a:t>HTML(Hyper Text Markup language) </a:t>
            </a:r>
            <a:r>
              <a:rPr lang="en-US" sz="2800" dirty="0" smtClean="0"/>
              <a:t>:</a:t>
            </a:r>
            <a:endParaRPr lang="en-US" sz="2800" dirty="0" smtClean="0"/>
          </a:p>
          <a:p>
            <a:r>
              <a:rPr lang="en-US" sz="2800" dirty="0" smtClean="0"/>
              <a:t>It is a standard language for creating  web pages</a:t>
            </a:r>
            <a:r>
              <a:rPr lang="en-IN" sz="2800" dirty="0" smtClean="0"/>
              <a:t>.</a:t>
            </a:r>
            <a:endParaRPr lang="en-IN" sz="2800" dirty="0" smtClean="0"/>
          </a:p>
          <a:p>
            <a:r>
              <a:rPr lang="en-US" sz="2800" dirty="0" smtClean="0"/>
              <a:t>It describes the structure of a web page.</a:t>
            </a:r>
            <a:endParaRPr lang="en-US" sz="2800" dirty="0" smtClean="0"/>
          </a:p>
          <a:p>
            <a:r>
              <a:rPr lang="en-US" sz="2800" u="sng" dirty="0" smtClean="0"/>
              <a:t>CSS(cascading Style Sheet) :</a:t>
            </a:r>
            <a:endParaRPr lang="en-IN" sz="2800" u="sng" dirty="0" smtClean="0"/>
          </a:p>
          <a:p>
            <a:r>
              <a:rPr lang="en-US" sz="2800" dirty="0" smtClean="0"/>
              <a:t>CSS describes how HTML elements are to be displayed on the screen.</a:t>
            </a:r>
            <a:endParaRPr lang="en-US" sz="2800" dirty="0" smtClean="0"/>
          </a:p>
          <a:p>
            <a:r>
              <a:rPr lang="en-US" sz="2800" dirty="0" smtClean="0"/>
              <a:t>CSS saves a lot of </a:t>
            </a:r>
            <a:r>
              <a:rPr lang="en-US" sz="2800" dirty="0" err="1" smtClean="0"/>
              <a:t>works,it</a:t>
            </a:r>
            <a:r>
              <a:rPr lang="en-US" sz="2800" dirty="0" smtClean="0"/>
              <a:t> can control the layout of multiple webpages all at once.</a:t>
            </a:r>
            <a:endParaRPr lang="en-US" sz="28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Screenshot</a:t>
            </a:r>
            <a:r>
              <a:rPr lang="en-US" b="1" dirty="0" smtClean="0"/>
              <a:t> :</a:t>
            </a:r>
            <a:endParaRPr lang="en-IN" b="1" dirty="0"/>
          </a:p>
        </p:txBody>
      </p:sp>
      <p:pic>
        <p:nvPicPr>
          <p:cNvPr id="5" name="Content Placeholder 4" descr="screenhom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86230" y="1837055"/>
            <a:ext cx="7980045" cy="44189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29" y="710727"/>
            <a:ext cx="10058400" cy="47006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log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7270" y="379095"/>
            <a:ext cx="10210800" cy="56749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Observation</a:t>
            </a:r>
            <a:r>
              <a:rPr lang="en-US" b="1" dirty="0" smtClean="0"/>
              <a:t> </a:t>
            </a:r>
            <a:r>
              <a:rPr lang="en-US" b="1" dirty="0" smtClean="0"/>
              <a:t>: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in our daily life we seen that most of them needs blood at the time of medical emergencies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By this project , we provide blood for blood </a:t>
            </a:r>
            <a:r>
              <a:rPr lang="en-US" sz="2800" dirty="0" err="1" smtClean="0"/>
              <a:t>needies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The main goal of the Blood Bank and Donor Management System project is to monitor Blood Bank data, </a:t>
            </a:r>
            <a:r>
              <a:rPr lang="en-US" sz="2800" dirty="0" smtClean="0"/>
              <a:t>Blood </a:t>
            </a:r>
            <a:r>
              <a:rPr lang="en-US" sz="2800" dirty="0"/>
              <a:t>stock, Donor List. 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 </a:t>
            </a:r>
            <a:endParaRPr lang="en-IN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1093</Words>
  <Application>WPS Presentation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Calibri</vt:lpstr>
      <vt:lpstr>Calibri Light</vt:lpstr>
      <vt:lpstr>Microsoft YaHei</vt:lpstr>
      <vt:lpstr>Arial Unicode MS</vt:lpstr>
      <vt:lpstr>Retrospect</vt:lpstr>
      <vt:lpstr>Blood-Bank</vt:lpstr>
      <vt:lpstr>Introduction :</vt:lpstr>
      <vt:lpstr>Tools used :</vt:lpstr>
      <vt:lpstr>Screenshot :</vt:lpstr>
      <vt:lpstr>PowerPoint 演示文稿</vt:lpstr>
      <vt:lpstr>PowerPoint 演示文稿</vt:lpstr>
      <vt:lpstr>Observation 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Blood-bank</dc:title>
  <dc:creator>AdmiN</dc:creator>
  <cp:lastModifiedBy>akhil</cp:lastModifiedBy>
  <cp:revision>22</cp:revision>
  <dcterms:created xsi:type="dcterms:W3CDTF">2022-12-29T04:37:00Z</dcterms:created>
  <dcterms:modified xsi:type="dcterms:W3CDTF">2023-01-02T15:09:02Z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D8405B01BCE949A1AC6BC47BDBEC28E7</vt:lpwstr>
  </property>
  <property fmtid="{D5CDD505-2E9C-101B-9397-08002B2CF9AE}" pid="3" name="KSOProductBuildVer">
    <vt:lpwstr>1033-11.2.0.11440</vt:lpwstr>
  </property>
</Properties>
</file>