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74" r:id="rId5"/>
    <p:sldId id="277" r:id="rId6"/>
    <p:sldId id="257" r:id="rId7"/>
    <p:sldId id="258" r:id="rId8"/>
    <p:sldId id="259" r:id="rId9"/>
    <p:sldId id="260" r:id="rId10"/>
    <p:sldId id="268" r:id="rId11"/>
    <p:sldId id="269" r:id="rId12"/>
    <p:sldId id="261" r:id="rId13"/>
    <p:sldId id="279" r:id="rId14"/>
    <p:sldId id="262" r:id="rId15"/>
    <p:sldId id="302" r:id="rId16"/>
    <p:sldId id="303" r:id="rId17"/>
    <p:sldId id="304" r:id="rId18"/>
    <p:sldId id="305" r:id="rId19"/>
    <p:sldId id="306" r:id="rId20"/>
    <p:sldId id="264" r:id="rId21"/>
    <p:sldId id="280" r:id="rId22"/>
    <p:sldId id="263" r:id="rId23"/>
    <p:sldId id="282" r:id="rId24"/>
    <p:sldId id="301" r:id="rId25"/>
    <p:sldId id="283" r:id="rId26"/>
    <p:sldId id="289" r:id="rId27"/>
    <p:sldId id="300" r:id="rId28"/>
    <p:sldId id="290" r:id="rId29"/>
    <p:sldId id="307" r:id="rId30"/>
    <p:sldId id="265" r:id="rId31"/>
    <p:sldId id="278" r:id="rId32"/>
    <p:sldId id="266" r:id="rId33"/>
    <p:sldId id="267" r:id="rId34"/>
    <p:sldId id="288" r:id="rId35"/>
    <p:sldId id="291" r:id="rId36"/>
    <p:sldId id="292" r:id="rId37"/>
    <p:sldId id="293" r:id="rId38"/>
    <p:sldId id="294" r:id="rId39"/>
    <p:sldId id="295" r:id="rId40"/>
    <p:sldId id="272" r:id="rId41"/>
    <p:sldId id="276" r:id="rId42"/>
    <p:sldId id="273" r:id="rId43"/>
    <p:sldId id="275" r:id="rId44"/>
    <p:sldId id="296" r:id="rId45"/>
    <p:sldId id="298" r:id="rId46"/>
    <p:sldId id="297" r:id="rId47"/>
    <p:sldId id="29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5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4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7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6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A29B-00B7-4997-8985-9696132407A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F2B9-7CD4-4901-BF1A-7776C71B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MAE STRAT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7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Waypoint</a:t>
            </a:r>
            <a:r>
              <a:rPr lang="fr-FR" dirty="0"/>
              <a:t> INIT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do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0574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0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068540" y="1430154"/>
            <a:ext cx="5943600" cy="3766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8409" y="613147"/>
            <a:ext cx="4181273" cy="322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!master-&gt;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get_gestionnaire_mission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()-&gt;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is_mission_far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4881" y="5206872"/>
            <a:ext cx="3558785" cy="11792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&lt;&lt;“BF CAP MISSION "&lt;&lt;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"S3 " + master-&gt;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get_gestionnaire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get_cap_mission_str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+ " \n";</a:t>
            </a: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char*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ordre_c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ordre.c_str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serialPrintf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(master-&gt;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getPortSerie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ordre_c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&lt;&lt;"ORIENTATION VERS MISSION : "&lt;&lt;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vitesse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lente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serialPrintf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(master-&gt;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getPortSerie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(),"S7 0 \n"); 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489" y="5305681"/>
            <a:ext cx="6274327" cy="981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 "BF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droite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MISSION "&lt;&lt;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"S5 "+ master-&gt;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get_gestionnaire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get_x_mission_str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 + " “ + master-&gt;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get_gestionnaire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get_y_mission_str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 + " “ + master-&gt;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get_gestionnaire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get_cap_to_mission_str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 + " \n";</a:t>
            </a: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char*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ordre_c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ordre.c_str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endParaRPr lang="fr-FR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BF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droite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serialPrintf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(master-&gt;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getPortSerie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ordre_c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>
              <a:lnSpc>
                <a:spcPct val="107000"/>
              </a:lnSpc>
            </a:pPr>
            <a:r>
              <a:rPr lang="fr-F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cout&lt;&lt;"BF droite vers MISSION : "&lt;&lt;ordre&lt;&lt;</a:t>
            </a:r>
            <a:r>
              <a:rPr lang="fr-FR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fr-F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489" y="1493526"/>
            <a:ext cx="2697395" cy="9816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 "BFCAP VERS MISSION "&lt;&lt;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"S3 " + master-&gt;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get_gestionnaire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get_cap_to_mission_str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+ " \n";</a:t>
            </a: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char*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ordre_c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ordre.c_str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endParaRPr lang="fr-FR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vitesse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BF CAP</a:t>
            </a: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serialPrintf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(master-&gt;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getPortSerie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(),"S7 1 \n"); 	</a:t>
            </a:r>
          </a:p>
          <a:p>
            <a:pPr>
              <a:lnSpc>
                <a:spcPct val="107000"/>
              </a:lnSpc>
            </a:pP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serialPrintf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(master-&gt;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getPortSerie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ordre_c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333" y="1104830"/>
            <a:ext cx="155619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 to mission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170" y="4807643"/>
            <a:ext cx="204690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droite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mission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410208" y="4770841"/>
            <a:ext cx="130676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 mission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5038" y="165853"/>
            <a:ext cx="4181273" cy="322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master-&gt;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get_gestionnaire_mission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()-&gt;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is_mission_far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9066" y="290774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assFini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183" y="3386415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blocage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02509" y="390778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near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935" y="1104831"/>
            <a:ext cx="6113250" cy="40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 C1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to be d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73" y="279996"/>
            <a:ext cx="2685885" cy="201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don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0574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71945" y="3268717"/>
            <a:ext cx="3499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7200" dirty="0"/>
              <a:t>30 pts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1562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02E5F-18DB-4BAF-BD35-F606D13EB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292198"/>
            <a:ext cx="10058400" cy="74423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rot="11948152">
            <a:off x="4119447" y="869991"/>
            <a:ext cx="641769" cy="894570"/>
            <a:chOff x="4516556" y="1839107"/>
            <a:chExt cx="641769" cy="894570"/>
          </a:xfrm>
        </p:grpSpPr>
        <p:sp>
          <p:nvSpPr>
            <p:cNvPr id="6" name="Rectangle 5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tial Circle 6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Arrow: Right 11"/>
          <p:cNvSpPr/>
          <p:nvPr/>
        </p:nvSpPr>
        <p:spPr>
          <a:xfrm rot="5400000">
            <a:off x="4231461" y="1842731"/>
            <a:ext cx="55245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86415" y="4315931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pousse vers le haut…</a:t>
            </a:r>
          </a:p>
          <a:p>
            <a:r>
              <a:rPr lang="fr-FR" dirty="0"/>
              <a:t>Puis </a:t>
            </a:r>
            <a:r>
              <a:rPr lang="fr-FR" dirty="0" err="1"/>
              <a:t>depose</a:t>
            </a:r>
            <a:r>
              <a:rPr lang="fr-FR" dirty="0"/>
              <a:t> ceux en stock… </a:t>
            </a:r>
            <a:r>
              <a:rPr lang="fr-FR" dirty="0" err="1"/>
              <a:t>clw</a:t>
            </a:r>
            <a:r>
              <a:rPr lang="fr-FR" dirty="0"/>
              <a:t> puis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rot="14718131">
            <a:off x="3412080" y="2940349"/>
            <a:ext cx="641769" cy="894570"/>
            <a:chOff x="4516556" y="1839107"/>
            <a:chExt cx="641769" cy="894570"/>
          </a:xfrm>
        </p:grpSpPr>
        <p:sp>
          <p:nvSpPr>
            <p:cNvPr id="17" name="Rectangle 16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tial Circle 17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Arrow: Right 21"/>
          <p:cNvSpPr/>
          <p:nvPr/>
        </p:nvSpPr>
        <p:spPr>
          <a:xfrm rot="7972088">
            <a:off x="4001590" y="2704560"/>
            <a:ext cx="55245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/>
          <p:cNvSpPr/>
          <p:nvPr/>
        </p:nvSpPr>
        <p:spPr>
          <a:xfrm rot="7972088">
            <a:off x="2698357" y="3572429"/>
            <a:ext cx="55245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9000000">
            <a:off x="3539841" y="3784295"/>
            <a:ext cx="641769" cy="894570"/>
            <a:chOff x="4516556" y="1839107"/>
            <a:chExt cx="641769" cy="894570"/>
          </a:xfrm>
        </p:grpSpPr>
        <p:sp>
          <p:nvSpPr>
            <p:cNvPr id="25" name="Rectangle 24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tial Circle 25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Arrow: Right 26"/>
          <p:cNvSpPr/>
          <p:nvPr/>
        </p:nvSpPr>
        <p:spPr>
          <a:xfrm rot="18900000">
            <a:off x="2766263" y="3205412"/>
            <a:ext cx="55245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9000000">
            <a:off x="3730577" y="4046279"/>
            <a:ext cx="641769" cy="894570"/>
            <a:chOff x="4516556" y="1839107"/>
            <a:chExt cx="641769" cy="894570"/>
          </a:xfrm>
        </p:grpSpPr>
        <p:sp>
          <p:nvSpPr>
            <p:cNvPr id="29" name="Rectangle 28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tial Circle 29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770514" y="236925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Chope &amp; stock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05782" y="3131140"/>
            <a:ext cx="220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Chope &amp;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claw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98788" y="4639096"/>
            <a:ext cx="364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Chope et dépose / pousse ca marche</a:t>
            </a:r>
          </a:p>
          <a:p>
            <a:r>
              <a:rPr lang="fr-FR" dirty="0"/>
              <a:t>Puis </a:t>
            </a:r>
            <a:r>
              <a:rPr lang="fr-FR" dirty="0" err="1"/>
              <a:t>depose</a:t>
            </a:r>
            <a:r>
              <a:rPr lang="fr-FR" dirty="0"/>
              <a:t> ceux en stock…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10" y="0"/>
            <a:ext cx="923077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81" y="0"/>
            <a:ext cx="915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73" y="0"/>
            <a:ext cx="977285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02" y="0"/>
            <a:ext cx="970499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759" y="0"/>
            <a:ext cx="9574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1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35" y="0"/>
            <a:ext cx="8248529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27" y="0"/>
            <a:ext cx="8196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4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23" y="0"/>
            <a:ext cx="830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8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9" y="0"/>
            <a:ext cx="11416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5" y="0"/>
            <a:ext cx="11298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 BOULM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 C2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stand by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820" y="336332"/>
            <a:ext cx="2270236" cy="22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9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02E5F-18DB-4BAF-BD35-F606D13EB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292198"/>
            <a:ext cx="10058400" cy="7442397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 rot="13500000">
            <a:off x="3124790" y="3267709"/>
            <a:ext cx="55245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9762570">
            <a:off x="2488448" y="2226720"/>
            <a:ext cx="641769" cy="894570"/>
            <a:chOff x="4516556" y="1839107"/>
            <a:chExt cx="641769" cy="894570"/>
          </a:xfrm>
        </p:grpSpPr>
        <p:sp>
          <p:nvSpPr>
            <p:cNvPr id="17" name="Rectangle 16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tial Circle 17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1031641">
            <a:off x="3550835" y="4931360"/>
            <a:ext cx="641769" cy="894570"/>
            <a:chOff x="4516556" y="1839107"/>
            <a:chExt cx="641769" cy="894570"/>
          </a:xfrm>
        </p:grpSpPr>
        <p:sp>
          <p:nvSpPr>
            <p:cNvPr id="29" name="Rectangle 28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tial Circle 29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Arrow: Right 30"/>
          <p:cNvSpPr/>
          <p:nvPr/>
        </p:nvSpPr>
        <p:spPr>
          <a:xfrm rot="5400000">
            <a:off x="3484552" y="4223891"/>
            <a:ext cx="55245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05072" y="3533994"/>
            <a:ext cx="477848" cy="477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7545" y="350887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7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93" y="0"/>
            <a:ext cx="9738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3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 </a:t>
            </a:r>
            <a:br>
              <a:rPr lang="fr-FR" dirty="0"/>
            </a:br>
            <a:r>
              <a:rPr lang="fr-FR" dirty="0"/>
              <a:t>DISTRIBUTEUR </a:t>
            </a:r>
            <a:br>
              <a:rPr lang="fr-FR" dirty="0"/>
            </a:br>
            <a:r>
              <a:rPr lang="fr-FR" dirty="0"/>
              <a:t>MONOCHROME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 result for stand by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820" y="336332"/>
            <a:ext cx="2270236" cy="22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9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02E5F-18DB-4BAF-BD35-F606D13EB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292198"/>
            <a:ext cx="10058400" cy="7442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7439" y="2609850"/>
            <a:ext cx="63817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16556" y="1839107"/>
            <a:ext cx="641769" cy="894570"/>
            <a:chOff x="4516556" y="1839107"/>
            <a:chExt cx="641769" cy="894570"/>
          </a:xfrm>
        </p:grpSpPr>
        <p:sp>
          <p:nvSpPr>
            <p:cNvPr id="6" name="Rectangle 5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tial Circle 6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7468" y="936601"/>
            <a:ext cx="641769" cy="894570"/>
            <a:chOff x="4516556" y="1839107"/>
            <a:chExt cx="641769" cy="894570"/>
          </a:xfrm>
        </p:grpSpPr>
        <p:sp>
          <p:nvSpPr>
            <p:cNvPr id="10" name="Rectangle 9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tial Circle 10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Arrow: Right 11"/>
          <p:cNvSpPr/>
          <p:nvPr/>
        </p:nvSpPr>
        <p:spPr>
          <a:xfrm rot="14806583">
            <a:off x="3945810" y="1951275"/>
            <a:ext cx="55245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3936776">
            <a:off x="4779612" y="1799805"/>
            <a:ext cx="83581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65682" y="2840593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arrivé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60043" y="2269008"/>
            <a:ext cx="24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BF droite + place ARM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5643" y="132584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push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58138" y="1680137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 back &amp; </a:t>
            </a:r>
            <a:r>
              <a:rPr lang="fr-FR" dirty="0" err="1"/>
              <a:t>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0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221" y="2596055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6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TRANSFERT </a:t>
            </a:r>
            <a:br>
              <a:rPr lang="fr-FR" dirty="0"/>
            </a:br>
            <a:r>
              <a:rPr lang="fr-FR" dirty="0"/>
              <a:t>DISTRIBUTEUR </a:t>
            </a:r>
            <a:br>
              <a:rPr lang="fr-FR" dirty="0"/>
            </a:br>
            <a:r>
              <a:rPr lang="fr-FR" dirty="0"/>
              <a:t>POLYCHROME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to be d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73" y="279996"/>
            <a:ext cx="2685885" cy="201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71945" y="3268717"/>
            <a:ext cx="3499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7200" dirty="0"/>
              <a:t>40 pts</a:t>
            </a:r>
            <a:endParaRPr lang="en-US" sz="7200" dirty="0"/>
          </a:p>
        </p:txBody>
      </p:sp>
      <p:pic>
        <p:nvPicPr>
          <p:cNvPr id="8" name="Picture 2" descr="Image result for don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0574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07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02E5F-18DB-4BAF-BD35-F606D13EB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292198"/>
            <a:ext cx="10058400" cy="7442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7439" y="2609850"/>
            <a:ext cx="63817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16556" y="1839107"/>
            <a:ext cx="641769" cy="894570"/>
            <a:chOff x="4516556" y="1839107"/>
            <a:chExt cx="641769" cy="894570"/>
          </a:xfrm>
        </p:grpSpPr>
        <p:sp>
          <p:nvSpPr>
            <p:cNvPr id="6" name="Rectangle 5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tial Circle 6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7468" y="936601"/>
            <a:ext cx="641769" cy="894570"/>
            <a:chOff x="4516556" y="1839107"/>
            <a:chExt cx="641769" cy="894570"/>
          </a:xfrm>
        </p:grpSpPr>
        <p:sp>
          <p:nvSpPr>
            <p:cNvPr id="10" name="Rectangle 9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tial Circle 10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Arrow: Right 11"/>
          <p:cNvSpPr/>
          <p:nvPr/>
        </p:nvSpPr>
        <p:spPr>
          <a:xfrm rot="14806583">
            <a:off x="3945810" y="1951275"/>
            <a:ext cx="55245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3936776">
            <a:off x="4779612" y="1799805"/>
            <a:ext cx="83581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65682" y="2840593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arrivé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60043" y="2269008"/>
            <a:ext cx="24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BF droite + place ARM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5643" y="132584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push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58138" y="1680137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 back &amp; </a:t>
            </a:r>
            <a:r>
              <a:rPr lang="fr-FR" dirty="0" err="1"/>
              <a:t>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36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0"/>
            <a:ext cx="10896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37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7" y="0"/>
            <a:ext cx="11227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 artefact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175" y="1527650"/>
            <a:ext cx="3829216" cy="22348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2588" y="1794350"/>
            <a:ext cx="2009029" cy="13724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${comment}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${includes}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"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Master.h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wiringPi.h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wiringSerial.h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namespace_start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${members}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namespace_end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996316" y="2122787"/>
            <a:ext cx="808383" cy="71561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858247"/>
            <a:ext cx="3053630" cy="1861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12587" y="4858247"/>
            <a:ext cx="2009029" cy="13724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ifndef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${NAMESPACE}_${NAME}_H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#define ${NAMESPACE}_${NAME}_H</a:t>
            </a:r>
          </a:p>
          <a:p>
            <a:pPr>
              <a:lnSpc>
                <a:spcPct val="107000"/>
              </a:lnSpc>
            </a:pP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${comment}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${includes}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${declarations}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namespace_start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${definition}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</a:t>
            </a:r>
            <a:r>
              <a:rPr lang="en-US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namespace_end</a:t>
            </a: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#endif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4996316" y="5073304"/>
            <a:ext cx="808383" cy="71561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1657351" y="1684812"/>
            <a:ext cx="571500" cy="24876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1012466" y="4884866"/>
            <a:ext cx="571500" cy="24876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9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 DISTRIB </a:t>
            </a:r>
            <a:br>
              <a:rPr lang="fr-FR" dirty="0"/>
            </a:br>
            <a:r>
              <a:rPr lang="fr-FR" dirty="0"/>
              <a:t>MONOCHROME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do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0574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71945" y="3268717"/>
            <a:ext cx="3499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7200" dirty="0"/>
              <a:t>8 pts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13117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02E5F-18DB-4BAF-BD35-F606D13EB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292198"/>
            <a:ext cx="10058400" cy="7442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98384" y="2472139"/>
            <a:ext cx="63817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1076837">
            <a:off x="4852152" y="1051010"/>
            <a:ext cx="641769" cy="894570"/>
            <a:chOff x="4516556" y="1839107"/>
            <a:chExt cx="641769" cy="894570"/>
          </a:xfrm>
        </p:grpSpPr>
        <p:sp>
          <p:nvSpPr>
            <p:cNvPr id="6" name="Rectangle 5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tial Circle 6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Arrow: Right 11"/>
          <p:cNvSpPr/>
          <p:nvPr/>
        </p:nvSpPr>
        <p:spPr>
          <a:xfrm rot="16200000">
            <a:off x="4841247" y="2124702"/>
            <a:ext cx="55245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>
            <a:off x="5049677" y="916306"/>
            <a:ext cx="549333" cy="238125"/>
          </a:xfrm>
          <a:prstGeom prst="rightArrow">
            <a:avLst>
              <a:gd name="adj1" fmla="val 28001"/>
              <a:gd name="adj2" fmla="val 50000"/>
            </a:avLst>
          </a:prstGeom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57402" y="2769337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arrivé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1468" y="1528970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BF droite</a:t>
            </a:r>
            <a:endParaRPr lang="en-US" dirty="0"/>
          </a:p>
        </p:txBody>
      </p:sp>
      <p:sp>
        <p:nvSpPr>
          <p:cNvPr id="2" name="Arc 1"/>
          <p:cNvSpPr/>
          <p:nvPr/>
        </p:nvSpPr>
        <p:spPr>
          <a:xfrm>
            <a:off x="4238625" y="571501"/>
            <a:ext cx="1733550" cy="1948490"/>
          </a:xfrm>
          <a:prstGeom prst="arc">
            <a:avLst>
              <a:gd name="adj1" fmla="val 12800601"/>
              <a:gd name="adj2" fmla="val 15507134"/>
            </a:avLst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16200000">
            <a:off x="4841248" y="914745"/>
            <a:ext cx="552450" cy="238125"/>
          </a:xfrm>
          <a:prstGeom prst="rightArrow">
            <a:avLst>
              <a:gd name="adj1" fmla="val 32000"/>
              <a:gd name="adj2" fmla="val 50000"/>
            </a:avLst>
          </a:prstGeom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/>
          <p:cNvSpPr/>
          <p:nvPr/>
        </p:nvSpPr>
        <p:spPr>
          <a:xfrm rot="10800000">
            <a:off x="4421222" y="1042289"/>
            <a:ext cx="549333" cy="238125"/>
          </a:xfrm>
          <a:prstGeom prst="rightArrow">
            <a:avLst>
              <a:gd name="adj1" fmla="val 32000"/>
              <a:gd name="adj2" fmla="val 50000"/>
            </a:avLst>
          </a:prstGeom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>
            <a:off x="4535038" y="1240625"/>
            <a:ext cx="549333" cy="238125"/>
          </a:xfrm>
          <a:prstGeom prst="rightArrow">
            <a:avLst>
              <a:gd name="adj1" fmla="val 30001"/>
              <a:gd name="adj2" fmla="val 50000"/>
            </a:avLst>
          </a:prstGeom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75732"/>
            <a:ext cx="6982799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37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05" y="0"/>
            <a:ext cx="7826189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31" y="0"/>
            <a:ext cx="7836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63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79" y="0"/>
            <a:ext cx="10140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4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 CRATERE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do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0574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71945" y="3268717"/>
            <a:ext cx="3499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7200" dirty="0"/>
              <a:t>10 pts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83449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02E5F-18DB-4BAF-BD35-F606D13EB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292198"/>
            <a:ext cx="10058400" cy="74423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rot="21103806">
            <a:off x="3731662" y="2534430"/>
            <a:ext cx="641769" cy="894570"/>
            <a:chOff x="4516556" y="1839107"/>
            <a:chExt cx="641769" cy="894570"/>
          </a:xfrm>
        </p:grpSpPr>
        <p:sp>
          <p:nvSpPr>
            <p:cNvPr id="6" name="Rectangle 5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tial Circle 6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Arrow: Right 11"/>
          <p:cNvSpPr/>
          <p:nvPr/>
        </p:nvSpPr>
        <p:spPr>
          <a:xfrm rot="14895363">
            <a:off x="3204115" y="2444936"/>
            <a:ext cx="645894" cy="2560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 rot="4125826">
            <a:off x="3702176" y="2229848"/>
            <a:ext cx="699091" cy="2774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6466246">
            <a:off x="7414925" y="1696897"/>
            <a:ext cx="641769" cy="894570"/>
            <a:chOff x="4516556" y="1839107"/>
            <a:chExt cx="641769" cy="894570"/>
          </a:xfrm>
        </p:grpSpPr>
        <p:sp>
          <p:nvSpPr>
            <p:cNvPr id="23" name="Rectangle 22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tial Circle 23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 rot="21441438">
            <a:off x="8024797" y="1691033"/>
            <a:ext cx="872359" cy="20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2445384">
            <a:off x="7811900" y="2557028"/>
            <a:ext cx="872359" cy="20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6494671" y="867347"/>
            <a:ext cx="2210938" cy="2485068"/>
          </a:xfrm>
          <a:prstGeom prst="arc">
            <a:avLst>
              <a:gd name="adj1" fmla="val 20930362"/>
              <a:gd name="adj2" fmla="val 2123060"/>
            </a:avLst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6466246">
            <a:off x="6319341" y="1691715"/>
            <a:ext cx="641769" cy="894570"/>
            <a:chOff x="4516556" y="1839107"/>
            <a:chExt cx="641769" cy="894570"/>
          </a:xfrm>
        </p:grpSpPr>
        <p:sp>
          <p:nvSpPr>
            <p:cNvPr id="28" name="Rectangle 27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tial Circle 28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Arrow: Right 29"/>
          <p:cNvSpPr/>
          <p:nvPr/>
        </p:nvSpPr>
        <p:spPr>
          <a:xfrm rot="16648509">
            <a:off x="8033792" y="1607487"/>
            <a:ext cx="995686" cy="22028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/>
          <p:cNvSpPr/>
          <p:nvPr/>
        </p:nvSpPr>
        <p:spPr>
          <a:xfrm rot="14719895">
            <a:off x="2963758" y="1597924"/>
            <a:ext cx="995686" cy="22028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65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509180"/>
            <a:ext cx="8907118" cy="5839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19" y="0"/>
            <a:ext cx="9218361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42" y="0"/>
            <a:ext cx="10134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14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73" y="0"/>
            <a:ext cx="10074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45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31" y="0"/>
            <a:ext cx="7213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8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Element</a:t>
            </a:r>
            <a:r>
              <a:rPr lang="fr-FR" dirty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!master-&gt;</a:t>
            </a:r>
            <a:r>
              <a:rPr lang="fr-FR" dirty="0" err="1"/>
              <a:t>get_element_robot</a:t>
            </a:r>
            <a:r>
              <a:rPr lang="fr-FR" dirty="0"/>
              <a:t>()-&gt; </a:t>
            </a:r>
            <a:r>
              <a:rPr lang="fr-FR" dirty="0" err="1"/>
              <a:t>claw_available</a:t>
            </a:r>
            <a:r>
              <a:rPr lang="fr-FR" dirty="0"/>
              <a:t>()</a:t>
            </a:r>
          </a:p>
          <a:p>
            <a:r>
              <a:rPr lang="fr-FR" dirty="0"/>
              <a:t>master-&gt;</a:t>
            </a:r>
            <a:r>
              <a:rPr lang="fr-FR" dirty="0" err="1"/>
              <a:t>get_element_robot</a:t>
            </a:r>
            <a:r>
              <a:rPr lang="fr-FR" dirty="0"/>
              <a:t>()-&gt;</a:t>
            </a:r>
            <a:r>
              <a:rPr lang="fr-FR" dirty="0" err="1"/>
              <a:t>vidange_claw</a:t>
            </a:r>
            <a:r>
              <a:rPr lang="fr-FR" dirty="0"/>
              <a:t>();</a:t>
            </a:r>
          </a:p>
          <a:p>
            <a:r>
              <a:rPr lang="fr-FR" dirty="0"/>
              <a:t>master-&gt;</a:t>
            </a:r>
            <a:r>
              <a:rPr lang="fr-FR" dirty="0" err="1"/>
              <a:t>get_element_robot</a:t>
            </a:r>
            <a:r>
              <a:rPr lang="fr-FR" dirty="0"/>
              <a:t>()-&gt;</a:t>
            </a:r>
            <a:r>
              <a:rPr lang="fr-FR" dirty="0" err="1"/>
              <a:t>vidange_stock</a:t>
            </a:r>
            <a:r>
              <a:rPr lang="fr-FR" dirty="0"/>
              <a:t>();</a:t>
            </a:r>
          </a:p>
          <a:p>
            <a:r>
              <a:rPr lang="fr-FR" dirty="0"/>
              <a:t>master-&gt;</a:t>
            </a:r>
            <a:r>
              <a:rPr lang="fr-FR" dirty="0" err="1"/>
              <a:t>get_element_robot</a:t>
            </a:r>
            <a:r>
              <a:rPr lang="fr-FR" dirty="0"/>
              <a:t>()-&gt; </a:t>
            </a:r>
            <a:r>
              <a:rPr lang="fr-FR" dirty="0" err="1"/>
              <a:t>nb_module_present_stock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master-&gt;</a:t>
            </a:r>
            <a:r>
              <a:rPr lang="fr-FR" dirty="0" err="1"/>
              <a:t>get_plateau_jeu</a:t>
            </a:r>
            <a:r>
              <a:rPr lang="fr-FR" dirty="0"/>
              <a:t>()-&gt;</a:t>
            </a:r>
            <a:r>
              <a:rPr lang="fr-FR" dirty="0" err="1"/>
              <a:t>get_depose_module_zone_depart</a:t>
            </a:r>
            <a:r>
              <a:rPr lang="fr-FR" dirty="0"/>
              <a:t>()-&gt;</a:t>
            </a:r>
            <a:r>
              <a:rPr lang="fr-FR" dirty="0" err="1"/>
              <a:t>add_module</a:t>
            </a:r>
            <a:r>
              <a:rPr lang="fr-FR" dirty="0"/>
              <a:t>(master-&gt;</a:t>
            </a:r>
            <a:r>
              <a:rPr lang="fr-FR" dirty="0" err="1"/>
              <a:t>get_element_robot</a:t>
            </a:r>
            <a:r>
              <a:rPr lang="fr-FR" dirty="0"/>
              <a:t>()-&gt;</a:t>
            </a:r>
            <a:r>
              <a:rPr lang="fr-FR" dirty="0" err="1"/>
              <a:t>get_claw</a:t>
            </a:r>
            <a:r>
              <a:rPr lang="fr-FR" dirty="0"/>
              <a:t>()-&gt;</a:t>
            </a:r>
            <a:r>
              <a:rPr lang="fr-FR" dirty="0" err="1"/>
              <a:t>get_module</a:t>
            </a:r>
            <a:r>
              <a:rPr lang="fr-FR" dirty="0"/>
              <a:t>());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92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DROP ZONE DEPART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cas de fin…</a:t>
            </a:r>
            <a:endParaRPr lang="en-US" dirty="0"/>
          </a:p>
        </p:txBody>
      </p:sp>
      <p:pic>
        <p:nvPicPr>
          <p:cNvPr id="4" name="Picture 2" descr="Image result for do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0574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30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02E5F-18DB-4BAF-BD35-F606D13EB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292198"/>
            <a:ext cx="10058400" cy="7442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7439" y="2609850"/>
            <a:ext cx="63817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16556" y="1839107"/>
            <a:ext cx="641769" cy="894570"/>
            <a:chOff x="4516556" y="1839107"/>
            <a:chExt cx="641769" cy="894570"/>
          </a:xfrm>
        </p:grpSpPr>
        <p:sp>
          <p:nvSpPr>
            <p:cNvPr id="6" name="Rectangle 5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tial Circle 6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7468" y="936601"/>
            <a:ext cx="641769" cy="894570"/>
            <a:chOff x="4516556" y="1839107"/>
            <a:chExt cx="641769" cy="894570"/>
          </a:xfrm>
        </p:grpSpPr>
        <p:sp>
          <p:nvSpPr>
            <p:cNvPr id="10" name="Rectangle 9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tial Circle 10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Arrow: Right 11"/>
          <p:cNvSpPr/>
          <p:nvPr/>
        </p:nvSpPr>
        <p:spPr>
          <a:xfrm rot="14806583">
            <a:off x="3945810" y="1951275"/>
            <a:ext cx="55245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3936776">
            <a:off x="4779612" y="1799805"/>
            <a:ext cx="835810" cy="2381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65682" y="2840593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arrivé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60043" y="2269008"/>
            <a:ext cx="24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BF droite + place ARM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5643" y="132584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push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58138" y="1680137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 back &amp; </a:t>
            </a:r>
            <a:r>
              <a:rPr lang="fr-FR" dirty="0" err="1"/>
              <a:t>Fold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31197" y="1728764"/>
            <a:ext cx="641769" cy="894570"/>
            <a:chOff x="4516556" y="1839107"/>
            <a:chExt cx="641769" cy="894570"/>
          </a:xfrm>
        </p:grpSpPr>
        <p:sp>
          <p:nvSpPr>
            <p:cNvPr id="19" name="Rectangle 18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tial Circle 19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184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02" y="0"/>
            <a:ext cx="8756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13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79" y="0"/>
            <a:ext cx="10317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25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DEPOT BASE DIAGONALE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stand by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820" y="336332"/>
            <a:ext cx="2270236" cy="22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578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02E5F-18DB-4BAF-BD35-F606D13EB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292198"/>
            <a:ext cx="10058400" cy="74423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rot="9395855">
            <a:off x="3602179" y="3639302"/>
            <a:ext cx="641769" cy="894570"/>
            <a:chOff x="4516556" y="1839107"/>
            <a:chExt cx="641769" cy="894570"/>
          </a:xfrm>
        </p:grpSpPr>
        <p:sp>
          <p:nvSpPr>
            <p:cNvPr id="6" name="Rectangle 5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tial Circle 6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563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DEPOT BASE VERTICALE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stand by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820" y="336332"/>
            <a:ext cx="2270236" cy="22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96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02E5F-18DB-4BAF-BD35-F606D13EB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292198"/>
            <a:ext cx="10058400" cy="74423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rot="11906697">
            <a:off x="5742438" y="2964892"/>
            <a:ext cx="641769" cy="894570"/>
            <a:chOff x="4516556" y="1839107"/>
            <a:chExt cx="641769" cy="894570"/>
          </a:xfrm>
        </p:grpSpPr>
        <p:sp>
          <p:nvSpPr>
            <p:cNvPr id="6" name="Rectangle 5"/>
            <p:cNvSpPr/>
            <p:nvPr/>
          </p:nvSpPr>
          <p:spPr>
            <a:xfrm rot="20516516">
              <a:off x="4520150" y="2133602"/>
              <a:ext cx="6381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tial Circle 6"/>
            <p:cNvSpPr/>
            <p:nvPr/>
          </p:nvSpPr>
          <p:spPr>
            <a:xfrm rot="17768855">
              <a:off x="4491931" y="1863732"/>
              <a:ext cx="420726" cy="371475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17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02E5F-18DB-4BAF-BD35-F606D13EB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-292198"/>
            <a:ext cx="10058400" cy="7442397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D85E55B4-29D9-4F1B-B2AF-44E9AF506F43}"/>
              </a:ext>
            </a:extLst>
          </p:cNvPr>
          <p:cNvSpPr txBox="1"/>
          <p:nvPr/>
        </p:nvSpPr>
        <p:spPr>
          <a:xfrm>
            <a:off x="2571750" y="1784253"/>
            <a:ext cx="981075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push cratere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63EF15-4E41-42A7-A016-5C3AB1B2AF36}"/>
              </a:ext>
            </a:extLst>
          </p:cNvPr>
          <p:cNvSpPr/>
          <p:nvPr/>
        </p:nvSpPr>
        <p:spPr>
          <a:xfrm rot="16200000">
            <a:off x="3200400" y="1727102"/>
            <a:ext cx="1009650" cy="3810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6D37EDD8-8F41-4358-B5E3-FBAA333C39EA}"/>
              </a:ext>
            </a:extLst>
          </p:cNvPr>
          <p:cNvSpPr/>
          <p:nvPr/>
        </p:nvSpPr>
        <p:spPr>
          <a:xfrm rot="16200000">
            <a:off x="1690687" y="3674963"/>
            <a:ext cx="1314450" cy="542925"/>
          </a:xfrm>
          <a:prstGeom prst="curvedUpArrow">
            <a:avLst>
              <a:gd name="adj1" fmla="val 31085"/>
              <a:gd name="adj2" fmla="val 64829"/>
              <a:gd name="adj3" fmla="val 61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C63454E-7DA0-43D6-BB75-C257DF4B8F00}"/>
              </a:ext>
            </a:extLst>
          </p:cNvPr>
          <p:cNvSpPr txBox="1"/>
          <p:nvPr/>
        </p:nvSpPr>
        <p:spPr>
          <a:xfrm>
            <a:off x="4419599" y="98327"/>
            <a:ext cx="1571625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collecte distrib mono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51115BB-CC01-4120-8D1F-4BDF7B4111B5}"/>
              </a:ext>
            </a:extLst>
          </p:cNvPr>
          <p:cNvSpPr txBox="1"/>
          <p:nvPr/>
        </p:nvSpPr>
        <p:spPr>
          <a:xfrm>
            <a:off x="1028700" y="4108352"/>
            <a:ext cx="981075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distrib poly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4F1DE22-62A0-45FE-9BC4-0045440815CD}"/>
              </a:ext>
            </a:extLst>
          </p:cNvPr>
          <p:cNvSpPr txBox="1"/>
          <p:nvPr/>
        </p:nvSpPr>
        <p:spPr>
          <a:xfrm>
            <a:off x="5734050" y="4441727"/>
            <a:ext cx="981075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depot vertical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009C1B80-56AD-4976-A31D-C0431EA49E86}"/>
              </a:ext>
            </a:extLst>
          </p:cNvPr>
          <p:cNvSpPr txBox="1"/>
          <p:nvPr/>
        </p:nvSpPr>
        <p:spPr>
          <a:xfrm>
            <a:off x="4076701" y="5051327"/>
            <a:ext cx="1047750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depot diagonal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33DB1410-834E-485C-9565-2FCC18F27103}"/>
              </a:ext>
            </a:extLst>
          </p:cNvPr>
          <p:cNvSpPr txBox="1"/>
          <p:nvPr/>
        </p:nvSpPr>
        <p:spPr>
          <a:xfrm>
            <a:off x="5095876" y="1069877"/>
            <a:ext cx="1381124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push distrib mono</a:t>
            </a: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0D604379-56D6-4C43-B45A-636FC2F7628C}"/>
              </a:ext>
            </a:extLst>
          </p:cNvPr>
          <p:cNvSpPr/>
          <p:nvPr/>
        </p:nvSpPr>
        <p:spPr>
          <a:xfrm rot="10800000">
            <a:off x="3971924" y="531713"/>
            <a:ext cx="1252537" cy="542925"/>
          </a:xfrm>
          <a:prstGeom prst="curvedUpArrow">
            <a:avLst>
              <a:gd name="adj1" fmla="val 24746"/>
              <a:gd name="adj2" fmla="val 64829"/>
              <a:gd name="adj3" fmla="val 61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335E5373-DC30-4C3D-8D7C-7CD85FD5524B}"/>
              </a:ext>
            </a:extLst>
          </p:cNvPr>
          <p:cNvSpPr txBox="1"/>
          <p:nvPr/>
        </p:nvSpPr>
        <p:spPr>
          <a:xfrm>
            <a:off x="3657599" y="3517802"/>
            <a:ext cx="1704975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collect centraux restant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7E41E890-537F-46CE-9030-07B77770A166}"/>
              </a:ext>
            </a:extLst>
          </p:cNvPr>
          <p:cNvSpPr txBox="1"/>
          <p:nvPr/>
        </p:nvSpPr>
        <p:spPr>
          <a:xfrm>
            <a:off x="3381375" y="3127277"/>
            <a:ext cx="1504950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collect centraux init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896F1C-D76A-4E6D-B19A-AC682F0DC0DB}"/>
              </a:ext>
            </a:extLst>
          </p:cNvPr>
          <p:cNvSpPr/>
          <p:nvPr/>
        </p:nvSpPr>
        <p:spPr>
          <a:xfrm>
            <a:off x="2847975" y="2641502"/>
            <a:ext cx="2238375" cy="223837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88A3F0-0847-4765-86F1-C90BF6AD11A0}"/>
              </a:ext>
            </a:extLst>
          </p:cNvPr>
          <p:cNvSpPr/>
          <p:nvPr/>
        </p:nvSpPr>
        <p:spPr>
          <a:xfrm>
            <a:off x="4210050" y="1889027"/>
            <a:ext cx="2238375" cy="223837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989166-E9C4-4B3D-8F64-41029EF1787C}"/>
              </a:ext>
            </a:extLst>
          </p:cNvPr>
          <p:cNvSpPr/>
          <p:nvPr/>
        </p:nvSpPr>
        <p:spPr>
          <a:xfrm>
            <a:off x="2200275" y="1974752"/>
            <a:ext cx="1038225" cy="103822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92B6FF-B64E-4A11-984A-5CA6B5DE9F4C}"/>
              </a:ext>
            </a:extLst>
          </p:cNvPr>
          <p:cNvSpPr/>
          <p:nvPr/>
        </p:nvSpPr>
        <p:spPr>
          <a:xfrm>
            <a:off x="3390900" y="5089427"/>
            <a:ext cx="1038225" cy="103822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B6FD0D-DA88-4D58-9FFC-970626A1D41A}"/>
              </a:ext>
            </a:extLst>
          </p:cNvPr>
          <p:cNvSpPr/>
          <p:nvPr/>
        </p:nvSpPr>
        <p:spPr>
          <a:xfrm>
            <a:off x="1962150" y="3908327"/>
            <a:ext cx="1038225" cy="103822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3F148A-09BA-4F41-A439-35FCD13E39B7}"/>
              </a:ext>
            </a:extLst>
          </p:cNvPr>
          <p:cNvSpPr/>
          <p:nvPr/>
        </p:nvSpPr>
        <p:spPr>
          <a:xfrm>
            <a:off x="3971925" y="927002"/>
            <a:ext cx="1038225" cy="103822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EC3BBF-156B-44E2-B969-E3AD2DBFC997}"/>
              </a:ext>
            </a:extLst>
          </p:cNvPr>
          <p:cNvCxnSpPr/>
          <p:nvPr/>
        </p:nvCxnSpPr>
        <p:spPr>
          <a:xfrm flipH="1" flipV="1">
            <a:off x="2705100" y="2403377"/>
            <a:ext cx="1171575" cy="14478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181DBF-765E-46D4-AFD4-2A190E1248FB}"/>
              </a:ext>
            </a:extLst>
          </p:cNvPr>
          <p:cNvCxnSpPr/>
          <p:nvPr/>
        </p:nvCxnSpPr>
        <p:spPr>
          <a:xfrm flipV="1">
            <a:off x="3962400" y="2917727"/>
            <a:ext cx="1409700" cy="9239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7B4A4-8873-45AB-B48D-8056B185F124}"/>
              </a:ext>
            </a:extLst>
          </p:cNvPr>
          <p:cNvCxnSpPr/>
          <p:nvPr/>
        </p:nvCxnSpPr>
        <p:spPr>
          <a:xfrm flipH="1">
            <a:off x="3876676" y="3908327"/>
            <a:ext cx="66674" cy="17526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A0986C-1701-4CA2-AC50-60FF9EBEAC2E}"/>
              </a:ext>
            </a:extLst>
          </p:cNvPr>
          <p:cNvCxnSpPr/>
          <p:nvPr/>
        </p:nvCxnSpPr>
        <p:spPr>
          <a:xfrm flipV="1">
            <a:off x="2514600" y="3917852"/>
            <a:ext cx="1257300" cy="5238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4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 ETAT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do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0574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2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47" y="207411"/>
            <a:ext cx="7897327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6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399627"/>
            <a:ext cx="6744641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6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05" y="0"/>
            <a:ext cx="9323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631</Words>
  <Application>Microsoft Office PowerPoint</Application>
  <PresentationFormat>Widescreen</PresentationFormat>
  <Paragraphs>121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MAE STRAT</vt:lpstr>
      <vt:lpstr>CONFIG BOULM</vt:lpstr>
      <vt:lpstr>Config artefact</vt:lpstr>
      <vt:lpstr>Element robot</vt:lpstr>
      <vt:lpstr>PowerPoint Presentation</vt:lpstr>
      <vt:lpstr>SUPER ETAT</vt:lpstr>
      <vt:lpstr>PowerPoint Presentation</vt:lpstr>
      <vt:lpstr>PowerPoint Presentation</vt:lpstr>
      <vt:lpstr>PowerPoint Presentation</vt:lpstr>
      <vt:lpstr>Waypoint INIT</vt:lpstr>
      <vt:lpstr>PowerPoint Presentation</vt:lpstr>
      <vt:lpstr>COLLECTE C1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COLLECTE C2</vt:lpstr>
      <vt:lpstr>PowerPoint Presentation</vt:lpstr>
      <vt:lpstr>PowerPoint Presentation</vt:lpstr>
      <vt:lpstr>COLLECTE  DISTRIBUTEUR  MONOCHROME</vt:lpstr>
      <vt:lpstr>PowerPoint Presentation</vt:lpstr>
      <vt:lpstr>PowerPoint Presentation</vt:lpstr>
      <vt:lpstr>TRANSFERT  DISTRIBUTEUR  POLYCHROME</vt:lpstr>
      <vt:lpstr>PowerPoint Presentation</vt:lpstr>
      <vt:lpstr>PowerPoint Presentation</vt:lpstr>
      <vt:lpstr>PowerPoint Presentation</vt:lpstr>
      <vt:lpstr>PUSH DISTRIB  MONOCHROME</vt:lpstr>
      <vt:lpstr>PowerPoint Presentation</vt:lpstr>
      <vt:lpstr>PowerPoint Presentation</vt:lpstr>
      <vt:lpstr>PowerPoint Presentation</vt:lpstr>
      <vt:lpstr>PowerPoint Presentation</vt:lpstr>
      <vt:lpstr>PUSH CRATERE</vt:lpstr>
      <vt:lpstr>PowerPoint Presentation</vt:lpstr>
      <vt:lpstr>PowerPoint Presentation</vt:lpstr>
      <vt:lpstr>PowerPoint Presentation</vt:lpstr>
      <vt:lpstr>PowerPoint Presentation</vt:lpstr>
      <vt:lpstr>DROP ZONE DEPART</vt:lpstr>
      <vt:lpstr>PowerPoint Presentation</vt:lpstr>
      <vt:lpstr>PowerPoint Presentation</vt:lpstr>
      <vt:lpstr>PowerPoint Presentation</vt:lpstr>
      <vt:lpstr>DEPOT BASE DIAGONALE</vt:lpstr>
      <vt:lpstr>PowerPoint Presentation</vt:lpstr>
      <vt:lpstr>DEPOT BASE VERTICALE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 STRAT</dc:title>
  <dc:creator>Link</dc:creator>
  <cp:lastModifiedBy>Link</cp:lastModifiedBy>
  <cp:revision>64</cp:revision>
  <cp:lastPrinted>2017-05-09T15:15:05Z</cp:lastPrinted>
  <dcterms:created xsi:type="dcterms:W3CDTF">2017-05-05T11:43:14Z</dcterms:created>
  <dcterms:modified xsi:type="dcterms:W3CDTF">2017-05-09T19:29:47Z</dcterms:modified>
</cp:coreProperties>
</file>