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748FE-8DC4-4510-BBC0-72414918DEB4}" v="1" dt="2022-09-21T12:30:11.988"/>
    <p1510:client id="{0BA93761-CCFF-AC36-CAE9-4470E2D231DB}" v="100" dt="2022-09-26T13:54:30.837"/>
    <p1510:client id="{666A4B4B-D32B-DA5D-4CDD-FED44A9D461B}" v="46" dt="2022-09-27T14:31:14.194"/>
    <p1510:client id="{78C2F9A0-A7C0-27B6-2A75-2BE9044DFDF4}" v="1" dt="2022-09-27T14:02:54.258"/>
    <p1510:client id="{95CD7BD8-7DB8-42B6-A344-E7E44A15CC3A}" v="101" dt="2022-09-26T10:59:47.905"/>
    <p1510:client id="{9BD351AD-BB03-DBBE-8447-23C38A067172}" v="790" dt="2022-09-26T13:26:57.645"/>
    <p1510:client id="{AAF6D3A5-98AF-FE0C-540B-B3682FC10749}" v="311" dt="2022-09-21T14:20:49.600"/>
    <p1510:client id="{C80AF7CC-1254-4EE8-C9A6-BFE62A44E5D0}" v="84" dt="2022-09-21T12:42:13.938"/>
    <p1510:client id="{FBFAA001-062C-46D0-A61C-7F608EF82F41}" v="405" dt="2022-09-27T18:09:49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DE ALMEIDA TORRÃO" userId="S::18131561747@cefet-rj.br::ff10ff08-d417-4815-8b59-3b38031f2261" providerId="AD" clId="Web-{C80AF7CC-1254-4EE8-C9A6-BFE62A44E5D0}"/>
    <pc:docChg chg="addSld modSld">
      <pc:chgData name="GUILHERME DE ALMEIDA TORRÃO" userId="S::18131561747@cefet-rj.br::ff10ff08-d417-4815-8b59-3b38031f2261" providerId="AD" clId="Web-{C80AF7CC-1254-4EE8-C9A6-BFE62A44E5D0}" dt="2022-09-21T12:42:13.938" v="82"/>
      <pc:docMkLst>
        <pc:docMk/>
      </pc:docMkLst>
      <pc:sldChg chg="addSp delSp modSp">
        <pc:chgData name="GUILHERME DE ALMEIDA TORRÃO" userId="S::18131561747@cefet-rj.br::ff10ff08-d417-4815-8b59-3b38031f2261" providerId="AD" clId="Web-{C80AF7CC-1254-4EE8-C9A6-BFE62A44E5D0}" dt="2022-09-21T12:42:07.547" v="81" actId="20577"/>
        <pc:sldMkLst>
          <pc:docMk/>
          <pc:sldMk cId="2210866551" sldId="256"/>
        </pc:sldMkLst>
        <pc:spChg chg="mod">
          <ac:chgData name="GUILHERME DE ALMEIDA TORRÃO" userId="S::18131561747@cefet-rj.br::ff10ff08-d417-4815-8b59-3b38031f2261" providerId="AD" clId="Web-{C80AF7CC-1254-4EE8-C9A6-BFE62A44E5D0}" dt="2022-09-21T12:40:38.171" v="49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GUILHERME DE ALMEIDA TORRÃO" userId="S::18131561747@cefet-rj.br::ff10ff08-d417-4815-8b59-3b38031f2261" providerId="AD" clId="Web-{C80AF7CC-1254-4EE8-C9A6-BFE62A44E5D0}" dt="2022-09-21T12:42:07.547" v="81" actId="20577"/>
          <ac:spMkLst>
            <pc:docMk/>
            <pc:sldMk cId="2210866551" sldId="256"/>
            <ac:spMk id="3" creationId="{00000000-0000-0000-0000-000000000000}"/>
          </ac:spMkLst>
        </pc:spChg>
        <pc:picChg chg="del mod">
          <ac:chgData name="GUILHERME DE ALMEIDA TORRÃO" userId="S::18131561747@cefet-rj.br::ff10ff08-d417-4815-8b59-3b38031f2261" providerId="AD" clId="Web-{C80AF7CC-1254-4EE8-C9A6-BFE62A44E5D0}" dt="2022-09-21T12:32:35.898" v="1"/>
          <ac:picMkLst>
            <pc:docMk/>
            <pc:sldMk cId="2210866551" sldId="256"/>
            <ac:picMk id="4" creationId="{2F7FD61C-5237-4EAD-8922-D702FC400F57}"/>
          </ac:picMkLst>
        </pc:picChg>
        <pc:picChg chg="add mod">
          <ac:chgData name="GUILHERME DE ALMEIDA TORRÃO" userId="S::18131561747@cefet-rj.br::ff10ff08-d417-4815-8b59-3b38031f2261" providerId="AD" clId="Web-{C80AF7CC-1254-4EE8-C9A6-BFE62A44E5D0}" dt="2022-09-21T12:35:32.213" v="9" actId="14100"/>
          <ac:picMkLst>
            <pc:docMk/>
            <pc:sldMk cId="2210866551" sldId="256"/>
            <ac:picMk id="5" creationId="{93670E2D-96C8-1344-B95B-54DA67862CC5}"/>
          </ac:picMkLst>
        </pc:picChg>
      </pc:sldChg>
      <pc:sldChg chg="new">
        <pc:chgData name="GUILHERME DE ALMEIDA TORRÃO" userId="S::18131561747@cefet-rj.br::ff10ff08-d417-4815-8b59-3b38031f2261" providerId="AD" clId="Web-{C80AF7CC-1254-4EE8-C9A6-BFE62A44E5D0}" dt="2022-09-21T12:42:13.938" v="82"/>
        <pc:sldMkLst>
          <pc:docMk/>
          <pc:sldMk cId="3134969747" sldId="257"/>
        </pc:sldMkLst>
      </pc:sldChg>
    </pc:docChg>
  </pc:docChgLst>
  <pc:docChgLst>
    <pc:chgData name="GUILHERME DE ALMEIDA TORRÃO" userId="S::18131561747@cefet-rj.br::ff10ff08-d417-4815-8b59-3b38031f2261" providerId="AD" clId="Web-{9BD351AD-BB03-DBBE-8447-23C38A067172}"/>
    <pc:docChg chg="addSld modSld addMainMaster delMainMaster">
      <pc:chgData name="GUILHERME DE ALMEIDA TORRÃO" userId="S::18131561747@cefet-rj.br::ff10ff08-d417-4815-8b59-3b38031f2261" providerId="AD" clId="Web-{9BD351AD-BB03-DBBE-8447-23C38A067172}" dt="2022-09-26T13:26:57.645" v="714"/>
      <pc:docMkLst>
        <pc:docMk/>
      </pc:docMkLst>
      <pc:sldChg chg="delSp modSp mod modClrScheme delDesignElem chgLayout">
        <pc:chgData name="GUILHERME DE ALMEIDA TORRÃO" userId="S::18131561747@cefet-rj.br::ff10ff08-d417-4815-8b59-3b38031f2261" providerId="AD" clId="Web-{9BD351AD-BB03-DBBE-8447-23C38A067172}" dt="2022-09-26T12:58:04.286" v="493"/>
        <pc:sldMkLst>
          <pc:docMk/>
          <pc:sldMk cId="2210866551" sldId="256"/>
        </pc:sldMkLst>
        <pc:spChg chg="mod ord">
          <ac:chgData name="GUILHERME DE ALMEIDA TORRÃO" userId="S::18131561747@cefet-rj.br::ff10ff08-d417-4815-8b59-3b38031f2261" providerId="AD" clId="Web-{9BD351AD-BB03-DBBE-8447-23C38A067172}" dt="2022-09-26T12:58:04.286" v="493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GUILHERME DE ALMEIDA TORRÃO" userId="S::18131561747@cefet-rj.br::ff10ff08-d417-4815-8b59-3b38031f2261" providerId="AD" clId="Web-{9BD351AD-BB03-DBBE-8447-23C38A067172}" dt="2022-09-26T12:58:04.286" v="493"/>
          <ac:spMkLst>
            <pc:docMk/>
            <pc:sldMk cId="2210866551" sldId="256"/>
            <ac:spMk id="3" creationId="{00000000-0000-0000-0000-000000000000}"/>
          </ac:spMkLst>
        </pc:spChg>
        <pc:spChg chg="del">
          <ac:chgData name="GUILHERME DE ALMEIDA TORRÃO" userId="S::18131561747@cefet-rj.br::ff10ff08-d417-4815-8b59-3b38031f2261" providerId="AD" clId="Web-{9BD351AD-BB03-DBBE-8447-23C38A067172}" dt="2022-09-26T11:57:46.746" v="426"/>
          <ac:spMkLst>
            <pc:docMk/>
            <pc:sldMk cId="2210866551" sldId="256"/>
            <ac:spMk id="9" creationId="{4EFE82FE-7465-AE46-88DF-34D347E83B84}"/>
          </ac:spMkLst>
        </pc:spChg>
        <pc:grpChg chg="del">
          <ac:chgData name="GUILHERME DE ALMEIDA TORRÃO" userId="S::18131561747@cefet-rj.br::ff10ff08-d417-4815-8b59-3b38031f2261" providerId="AD" clId="Web-{9BD351AD-BB03-DBBE-8447-23C38A067172}" dt="2022-09-26T11:57:46.746" v="426"/>
          <ac:grpSpMkLst>
            <pc:docMk/>
            <pc:sldMk cId="2210866551" sldId="256"/>
            <ac:grpSpMk id="11" creationId="{66F2B51C-9578-EB41-A17E-FFF9D491ADA0}"/>
          </ac:grpSpMkLst>
        </pc:grpChg>
        <pc:cxnChg chg="del">
          <ac:chgData name="GUILHERME DE ALMEIDA TORRÃO" userId="S::18131561747@cefet-rj.br::ff10ff08-d417-4815-8b59-3b38031f2261" providerId="AD" clId="Web-{9BD351AD-BB03-DBBE-8447-23C38A067172}" dt="2022-09-26T11:57:46.746" v="426"/>
          <ac:cxnSpMkLst>
            <pc:docMk/>
            <pc:sldMk cId="2210866551" sldId="256"/>
            <ac:cxnSpMk id="20" creationId="{EEA70831-9A8D-3B4D-8EA5-EE32F93E94E9}"/>
          </ac:cxnSpMkLst>
        </pc:cxnChg>
      </pc:sldChg>
      <pc:sldChg chg="delSp modSp mod modClrScheme delDesignElem chgLayout">
        <pc:chgData name="GUILHERME DE ALMEIDA TORRÃO" userId="S::18131561747@cefet-rj.br::ff10ff08-d417-4815-8b59-3b38031f2261" providerId="AD" clId="Web-{9BD351AD-BB03-DBBE-8447-23C38A067172}" dt="2022-09-26T12:58:04.286" v="493"/>
        <pc:sldMkLst>
          <pc:docMk/>
          <pc:sldMk cId="3134969747" sldId="257"/>
        </pc:sldMkLst>
        <pc:spChg chg="mod ord">
          <ac:chgData name="GUILHERME DE ALMEIDA TORRÃO" userId="S::18131561747@cefet-rj.br::ff10ff08-d417-4815-8b59-3b38031f2261" providerId="AD" clId="Web-{9BD351AD-BB03-DBBE-8447-23C38A067172}" dt="2022-09-26T12:58:04.286" v="493"/>
          <ac:spMkLst>
            <pc:docMk/>
            <pc:sldMk cId="3134969747" sldId="257"/>
            <ac:spMk id="2" creationId="{1A753131-9612-1C36-22C8-79220544FD82}"/>
          </ac:spMkLst>
        </pc:spChg>
        <pc:spChg chg="mod ord">
          <ac:chgData name="GUILHERME DE ALMEIDA TORRÃO" userId="S::18131561747@cefet-rj.br::ff10ff08-d417-4815-8b59-3b38031f2261" providerId="AD" clId="Web-{9BD351AD-BB03-DBBE-8447-23C38A067172}" dt="2022-09-26T12:58:04.286" v="493"/>
          <ac:spMkLst>
            <pc:docMk/>
            <pc:sldMk cId="3134969747" sldId="257"/>
            <ac:spMk id="42" creationId="{9C94C94E-0872-A43E-793E-FC42DEF46ADE}"/>
          </ac:spMkLst>
        </pc:spChg>
        <pc:spChg chg="del">
          <ac:chgData name="GUILHERME DE ALMEIDA TORRÃO" userId="S::18131561747@cefet-rj.br::ff10ff08-d417-4815-8b59-3b38031f2261" providerId="AD" clId="Web-{9BD351AD-BB03-DBBE-8447-23C38A067172}" dt="2022-09-26T11:57:46.746" v="426"/>
          <ac:spMkLst>
            <pc:docMk/>
            <pc:sldMk cId="3134969747" sldId="257"/>
            <ac:spMk id="55" creationId="{FC247E6B-1B63-C043-8D98-4B14FD981E92}"/>
          </ac:spMkLst>
        </pc:spChg>
        <pc:spChg chg="del">
          <ac:chgData name="GUILHERME DE ALMEIDA TORRÃO" userId="S::18131561747@cefet-rj.br::ff10ff08-d417-4815-8b59-3b38031f2261" providerId="AD" clId="Web-{9BD351AD-BB03-DBBE-8447-23C38A067172}" dt="2022-09-26T11:57:46.746" v="426"/>
          <ac:spMkLst>
            <pc:docMk/>
            <pc:sldMk cId="3134969747" sldId="257"/>
            <ac:spMk id="59" creationId="{C7F2E4D6-EF46-1C43-8F3E-3620C3C83F36}"/>
          </ac:spMkLst>
        </pc:spChg>
        <pc:spChg chg="del">
          <ac:chgData name="GUILHERME DE ALMEIDA TORRÃO" userId="S::18131561747@cefet-rj.br::ff10ff08-d417-4815-8b59-3b38031f2261" providerId="AD" clId="Web-{9BD351AD-BB03-DBBE-8447-23C38A067172}" dt="2022-09-26T11:57:46.746" v="426"/>
          <ac:spMkLst>
            <pc:docMk/>
            <pc:sldMk cId="3134969747" sldId="257"/>
            <ac:spMk id="60" creationId="{FF9CBBC1-A3AE-F24A-938E-E3DF32CB7781}"/>
          </ac:spMkLst>
        </pc:spChg>
        <pc:cxnChg chg="del">
          <ac:chgData name="GUILHERME DE ALMEIDA TORRÃO" userId="S::18131561747@cefet-rj.br::ff10ff08-d417-4815-8b59-3b38031f2261" providerId="AD" clId="Web-{9BD351AD-BB03-DBBE-8447-23C38A067172}" dt="2022-09-26T11:57:46.746" v="426"/>
          <ac:cxnSpMkLst>
            <pc:docMk/>
            <pc:sldMk cId="3134969747" sldId="257"/>
            <ac:cxnSpMk id="53" creationId="{BF3CF3DF-4809-5B42-9F22-981391379297}"/>
          </ac:cxnSpMkLst>
        </pc:cxnChg>
      </pc:sldChg>
      <pc:sldChg chg="addSp delSp modSp mod setBg modClrScheme setClrOvrMap delDesignElem chgLayout">
        <pc:chgData name="GUILHERME DE ALMEIDA TORRÃO" userId="S::18131561747@cefet-rj.br::ff10ff08-d417-4815-8b59-3b38031f2261" providerId="AD" clId="Web-{9BD351AD-BB03-DBBE-8447-23C38A067172}" dt="2022-09-26T12:58:04.286" v="493"/>
        <pc:sldMkLst>
          <pc:docMk/>
          <pc:sldMk cId="23507560" sldId="258"/>
        </pc:sldMkLst>
        <pc:spChg chg="mod ord">
          <ac:chgData name="GUILHERME DE ALMEIDA TORRÃO" userId="S::18131561747@cefet-rj.br::ff10ff08-d417-4815-8b59-3b38031f2261" providerId="AD" clId="Web-{9BD351AD-BB03-DBBE-8447-23C38A067172}" dt="2022-09-26T12:58:04.286" v="493"/>
          <ac:spMkLst>
            <pc:docMk/>
            <pc:sldMk cId="23507560" sldId="258"/>
            <ac:spMk id="2" creationId="{1064D665-2BB4-3F02-03A0-26A69DCC3D57}"/>
          </ac:spMkLst>
        </pc:spChg>
        <pc:spChg chg="mod ord">
          <ac:chgData name="GUILHERME DE ALMEIDA TORRÃO" userId="S::18131561747@cefet-rj.br::ff10ff08-d417-4815-8b59-3b38031f2261" providerId="AD" clId="Web-{9BD351AD-BB03-DBBE-8447-23C38A067172}" dt="2022-09-26T12:58:04.286" v="493"/>
          <ac:spMkLst>
            <pc:docMk/>
            <pc:sldMk cId="23507560" sldId="258"/>
            <ac:spMk id="8" creationId="{844B0DA2-92EC-C0E5-69FE-D0E9B9A3E71A}"/>
          </ac:spMkLst>
        </pc:spChg>
        <pc:spChg chg="add del">
          <ac:chgData name="GUILHERME DE ALMEIDA TORRÃO" userId="S::18131561747@cefet-rj.br::ff10ff08-d417-4815-8b59-3b38031f2261" providerId="AD" clId="Web-{9BD351AD-BB03-DBBE-8447-23C38A067172}" dt="2022-09-26T11:02:42.627" v="4"/>
          <ac:spMkLst>
            <pc:docMk/>
            <pc:sldMk cId="23507560" sldId="258"/>
            <ac:spMk id="10" creationId="{557B0AD7-E991-E343-BF68-F118815215C7}"/>
          </ac:spMkLst>
        </pc:spChg>
        <pc:spChg chg="add del">
          <ac:chgData name="GUILHERME DE ALMEIDA TORRÃO" userId="S::18131561747@cefet-rj.br::ff10ff08-d417-4815-8b59-3b38031f2261" providerId="AD" clId="Web-{9BD351AD-BB03-DBBE-8447-23C38A067172}" dt="2022-09-26T11:02:57.705" v="6"/>
          <ac:spMkLst>
            <pc:docMk/>
            <pc:sldMk cId="23507560" sldId="258"/>
            <ac:spMk id="41" creationId="{4EFE82FE-7465-AE46-88DF-34D347E83B84}"/>
          </ac:spMkLst>
        </pc:spChg>
        <pc:spChg chg="add del">
          <ac:chgData name="GUILHERME DE ALMEIDA TORRÃO" userId="S::18131561747@cefet-rj.br::ff10ff08-d417-4815-8b59-3b38031f2261" providerId="AD" clId="Web-{9BD351AD-BB03-DBBE-8447-23C38A067172}" dt="2022-09-26T11:05:54.758" v="8"/>
          <ac:spMkLst>
            <pc:docMk/>
            <pc:sldMk cId="23507560" sldId="258"/>
            <ac:spMk id="62" creationId="{4EFE82FE-7465-AE46-88DF-34D347E83B84}"/>
          </ac:spMkLst>
        </pc:spChg>
        <pc:spChg chg="del">
          <ac:chgData name="GUILHERME DE ALMEIDA TORRÃO" userId="S::18131561747@cefet-rj.br::ff10ff08-d417-4815-8b59-3b38031f2261" providerId="AD" clId="Web-{9BD351AD-BB03-DBBE-8447-23C38A067172}" dt="2022-09-26T11:02:17.736" v="2"/>
          <ac:spMkLst>
            <pc:docMk/>
            <pc:sldMk cId="23507560" sldId="258"/>
            <ac:spMk id="65" creationId="{4EFE82FE-7465-AE46-88DF-34D347E83B84}"/>
          </ac:spMkLst>
        </pc:spChg>
        <pc:spChg chg="del">
          <ac:chgData name="GUILHERME DE ALMEIDA TORRÃO" userId="S::18131561747@cefet-rj.br::ff10ff08-d417-4815-8b59-3b38031f2261" providerId="AD" clId="Web-{9BD351AD-BB03-DBBE-8447-23C38A067172}" dt="2022-09-26T11:02:17.736" v="2"/>
          <ac:spMkLst>
            <pc:docMk/>
            <pc:sldMk cId="23507560" sldId="258"/>
            <ac:spMk id="67" creationId="{B4F75AE3-A3AC-DE4C-98FE-EC9DC3BF8DA5}"/>
          </ac:spMkLst>
        </pc:spChg>
        <pc:spChg chg="ord">
          <ac:chgData name="GUILHERME DE ALMEIDA TORRÃO" userId="S::18131561747@cefet-rj.br::ff10ff08-d417-4815-8b59-3b38031f2261" providerId="AD" clId="Web-{9BD351AD-BB03-DBBE-8447-23C38A067172}" dt="2022-09-26T11:00:59.593" v="0"/>
          <ac:spMkLst>
            <pc:docMk/>
            <pc:sldMk cId="23507560" sldId="258"/>
            <ac:spMk id="76" creationId="{35A2267B-0862-A24E-87D2-6CE5187CF95E}"/>
          </ac:spMkLst>
        </pc:spChg>
        <pc:spChg chg="add del">
          <ac:chgData name="GUILHERME DE ALMEIDA TORRÃO" userId="S::18131561747@cefet-rj.br::ff10ff08-d417-4815-8b59-3b38031f2261" providerId="AD" clId="Web-{9BD351AD-BB03-DBBE-8447-23C38A067172}" dt="2022-09-26T11:06:14.336" v="10"/>
          <ac:spMkLst>
            <pc:docMk/>
            <pc:sldMk cId="23507560" sldId="258"/>
            <ac:spMk id="78" creationId="{4EFE82FE-7465-AE46-88DF-34D347E83B84}"/>
          </ac:spMkLst>
        </pc:spChg>
        <pc:spChg chg="add del">
          <ac:chgData name="GUILHERME DE ALMEIDA TORRÃO" userId="S::18131561747@cefet-rj.br::ff10ff08-d417-4815-8b59-3b38031f2261" providerId="AD" clId="Web-{9BD351AD-BB03-DBBE-8447-23C38A067172}" dt="2022-09-26T11:06:42.806" v="12"/>
          <ac:spMkLst>
            <pc:docMk/>
            <pc:sldMk cId="23507560" sldId="258"/>
            <ac:spMk id="89" creationId="{4EFE82FE-7465-AE46-88DF-34D347E83B84}"/>
          </ac:spMkLst>
        </pc:spChg>
        <pc:spChg chg="add del">
          <ac:chgData name="GUILHERME DE ALMEIDA TORRÃO" userId="S::18131561747@cefet-rj.br::ff10ff08-d417-4815-8b59-3b38031f2261" providerId="AD" clId="Web-{9BD351AD-BB03-DBBE-8447-23C38A067172}" dt="2022-09-26T11:06:46.462" v="14"/>
          <ac:spMkLst>
            <pc:docMk/>
            <pc:sldMk cId="23507560" sldId="258"/>
            <ac:spMk id="100" creationId="{4EFE82FE-7465-AE46-88DF-34D347E83B84}"/>
          </ac:spMkLst>
        </pc:spChg>
        <pc:spChg chg="add del">
          <ac:chgData name="GUILHERME DE ALMEIDA TORRÃO" userId="S::18131561747@cefet-rj.br::ff10ff08-d417-4815-8b59-3b38031f2261" providerId="AD" clId="Web-{9BD351AD-BB03-DBBE-8447-23C38A067172}" dt="2022-09-26T11:57:46.746" v="426"/>
          <ac:spMkLst>
            <pc:docMk/>
            <pc:sldMk cId="23507560" sldId="258"/>
            <ac:spMk id="112" creationId="{4EFE82FE-7465-AE46-88DF-34D347E83B84}"/>
          </ac:spMkLst>
        </pc:spChg>
        <pc:grpChg chg="add del">
          <ac:chgData name="GUILHERME DE ALMEIDA TORRÃO" userId="S::18131561747@cefet-rj.br::ff10ff08-d417-4815-8b59-3b38031f2261" providerId="AD" clId="Web-{9BD351AD-BB03-DBBE-8447-23C38A067172}" dt="2022-09-26T11:02:57.705" v="6"/>
          <ac:grpSpMkLst>
            <pc:docMk/>
            <pc:sldMk cId="23507560" sldId="258"/>
            <ac:grpSpMk id="12" creationId="{EB46B8FB-F6A2-5F47-A6CD-A7E17E69270F}"/>
          </ac:grpSpMkLst>
        </pc:grpChg>
        <pc:grpChg chg="del">
          <ac:chgData name="GUILHERME DE ALMEIDA TORRÃO" userId="S::18131561747@cefet-rj.br::ff10ff08-d417-4815-8b59-3b38031f2261" providerId="AD" clId="Web-{9BD351AD-BB03-DBBE-8447-23C38A067172}" dt="2022-09-26T11:02:17.736" v="2"/>
          <ac:grpSpMkLst>
            <pc:docMk/>
            <pc:sldMk cId="23507560" sldId="258"/>
            <ac:grpSpMk id="37" creationId="{EB46B8FB-F6A2-5F47-A6CD-A7E17E69270F}"/>
          </ac:grpSpMkLst>
        </pc:grpChg>
        <pc:grpChg chg="add del">
          <ac:chgData name="GUILHERME DE ALMEIDA TORRÃO" userId="S::18131561747@cefet-rj.br::ff10ff08-d417-4815-8b59-3b38031f2261" providerId="AD" clId="Web-{9BD351AD-BB03-DBBE-8447-23C38A067172}" dt="2022-09-26T11:02:57.705" v="6"/>
          <ac:grpSpMkLst>
            <pc:docMk/>
            <pc:sldMk cId="23507560" sldId="258"/>
            <ac:grpSpMk id="43" creationId="{C0205314-35C1-164D-BC9F-013EC41B615A}"/>
          </ac:grpSpMkLst>
        </pc:grpChg>
        <pc:grpChg chg="add del">
          <ac:chgData name="GUILHERME DE ALMEIDA TORRÃO" userId="S::18131561747@cefet-rj.br::ff10ff08-d417-4815-8b59-3b38031f2261" providerId="AD" clId="Web-{9BD351AD-BB03-DBBE-8447-23C38A067172}" dt="2022-09-26T11:06:46.462" v="14"/>
          <ac:grpSpMkLst>
            <pc:docMk/>
            <pc:sldMk cId="23507560" sldId="258"/>
            <ac:grpSpMk id="45" creationId="{E2762834-10C2-834C-9E00-C6429F8B33A2}"/>
          </ac:grpSpMkLst>
        </pc:grpChg>
        <pc:grpChg chg="add del">
          <ac:chgData name="GUILHERME DE ALMEIDA TORRÃO" userId="S::18131561747@cefet-rj.br::ff10ff08-d417-4815-8b59-3b38031f2261" providerId="AD" clId="Web-{9BD351AD-BB03-DBBE-8447-23C38A067172}" dt="2022-09-26T11:05:54.758" v="8"/>
          <ac:grpSpMkLst>
            <pc:docMk/>
            <pc:sldMk cId="23507560" sldId="258"/>
            <ac:grpSpMk id="55" creationId="{EB46B8FB-F6A2-5F47-A6CD-A7E17E69270F}"/>
          </ac:grpSpMkLst>
        </pc:grpChg>
        <pc:grpChg chg="add del">
          <ac:chgData name="GUILHERME DE ALMEIDA TORRÃO" userId="S::18131561747@cefet-rj.br::ff10ff08-d417-4815-8b59-3b38031f2261" providerId="AD" clId="Web-{9BD351AD-BB03-DBBE-8447-23C38A067172}" dt="2022-09-26T11:05:54.758" v="8"/>
          <ac:grpSpMkLst>
            <pc:docMk/>
            <pc:sldMk cId="23507560" sldId="258"/>
            <ac:grpSpMk id="64" creationId="{665B630C-8A26-BF40-AD00-AAAB3F8DFB58}"/>
          </ac:grpSpMkLst>
        </pc:grpChg>
        <pc:grpChg chg="add del">
          <ac:chgData name="GUILHERME DE ALMEIDA TORRÃO" userId="S::18131561747@cefet-rj.br::ff10ff08-d417-4815-8b59-3b38031f2261" providerId="AD" clId="Web-{9BD351AD-BB03-DBBE-8447-23C38A067172}" dt="2022-09-26T11:06:14.336" v="10"/>
          <ac:grpSpMkLst>
            <pc:docMk/>
            <pc:sldMk cId="23507560" sldId="258"/>
            <ac:grpSpMk id="66" creationId="{EB46B8FB-F6A2-5F47-A6CD-A7E17E69270F}"/>
          </ac:grpSpMkLst>
        </pc:grpChg>
        <pc:grpChg chg="del">
          <ac:chgData name="GUILHERME DE ALMEIDA TORRÃO" userId="S::18131561747@cefet-rj.br::ff10ff08-d417-4815-8b59-3b38031f2261" providerId="AD" clId="Web-{9BD351AD-BB03-DBBE-8447-23C38A067172}" dt="2022-09-26T11:02:17.736" v="2"/>
          <ac:grpSpMkLst>
            <pc:docMk/>
            <pc:sldMk cId="23507560" sldId="258"/>
            <ac:grpSpMk id="71" creationId="{44406D7A-DB1A-D940-8AD1-93FAF9DD7199}"/>
          </ac:grpSpMkLst>
        </pc:grpChg>
        <pc:grpChg chg="add del">
          <ac:chgData name="GUILHERME DE ALMEIDA TORRÃO" userId="S::18131561747@cefet-rj.br::ff10ff08-d417-4815-8b59-3b38031f2261" providerId="AD" clId="Web-{9BD351AD-BB03-DBBE-8447-23C38A067172}" dt="2022-09-26T11:06:14.336" v="10"/>
          <ac:grpSpMkLst>
            <pc:docMk/>
            <pc:sldMk cId="23507560" sldId="258"/>
            <ac:grpSpMk id="79" creationId="{26C321DA-1EDE-3E4B-8B73-6477B2C6D046}"/>
          </ac:grpSpMkLst>
        </pc:grpChg>
        <pc:grpChg chg="add del">
          <ac:chgData name="GUILHERME DE ALMEIDA TORRÃO" userId="S::18131561747@cefet-rj.br::ff10ff08-d417-4815-8b59-3b38031f2261" providerId="AD" clId="Web-{9BD351AD-BB03-DBBE-8447-23C38A067172}" dt="2022-09-26T11:06:42.806" v="12"/>
          <ac:grpSpMkLst>
            <pc:docMk/>
            <pc:sldMk cId="23507560" sldId="258"/>
            <ac:grpSpMk id="82" creationId="{EB46B8FB-F6A2-5F47-A6CD-A7E17E69270F}"/>
          </ac:grpSpMkLst>
        </pc:grpChg>
        <pc:grpChg chg="add del">
          <ac:chgData name="GUILHERME DE ALMEIDA TORRÃO" userId="S::18131561747@cefet-rj.br::ff10ff08-d417-4815-8b59-3b38031f2261" providerId="AD" clId="Web-{9BD351AD-BB03-DBBE-8447-23C38A067172}" dt="2022-09-26T11:06:42.806" v="12"/>
          <ac:grpSpMkLst>
            <pc:docMk/>
            <pc:sldMk cId="23507560" sldId="258"/>
            <ac:grpSpMk id="90" creationId="{66F2B51C-9578-EB41-A17E-FFF9D491ADA0}"/>
          </ac:grpSpMkLst>
        </pc:grpChg>
        <pc:grpChg chg="add del">
          <ac:chgData name="GUILHERME DE ALMEIDA TORRÃO" userId="S::18131561747@cefet-rj.br::ff10ff08-d417-4815-8b59-3b38031f2261" providerId="AD" clId="Web-{9BD351AD-BB03-DBBE-8447-23C38A067172}" dt="2022-09-26T11:06:46.462" v="14"/>
          <ac:grpSpMkLst>
            <pc:docMk/>
            <pc:sldMk cId="23507560" sldId="258"/>
            <ac:grpSpMk id="93" creationId="{EB46B8FB-F6A2-5F47-A6CD-A7E17E69270F}"/>
          </ac:grpSpMkLst>
        </pc:grpChg>
        <pc:grpChg chg="add del">
          <ac:chgData name="GUILHERME DE ALMEIDA TORRÃO" userId="S::18131561747@cefet-rj.br::ff10ff08-d417-4815-8b59-3b38031f2261" providerId="AD" clId="Web-{9BD351AD-BB03-DBBE-8447-23C38A067172}" dt="2022-09-26T11:57:46.746" v="426"/>
          <ac:grpSpMkLst>
            <pc:docMk/>
            <pc:sldMk cId="23507560" sldId="258"/>
            <ac:grpSpMk id="105" creationId="{EB46B8FB-F6A2-5F47-A6CD-A7E17E69270F}"/>
          </ac:grpSpMkLst>
        </pc:grpChg>
        <pc:grpChg chg="add del">
          <ac:chgData name="GUILHERME DE ALMEIDA TORRÃO" userId="S::18131561747@cefet-rj.br::ff10ff08-d417-4815-8b59-3b38031f2261" providerId="AD" clId="Web-{9BD351AD-BB03-DBBE-8447-23C38A067172}" dt="2022-09-26T11:57:46.746" v="426"/>
          <ac:grpSpMkLst>
            <pc:docMk/>
            <pc:sldMk cId="23507560" sldId="258"/>
            <ac:grpSpMk id="113" creationId="{26C321DA-1EDE-3E4B-8B73-6477B2C6D046}"/>
          </ac:grpSpMkLst>
        </pc:grpChg>
        <pc:picChg chg="mod ord">
          <ac:chgData name="GUILHERME DE ALMEIDA TORRÃO" userId="S::18131561747@cefet-rj.br::ff10ff08-d417-4815-8b59-3b38031f2261" providerId="AD" clId="Web-{9BD351AD-BB03-DBBE-8447-23C38A067172}" dt="2022-09-26T11:07:12.744" v="19" actId="1076"/>
          <ac:picMkLst>
            <pc:docMk/>
            <pc:sldMk cId="23507560" sldId="258"/>
            <ac:picMk id="4" creationId="{83E2E93D-1FE5-B1AB-3A28-0B81C26C775E}"/>
          </ac:picMkLst>
        </pc:picChg>
        <pc:cxnChg chg="add del">
          <ac:chgData name="GUILHERME DE ALMEIDA TORRÃO" userId="S::18131561747@cefet-rj.br::ff10ff08-d417-4815-8b59-3b38031f2261" providerId="AD" clId="Web-{9BD351AD-BB03-DBBE-8447-23C38A067172}" dt="2022-09-26T11:02:57.705" v="6"/>
          <ac:cxnSpMkLst>
            <pc:docMk/>
            <pc:sldMk cId="23507560" sldId="258"/>
            <ac:cxnSpMk id="39" creationId="{D33A3282-0389-C547-8CA6-7F3E7F27B34D}"/>
          </ac:cxnSpMkLst>
        </pc:cxnChg>
        <pc:cxnChg chg="add del">
          <ac:chgData name="GUILHERME DE ALMEIDA TORRÃO" userId="S::18131561747@cefet-rj.br::ff10ff08-d417-4815-8b59-3b38031f2261" providerId="AD" clId="Web-{9BD351AD-BB03-DBBE-8447-23C38A067172}" dt="2022-09-26T11:05:54.758" v="8"/>
          <ac:cxnSpMkLst>
            <pc:docMk/>
            <pc:sldMk cId="23507560" sldId="258"/>
            <ac:cxnSpMk id="51" creationId="{EEA70831-9A8D-3B4D-8EA5-EE32F93E94E9}"/>
          </ac:cxnSpMkLst>
        </pc:cxnChg>
        <pc:cxnChg chg="add del">
          <ac:chgData name="GUILHERME DE ALMEIDA TORRÃO" userId="S::18131561747@cefet-rj.br::ff10ff08-d417-4815-8b59-3b38031f2261" providerId="AD" clId="Web-{9BD351AD-BB03-DBBE-8447-23C38A067172}" dt="2022-09-26T11:02:57.705" v="6"/>
          <ac:cxnSpMkLst>
            <pc:docMk/>
            <pc:sldMk cId="23507560" sldId="258"/>
            <ac:cxnSpMk id="52" creationId="{EEA70831-9A8D-3B4D-8EA5-EE32F93E94E9}"/>
          </ac:cxnSpMkLst>
        </pc:cxnChg>
        <pc:cxnChg chg="add del">
          <ac:chgData name="GUILHERME DE ALMEIDA TORRÃO" userId="S::18131561747@cefet-rj.br::ff10ff08-d417-4815-8b59-3b38031f2261" providerId="AD" clId="Web-{9BD351AD-BB03-DBBE-8447-23C38A067172}" dt="2022-09-26T11:05:54.758" v="8"/>
          <ac:cxnSpMkLst>
            <pc:docMk/>
            <pc:sldMk cId="23507560" sldId="258"/>
            <ac:cxnSpMk id="61" creationId="{D33A3282-0389-C547-8CA6-7F3E7F27B34D}"/>
          </ac:cxnSpMkLst>
        </pc:cxnChg>
        <pc:cxnChg chg="del">
          <ac:chgData name="GUILHERME DE ALMEIDA TORRÃO" userId="S::18131561747@cefet-rj.br::ff10ff08-d417-4815-8b59-3b38031f2261" providerId="AD" clId="Web-{9BD351AD-BB03-DBBE-8447-23C38A067172}" dt="2022-09-26T11:02:17.736" v="2"/>
          <ac:cxnSpMkLst>
            <pc:docMk/>
            <pc:sldMk cId="23507560" sldId="258"/>
            <ac:cxnSpMk id="63" creationId="{D33A3282-0389-C547-8CA6-7F3E7F27B34D}"/>
          </ac:cxnSpMkLst>
        </pc:cxnChg>
        <pc:cxnChg chg="del">
          <ac:chgData name="GUILHERME DE ALMEIDA TORRÃO" userId="S::18131561747@cefet-rj.br::ff10ff08-d417-4815-8b59-3b38031f2261" providerId="AD" clId="Web-{9BD351AD-BB03-DBBE-8447-23C38A067172}" dt="2022-09-26T11:02:17.736" v="2"/>
          <ac:cxnSpMkLst>
            <pc:docMk/>
            <pc:sldMk cId="23507560" sldId="258"/>
            <ac:cxnSpMk id="69" creationId="{41C79BB7-CCAB-2243-9830-5569626C4D01}"/>
          </ac:cxnSpMkLst>
        </pc:cxnChg>
        <pc:cxnChg chg="add del">
          <ac:chgData name="GUILHERME DE ALMEIDA TORRÃO" userId="S::18131561747@cefet-rj.br::ff10ff08-d417-4815-8b59-3b38031f2261" providerId="AD" clId="Web-{9BD351AD-BB03-DBBE-8447-23C38A067172}" dt="2022-09-26T11:06:14.336" v="10"/>
          <ac:cxnSpMkLst>
            <pc:docMk/>
            <pc:sldMk cId="23507560" sldId="258"/>
            <ac:cxnSpMk id="77" creationId="{D33A3282-0389-C547-8CA6-7F3E7F27B34D}"/>
          </ac:cxnSpMkLst>
        </pc:cxnChg>
        <pc:cxnChg chg="add del">
          <ac:chgData name="GUILHERME DE ALMEIDA TORRÃO" userId="S::18131561747@cefet-rj.br::ff10ff08-d417-4815-8b59-3b38031f2261" providerId="AD" clId="Web-{9BD351AD-BB03-DBBE-8447-23C38A067172}" dt="2022-09-26T11:06:14.336" v="10"/>
          <ac:cxnSpMkLst>
            <pc:docMk/>
            <pc:sldMk cId="23507560" sldId="258"/>
            <ac:cxnSpMk id="80" creationId="{EEA70831-9A8D-3B4D-8EA5-EE32F93E94E9}"/>
          </ac:cxnSpMkLst>
        </pc:cxnChg>
        <pc:cxnChg chg="add del">
          <ac:chgData name="GUILHERME DE ALMEIDA TORRÃO" userId="S::18131561747@cefet-rj.br::ff10ff08-d417-4815-8b59-3b38031f2261" providerId="AD" clId="Web-{9BD351AD-BB03-DBBE-8447-23C38A067172}" dt="2022-09-26T11:06:42.806" v="12"/>
          <ac:cxnSpMkLst>
            <pc:docMk/>
            <pc:sldMk cId="23507560" sldId="258"/>
            <ac:cxnSpMk id="88" creationId="{D33A3282-0389-C547-8CA6-7F3E7F27B34D}"/>
          </ac:cxnSpMkLst>
        </pc:cxnChg>
        <pc:cxnChg chg="add del">
          <ac:chgData name="GUILHERME DE ALMEIDA TORRÃO" userId="S::18131561747@cefet-rj.br::ff10ff08-d417-4815-8b59-3b38031f2261" providerId="AD" clId="Web-{9BD351AD-BB03-DBBE-8447-23C38A067172}" dt="2022-09-26T11:06:42.806" v="12"/>
          <ac:cxnSpMkLst>
            <pc:docMk/>
            <pc:sldMk cId="23507560" sldId="258"/>
            <ac:cxnSpMk id="91" creationId="{EEA70831-9A8D-3B4D-8EA5-EE32F93E94E9}"/>
          </ac:cxnSpMkLst>
        </pc:cxnChg>
        <pc:cxnChg chg="add del">
          <ac:chgData name="GUILHERME DE ALMEIDA TORRÃO" userId="S::18131561747@cefet-rj.br::ff10ff08-d417-4815-8b59-3b38031f2261" providerId="AD" clId="Web-{9BD351AD-BB03-DBBE-8447-23C38A067172}" dt="2022-09-26T11:06:46.462" v="14"/>
          <ac:cxnSpMkLst>
            <pc:docMk/>
            <pc:sldMk cId="23507560" sldId="258"/>
            <ac:cxnSpMk id="99" creationId="{D33A3282-0389-C547-8CA6-7F3E7F27B34D}"/>
          </ac:cxnSpMkLst>
        </pc:cxnChg>
        <pc:cxnChg chg="add del">
          <ac:chgData name="GUILHERME DE ALMEIDA TORRÃO" userId="S::18131561747@cefet-rj.br::ff10ff08-d417-4815-8b59-3b38031f2261" providerId="AD" clId="Web-{9BD351AD-BB03-DBBE-8447-23C38A067172}" dt="2022-09-26T11:06:46.462" v="14"/>
          <ac:cxnSpMkLst>
            <pc:docMk/>
            <pc:sldMk cId="23507560" sldId="258"/>
            <ac:cxnSpMk id="101" creationId="{EEA70831-9A8D-3B4D-8EA5-EE32F93E94E9}"/>
          </ac:cxnSpMkLst>
        </pc:cxnChg>
        <pc:cxnChg chg="add del">
          <ac:chgData name="GUILHERME DE ALMEIDA TORRÃO" userId="S::18131561747@cefet-rj.br::ff10ff08-d417-4815-8b59-3b38031f2261" providerId="AD" clId="Web-{9BD351AD-BB03-DBBE-8447-23C38A067172}" dt="2022-09-26T11:57:46.746" v="426"/>
          <ac:cxnSpMkLst>
            <pc:docMk/>
            <pc:sldMk cId="23507560" sldId="258"/>
            <ac:cxnSpMk id="111" creationId="{D33A3282-0389-C547-8CA6-7F3E7F27B34D}"/>
          </ac:cxnSpMkLst>
        </pc:cxnChg>
        <pc:cxnChg chg="add del">
          <ac:chgData name="GUILHERME DE ALMEIDA TORRÃO" userId="S::18131561747@cefet-rj.br::ff10ff08-d417-4815-8b59-3b38031f2261" providerId="AD" clId="Web-{9BD351AD-BB03-DBBE-8447-23C38A067172}" dt="2022-09-26T11:57:46.746" v="426"/>
          <ac:cxnSpMkLst>
            <pc:docMk/>
            <pc:sldMk cId="23507560" sldId="258"/>
            <ac:cxnSpMk id="115" creationId="{EEA70831-9A8D-3B4D-8EA5-EE32F93E94E9}"/>
          </ac:cxnSpMkLst>
        </pc:cxnChg>
      </pc:sldChg>
      <pc:sldChg chg="addSp delSp modSp new mod setBg modClrScheme setClrOvrMap delDesignElem chgLayout">
        <pc:chgData name="GUILHERME DE ALMEIDA TORRÃO" userId="S::18131561747@cefet-rj.br::ff10ff08-d417-4815-8b59-3b38031f2261" providerId="AD" clId="Web-{9BD351AD-BB03-DBBE-8447-23C38A067172}" dt="2022-09-26T12:58:04.286" v="493"/>
        <pc:sldMkLst>
          <pc:docMk/>
          <pc:sldMk cId="2563714442" sldId="259"/>
        </pc:sldMkLst>
        <pc:spChg chg="add mod ord">
          <ac:chgData name="GUILHERME DE ALMEIDA TORRÃO" userId="S::18131561747@cefet-rj.br::ff10ff08-d417-4815-8b59-3b38031f2261" providerId="AD" clId="Web-{9BD351AD-BB03-DBBE-8447-23C38A067172}" dt="2022-09-26T12:58:04.286" v="493"/>
          <ac:spMkLst>
            <pc:docMk/>
            <pc:sldMk cId="2563714442" sldId="259"/>
            <ac:spMk id="2" creationId="{D5B79D22-DE99-5C7B-85F7-9469B21C8A3D}"/>
          </ac:spMkLst>
        </pc:spChg>
        <pc:spChg chg="add del mod">
          <ac:chgData name="GUILHERME DE ALMEIDA TORRÃO" userId="S::18131561747@cefet-rj.br::ff10ff08-d417-4815-8b59-3b38031f2261" providerId="AD" clId="Web-{9BD351AD-BB03-DBBE-8447-23C38A067172}" dt="2022-09-26T11:53:02.130" v="394"/>
          <ac:spMkLst>
            <pc:docMk/>
            <pc:sldMk cId="2563714442" sldId="259"/>
            <ac:spMk id="3" creationId="{13D891FE-4FA3-F6A0-BDAE-000B5CE9D01E}"/>
          </ac:spMkLst>
        </pc:spChg>
        <pc:spChg chg="add mod ord">
          <ac:chgData name="GUILHERME DE ALMEIDA TORRÃO" userId="S::18131561747@cefet-rj.br::ff10ff08-d417-4815-8b59-3b38031f2261" providerId="AD" clId="Web-{9BD351AD-BB03-DBBE-8447-23C38A067172}" dt="2022-09-26T12:58:04.286" v="493"/>
          <ac:spMkLst>
            <pc:docMk/>
            <pc:sldMk cId="2563714442" sldId="259"/>
            <ac:spMk id="4" creationId="{DBA0EF6A-45F5-10CD-7BC5-579CC98A7449}"/>
          </ac:spMkLst>
        </pc:spChg>
        <pc:spChg chg="add del">
          <ac:chgData name="GUILHERME DE ALMEIDA TORRÃO" userId="S::18131561747@cefet-rj.br::ff10ff08-d417-4815-8b59-3b38031f2261" providerId="AD" clId="Web-{9BD351AD-BB03-DBBE-8447-23C38A067172}" dt="2022-09-26T11:58:00.402" v="428"/>
          <ac:spMkLst>
            <pc:docMk/>
            <pc:sldMk cId="2563714442" sldId="259"/>
            <ac:spMk id="9" creationId="{86C7B4A1-154A-4DF0-AC46-F88D75A2E0FD}"/>
          </ac:spMkLst>
        </pc:spChg>
        <pc:spChg chg="add del">
          <ac:chgData name="GUILHERME DE ALMEIDA TORRÃO" userId="S::18131561747@cefet-rj.br::ff10ff08-d417-4815-8b59-3b38031f2261" providerId="AD" clId="Web-{9BD351AD-BB03-DBBE-8447-23C38A067172}" dt="2022-09-26T12:57:50.254" v="492"/>
          <ac:spMkLst>
            <pc:docMk/>
            <pc:sldMk cId="2563714442" sldId="259"/>
            <ac:spMk id="11" creationId="{5E39A796-BE83-48B1-B33F-35C4A32AAB57}"/>
          </ac:spMkLst>
        </pc:spChg>
        <pc:spChg chg="add del">
          <ac:chgData name="GUILHERME DE ALMEIDA TORRÃO" userId="S::18131561747@cefet-rj.br::ff10ff08-d417-4815-8b59-3b38031f2261" providerId="AD" clId="Web-{9BD351AD-BB03-DBBE-8447-23C38A067172}" dt="2022-09-26T12:57:50.254" v="492"/>
          <ac:spMkLst>
            <pc:docMk/>
            <pc:sldMk cId="2563714442" sldId="259"/>
            <ac:spMk id="14" creationId="{72F84B47-E267-4194-8194-831DB7B5547F}"/>
          </ac:spMkLst>
        </pc:spChg>
        <pc:spChg chg="add del">
          <ac:chgData name="GUILHERME DE ALMEIDA TORRÃO" userId="S::18131561747@cefet-rj.br::ff10ff08-d417-4815-8b59-3b38031f2261" providerId="AD" clId="Web-{9BD351AD-BB03-DBBE-8447-23C38A067172}" dt="2022-09-26T11:53:46.678" v="397"/>
          <ac:spMkLst>
            <pc:docMk/>
            <pc:sldMk cId="2563714442" sldId="259"/>
            <ac:spMk id="29" creationId="{C7F2E4D6-EF46-1C43-8F3E-3620C3C83F36}"/>
          </ac:spMkLst>
        </pc:spChg>
        <pc:spChg chg="add del">
          <ac:chgData name="GUILHERME DE ALMEIDA TORRÃO" userId="S::18131561747@cefet-rj.br::ff10ff08-d417-4815-8b59-3b38031f2261" providerId="AD" clId="Web-{9BD351AD-BB03-DBBE-8447-23C38A067172}" dt="2022-09-26T11:54:01.351" v="399"/>
          <ac:spMkLst>
            <pc:docMk/>
            <pc:sldMk cId="2563714442" sldId="259"/>
            <ac:spMk id="44" creationId="{C7F2E4D6-EF46-1C43-8F3E-3620C3C83F36}"/>
          </ac:spMkLst>
        </pc:spChg>
        <pc:spChg chg="add del mod">
          <ac:chgData name="GUILHERME DE ALMEIDA TORRÃO" userId="S::18131561747@cefet-rj.br::ff10ff08-d417-4815-8b59-3b38031f2261" providerId="AD" clId="Web-{9BD351AD-BB03-DBBE-8447-23C38A067172}" dt="2022-09-26T11:57:46.746" v="426"/>
          <ac:spMkLst>
            <pc:docMk/>
            <pc:sldMk cId="2563714442" sldId="259"/>
            <ac:spMk id="50" creationId="{C7F2E4D6-EF46-1C43-8F3E-3620C3C83F36}"/>
          </ac:spMkLst>
        </pc:spChg>
        <pc:spChg chg="add del">
          <ac:chgData name="GUILHERME DE ALMEIDA TORRÃO" userId="S::18131561747@cefet-rj.br::ff10ff08-d417-4815-8b59-3b38031f2261" providerId="AD" clId="Web-{9BD351AD-BB03-DBBE-8447-23C38A067172}" dt="2022-09-26T11:57:46.746" v="426"/>
          <ac:spMkLst>
            <pc:docMk/>
            <pc:sldMk cId="2563714442" sldId="259"/>
            <ac:spMk id="51" creationId="{14ACB00F-615E-0E4F-9794-329E08F6E499}"/>
          </ac:spMkLst>
        </pc:spChg>
        <pc:grpChg chg="add del">
          <ac:chgData name="GUILHERME DE ALMEIDA TORRÃO" userId="S::18131561747@cefet-rj.br::ff10ff08-d417-4815-8b59-3b38031f2261" providerId="AD" clId="Web-{9BD351AD-BB03-DBBE-8447-23C38A067172}" dt="2022-09-26T11:53:46.678" v="397"/>
          <ac:grpSpMkLst>
            <pc:docMk/>
            <pc:sldMk cId="2563714442" sldId="259"/>
            <ac:grpSpMk id="12" creationId="{F0CAFDA3-320A-C24D-A7A1-20C1267EC987}"/>
          </ac:grpSpMkLst>
        </pc:grpChg>
        <pc:grpChg chg="add del">
          <ac:chgData name="GUILHERME DE ALMEIDA TORRÃO" userId="S::18131561747@cefet-rj.br::ff10ff08-d417-4815-8b59-3b38031f2261" providerId="AD" clId="Web-{9BD351AD-BB03-DBBE-8447-23C38A067172}" dt="2022-09-26T11:53:46.678" v="397"/>
          <ac:grpSpMkLst>
            <pc:docMk/>
            <pc:sldMk cId="2563714442" sldId="259"/>
            <ac:grpSpMk id="33" creationId="{3FCE1FB7-7E83-C242-A5AD-4646FBE1C99B}"/>
          </ac:grpSpMkLst>
        </pc:grpChg>
        <pc:grpChg chg="add del">
          <ac:chgData name="GUILHERME DE ALMEIDA TORRÃO" userId="S::18131561747@cefet-rj.br::ff10ff08-d417-4815-8b59-3b38031f2261" providerId="AD" clId="Web-{9BD351AD-BB03-DBBE-8447-23C38A067172}" dt="2022-09-26T11:57:46.746" v="426"/>
          <ac:grpSpMkLst>
            <pc:docMk/>
            <pc:sldMk cId="2563714442" sldId="259"/>
            <ac:grpSpMk id="35" creationId="{35B55452-0B37-B747-9C68-70C4EF8F7539}"/>
          </ac:grpSpMkLst>
        </pc:grpChg>
        <pc:grpChg chg="add del">
          <ac:chgData name="GUILHERME DE ALMEIDA TORRÃO" userId="S::18131561747@cefet-rj.br::ff10ff08-d417-4815-8b59-3b38031f2261" providerId="AD" clId="Web-{9BD351AD-BB03-DBBE-8447-23C38A067172}" dt="2022-09-26T11:54:01.351" v="399"/>
          <ac:grpSpMkLst>
            <pc:docMk/>
            <pc:sldMk cId="2563714442" sldId="259"/>
            <ac:grpSpMk id="42" creationId="{F0CAFDA3-320A-C24D-A7A1-20C1267EC987}"/>
          </ac:grpSpMkLst>
        </pc:grpChg>
        <pc:grpChg chg="add del">
          <ac:chgData name="GUILHERME DE ALMEIDA TORRÃO" userId="S::18131561747@cefet-rj.br::ff10ff08-d417-4815-8b59-3b38031f2261" providerId="AD" clId="Web-{9BD351AD-BB03-DBBE-8447-23C38A067172}" dt="2022-09-26T11:54:01.351" v="399"/>
          <ac:grpSpMkLst>
            <pc:docMk/>
            <pc:sldMk cId="2563714442" sldId="259"/>
            <ac:grpSpMk id="46" creationId="{BFD251E3-961F-2440-B872-1D26671822A8}"/>
          </ac:grpSpMkLst>
        </pc:grpChg>
        <pc:grpChg chg="add del">
          <ac:chgData name="GUILHERME DE ALMEIDA TORRÃO" userId="S::18131561747@cefet-rj.br::ff10ff08-d417-4815-8b59-3b38031f2261" providerId="AD" clId="Web-{9BD351AD-BB03-DBBE-8447-23C38A067172}" dt="2022-09-26T11:57:46.746" v="426"/>
          <ac:grpSpMkLst>
            <pc:docMk/>
            <pc:sldMk cId="2563714442" sldId="259"/>
            <ac:grpSpMk id="48" creationId="{F0CAFDA3-320A-C24D-A7A1-20C1267EC987}"/>
          </ac:grpSpMkLst>
        </pc:grpChg>
        <pc:picChg chg="add del mod ord">
          <ac:chgData name="GUILHERME DE ALMEIDA TORRÃO" userId="S::18131561747@cefet-rj.br::ff10ff08-d417-4815-8b59-3b38031f2261" providerId="AD" clId="Web-{9BD351AD-BB03-DBBE-8447-23C38A067172}" dt="2022-09-26T11:52:18.880" v="389"/>
          <ac:picMkLst>
            <pc:docMk/>
            <pc:sldMk cId="2563714442" sldId="259"/>
            <ac:picMk id="5" creationId="{6CF4A894-DD84-D889-4931-505272F80D59}"/>
          </ac:picMkLst>
        </pc:picChg>
        <pc:picChg chg="add del mod ord">
          <ac:chgData name="GUILHERME DE ALMEIDA TORRÃO" userId="S::18131561747@cefet-rj.br::ff10ff08-d417-4815-8b59-3b38031f2261" providerId="AD" clId="Web-{9BD351AD-BB03-DBBE-8447-23C38A067172}" dt="2022-09-26T11:52:49.177" v="393"/>
          <ac:picMkLst>
            <pc:docMk/>
            <pc:sldMk cId="2563714442" sldId="259"/>
            <ac:picMk id="6" creationId="{50135DF5-1279-8918-3B00-4BFAD3E235AA}"/>
          </ac:picMkLst>
        </pc:picChg>
        <pc:picChg chg="add mod ord">
          <ac:chgData name="GUILHERME DE ALMEIDA TORRÃO" userId="S::18131561747@cefet-rj.br::ff10ff08-d417-4815-8b59-3b38031f2261" providerId="AD" clId="Web-{9BD351AD-BB03-DBBE-8447-23C38A067172}" dt="2022-09-26T12:58:04.286" v="493"/>
          <ac:picMkLst>
            <pc:docMk/>
            <pc:sldMk cId="2563714442" sldId="259"/>
            <ac:picMk id="7" creationId="{C0D6271D-51B7-6BA3-560D-64D495625716}"/>
          </ac:picMkLst>
        </pc:picChg>
        <pc:cxnChg chg="add del">
          <ac:chgData name="GUILHERME DE ALMEIDA TORRÃO" userId="S::18131561747@cefet-rj.br::ff10ff08-d417-4815-8b59-3b38031f2261" providerId="AD" clId="Web-{9BD351AD-BB03-DBBE-8447-23C38A067172}" dt="2022-09-26T11:53:46.678" v="397"/>
          <ac:cxnSpMkLst>
            <pc:docMk/>
            <pc:sldMk cId="2563714442" sldId="259"/>
            <ac:cxnSpMk id="27" creationId="{8231D73A-BA91-794F-8C09-4F4B41A6D08B}"/>
          </ac:cxnSpMkLst>
        </pc:cxnChg>
        <pc:cxnChg chg="add del">
          <ac:chgData name="GUILHERME DE ALMEIDA TORRÃO" userId="S::18131561747@cefet-rj.br::ff10ff08-d417-4815-8b59-3b38031f2261" providerId="AD" clId="Web-{9BD351AD-BB03-DBBE-8447-23C38A067172}" dt="2022-09-26T11:53:46.678" v="397"/>
          <ac:cxnSpMkLst>
            <pc:docMk/>
            <pc:sldMk cId="2563714442" sldId="259"/>
            <ac:cxnSpMk id="31" creationId="{BF3CF3DF-4809-5B42-9F22-981391379297}"/>
          </ac:cxnSpMkLst>
        </pc:cxnChg>
        <pc:cxnChg chg="add del">
          <ac:chgData name="GUILHERME DE ALMEIDA TORRÃO" userId="S::18131561747@cefet-rj.br::ff10ff08-d417-4815-8b59-3b38031f2261" providerId="AD" clId="Web-{9BD351AD-BB03-DBBE-8447-23C38A067172}" dt="2022-09-26T11:54:01.351" v="399"/>
          <ac:cxnSpMkLst>
            <pc:docMk/>
            <pc:sldMk cId="2563714442" sldId="259"/>
            <ac:cxnSpMk id="43" creationId="{8231D73A-BA91-794F-8C09-4F4B41A6D08B}"/>
          </ac:cxnSpMkLst>
        </pc:cxnChg>
        <pc:cxnChg chg="add del">
          <ac:chgData name="GUILHERME DE ALMEIDA TORRÃO" userId="S::18131561747@cefet-rj.br::ff10ff08-d417-4815-8b59-3b38031f2261" providerId="AD" clId="Web-{9BD351AD-BB03-DBBE-8447-23C38A067172}" dt="2022-09-26T11:54:01.351" v="399"/>
          <ac:cxnSpMkLst>
            <pc:docMk/>
            <pc:sldMk cId="2563714442" sldId="259"/>
            <ac:cxnSpMk id="45" creationId="{BF3CF3DF-4809-5B42-9F22-981391379297}"/>
          </ac:cxnSpMkLst>
        </pc:cxnChg>
        <pc:cxnChg chg="add del">
          <ac:chgData name="GUILHERME DE ALMEIDA TORRÃO" userId="S::18131561747@cefet-rj.br::ff10ff08-d417-4815-8b59-3b38031f2261" providerId="AD" clId="Web-{9BD351AD-BB03-DBBE-8447-23C38A067172}" dt="2022-09-26T11:57:46.746" v="426"/>
          <ac:cxnSpMkLst>
            <pc:docMk/>
            <pc:sldMk cId="2563714442" sldId="259"/>
            <ac:cxnSpMk id="49" creationId="{8231D73A-BA91-794F-8C09-4F4B41A6D08B}"/>
          </ac:cxnSpMkLst>
        </pc:cxnChg>
        <pc:cxnChg chg="add del">
          <ac:chgData name="GUILHERME DE ALMEIDA TORRÃO" userId="S::18131561747@cefet-rj.br::ff10ff08-d417-4815-8b59-3b38031f2261" providerId="AD" clId="Web-{9BD351AD-BB03-DBBE-8447-23C38A067172}" dt="2022-09-26T11:57:46.746" v="426"/>
          <ac:cxnSpMkLst>
            <pc:docMk/>
            <pc:sldMk cId="2563714442" sldId="259"/>
            <ac:cxnSpMk id="52" creationId="{1D2BBFA3-6EA8-1C48-B3A5-DFCC389D2821}"/>
          </ac:cxnSpMkLst>
        </pc:cxnChg>
      </pc:sldChg>
      <pc:sldChg chg="addSp delSp modSp new mod modClrScheme modShow chgLayout">
        <pc:chgData name="GUILHERME DE ALMEIDA TORRÃO" userId="S::18131561747@cefet-rj.br::ff10ff08-d417-4815-8b59-3b38031f2261" providerId="AD" clId="Web-{9BD351AD-BB03-DBBE-8447-23C38A067172}" dt="2022-09-26T13:14:41.688" v="634" actId="1076"/>
        <pc:sldMkLst>
          <pc:docMk/>
          <pc:sldMk cId="1773029576" sldId="260"/>
        </pc:sldMkLst>
        <pc:spChg chg="del">
          <ac:chgData name="GUILHERME DE ALMEIDA TORRÃO" userId="S::18131561747@cefet-rj.br::ff10ff08-d417-4815-8b59-3b38031f2261" providerId="AD" clId="Web-{9BD351AD-BB03-DBBE-8447-23C38A067172}" dt="2022-09-26T12:42:25.651" v="444"/>
          <ac:spMkLst>
            <pc:docMk/>
            <pc:sldMk cId="1773029576" sldId="260"/>
            <ac:spMk id="2" creationId="{472C75E0-0B17-890C-DE58-C919B75CD83D}"/>
          </ac:spMkLst>
        </pc:spChg>
        <pc:spChg chg="del">
          <ac:chgData name="GUILHERME DE ALMEIDA TORRÃO" userId="S::18131561747@cefet-rj.br::ff10ff08-d417-4815-8b59-3b38031f2261" providerId="AD" clId="Web-{9BD351AD-BB03-DBBE-8447-23C38A067172}" dt="2022-09-26T12:42:25.651" v="443"/>
          <ac:spMkLst>
            <pc:docMk/>
            <pc:sldMk cId="1773029576" sldId="260"/>
            <ac:spMk id="3" creationId="{4A0F5FAE-0D58-23FE-3897-D68583EC754F}"/>
          </ac:spMkLst>
        </pc:spChg>
        <pc:spChg chg="del">
          <ac:chgData name="GUILHERME DE ALMEIDA TORRÃO" userId="S::18131561747@cefet-rj.br::ff10ff08-d417-4815-8b59-3b38031f2261" providerId="AD" clId="Web-{9BD351AD-BB03-DBBE-8447-23C38A067172}" dt="2022-09-26T12:42:25.635" v="442"/>
          <ac:spMkLst>
            <pc:docMk/>
            <pc:sldMk cId="1773029576" sldId="260"/>
            <ac:spMk id="4" creationId="{C61DBEC7-15EB-411F-123B-129D2970D124}"/>
          </ac:spMkLst>
        </pc:spChg>
        <pc:spChg chg="add mod">
          <ac:chgData name="GUILHERME DE ALMEIDA TORRÃO" userId="S::18131561747@cefet-rj.br::ff10ff08-d417-4815-8b59-3b38031f2261" providerId="AD" clId="Web-{9BD351AD-BB03-DBBE-8447-23C38A067172}" dt="2022-09-26T12:43:51.216" v="470" actId="1076"/>
          <ac:spMkLst>
            <pc:docMk/>
            <pc:sldMk cId="1773029576" sldId="260"/>
            <ac:spMk id="5" creationId="{B23F7592-4605-9BDE-044B-F91195284B45}"/>
          </ac:spMkLst>
        </pc:spChg>
        <pc:spChg chg="add del mod">
          <ac:chgData name="GUILHERME DE ALMEIDA TORRÃO" userId="S::18131561747@cefet-rj.br::ff10ff08-d417-4815-8b59-3b38031f2261" providerId="AD" clId="Web-{9BD351AD-BB03-DBBE-8447-23C38A067172}" dt="2022-09-26T13:12:31.918" v="620"/>
          <ac:spMkLst>
            <pc:docMk/>
            <pc:sldMk cId="1773029576" sldId="260"/>
            <ac:spMk id="8" creationId="{4199B404-7C12-B06B-FB67-16F1946A4A89}"/>
          </ac:spMkLst>
        </pc:spChg>
        <pc:spChg chg="add del mod">
          <ac:chgData name="GUILHERME DE ALMEIDA TORRÃO" userId="S::18131561747@cefet-rj.br::ff10ff08-d417-4815-8b59-3b38031f2261" providerId="AD" clId="Web-{9BD351AD-BB03-DBBE-8447-23C38A067172}" dt="2022-09-26T13:12:29.747" v="619"/>
          <ac:spMkLst>
            <pc:docMk/>
            <pc:sldMk cId="1773029576" sldId="260"/>
            <ac:spMk id="10" creationId="{E53E4D8D-9C22-1737-7EC8-FB39F32710D3}"/>
          </ac:spMkLst>
        </pc:spChg>
        <pc:spChg chg="add mod">
          <ac:chgData name="GUILHERME DE ALMEIDA TORRÃO" userId="S::18131561747@cefet-rj.br::ff10ff08-d417-4815-8b59-3b38031f2261" providerId="AD" clId="Web-{9BD351AD-BB03-DBBE-8447-23C38A067172}" dt="2022-09-26T13:01:03.962" v="554"/>
          <ac:spMkLst>
            <pc:docMk/>
            <pc:sldMk cId="1773029576" sldId="260"/>
            <ac:spMk id="11" creationId="{83D3F770-91AC-1E96-FA2E-2343D1BA67FD}"/>
          </ac:spMkLst>
        </pc:spChg>
        <pc:spChg chg="add mod">
          <ac:chgData name="GUILHERME DE ALMEIDA TORRÃO" userId="S::18131561747@cefet-rj.br::ff10ff08-d417-4815-8b59-3b38031f2261" providerId="AD" clId="Web-{9BD351AD-BB03-DBBE-8447-23C38A067172}" dt="2022-09-26T13:01:00.634" v="553"/>
          <ac:spMkLst>
            <pc:docMk/>
            <pc:sldMk cId="1773029576" sldId="260"/>
            <ac:spMk id="12" creationId="{4B85B549-B3AB-E736-B89E-7363045D03F1}"/>
          </ac:spMkLst>
        </pc:spChg>
        <pc:spChg chg="add mod">
          <ac:chgData name="GUILHERME DE ALMEIDA TORRÃO" userId="S::18131561747@cefet-rj.br::ff10ff08-d417-4815-8b59-3b38031f2261" providerId="AD" clId="Web-{9BD351AD-BB03-DBBE-8447-23C38A067172}" dt="2022-09-26T13:03:50.045" v="614" actId="20577"/>
          <ac:spMkLst>
            <pc:docMk/>
            <pc:sldMk cId="1773029576" sldId="260"/>
            <ac:spMk id="13" creationId="{5FEC2CF9-F56A-D042-DF6E-020B7520BFB1}"/>
          </ac:spMkLst>
        </pc:spChg>
        <pc:spChg chg="add mod">
          <ac:chgData name="GUILHERME DE ALMEIDA TORRÃO" userId="S::18131561747@cefet-rj.br::ff10ff08-d417-4815-8b59-3b38031f2261" providerId="AD" clId="Web-{9BD351AD-BB03-DBBE-8447-23C38A067172}" dt="2022-09-26T13:13:23.951" v="625"/>
          <ac:spMkLst>
            <pc:docMk/>
            <pc:sldMk cId="1773029576" sldId="260"/>
            <ac:spMk id="14" creationId="{3548F999-FD26-FD77-650C-917C5A2B9C1D}"/>
          </ac:spMkLst>
        </pc:spChg>
        <pc:spChg chg="add del mod">
          <ac:chgData name="GUILHERME DE ALMEIDA TORRÃO" userId="S::18131561747@cefet-rj.br::ff10ff08-d417-4815-8b59-3b38031f2261" providerId="AD" clId="Web-{9BD351AD-BB03-DBBE-8447-23C38A067172}" dt="2022-09-26T13:14:01.718" v="628"/>
          <ac:spMkLst>
            <pc:docMk/>
            <pc:sldMk cId="1773029576" sldId="260"/>
            <ac:spMk id="15" creationId="{755739DE-A623-9622-3795-35ACD4740BDC}"/>
          </ac:spMkLst>
        </pc:spChg>
        <pc:spChg chg="add mod">
          <ac:chgData name="GUILHERME DE ALMEIDA TORRÃO" userId="S::18131561747@cefet-rj.br::ff10ff08-d417-4815-8b59-3b38031f2261" providerId="AD" clId="Web-{9BD351AD-BB03-DBBE-8447-23C38A067172}" dt="2022-09-26T13:14:41.688" v="634" actId="1076"/>
          <ac:spMkLst>
            <pc:docMk/>
            <pc:sldMk cId="1773029576" sldId="260"/>
            <ac:spMk id="16" creationId="{FB63B873-2D7A-375E-75E9-959BB979A372}"/>
          </ac:spMkLst>
        </pc:spChg>
        <pc:picChg chg="add mod">
          <ac:chgData name="GUILHERME DE ALMEIDA TORRÃO" userId="S::18131561747@cefet-rj.br::ff10ff08-d417-4815-8b59-3b38031f2261" providerId="AD" clId="Web-{9BD351AD-BB03-DBBE-8447-23C38A067172}" dt="2022-09-26T12:48:20.098" v="486" actId="1076"/>
          <ac:picMkLst>
            <pc:docMk/>
            <pc:sldMk cId="1773029576" sldId="260"/>
            <ac:picMk id="6" creationId="{BFEF1521-FFA9-0DF1-A903-BB8685C23811}"/>
          </ac:picMkLst>
        </pc:picChg>
        <pc:picChg chg="add mod">
          <ac:chgData name="GUILHERME DE ALMEIDA TORRÃO" userId="S::18131561747@cefet-rj.br::ff10ff08-d417-4815-8b59-3b38031f2261" providerId="AD" clId="Web-{9BD351AD-BB03-DBBE-8447-23C38A067172}" dt="2022-09-26T13:01:09.884" v="555" actId="1076"/>
          <ac:picMkLst>
            <pc:docMk/>
            <pc:sldMk cId="1773029576" sldId="260"/>
            <ac:picMk id="7" creationId="{4EA90928-2D95-C0D9-4D78-6E9CA85CA83A}"/>
          </ac:picMkLst>
        </pc:picChg>
        <pc:picChg chg="add mod">
          <ac:chgData name="GUILHERME DE ALMEIDA TORRÃO" userId="S::18131561747@cefet-rj.br::ff10ff08-d417-4815-8b59-3b38031f2261" providerId="AD" clId="Web-{9BD351AD-BB03-DBBE-8447-23C38A067172}" dt="2022-09-26T12:59:13.678" v="500" actId="1076"/>
          <ac:picMkLst>
            <pc:docMk/>
            <pc:sldMk cId="1773029576" sldId="260"/>
            <ac:picMk id="9" creationId="{219CDB15-1373-71EC-C9C6-1A06C2D6635D}"/>
          </ac:picMkLst>
        </pc:picChg>
      </pc:sldChg>
      <pc:sldChg chg="addSp delSp modSp new mod setBg">
        <pc:chgData name="GUILHERME DE ALMEIDA TORRÃO" userId="S::18131561747@cefet-rj.br::ff10ff08-d417-4815-8b59-3b38031f2261" providerId="AD" clId="Web-{9BD351AD-BB03-DBBE-8447-23C38A067172}" dt="2022-09-26T13:26:57.645" v="714"/>
        <pc:sldMkLst>
          <pc:docMk/>
          <pc:sldMk cId="3444077594" sldId="261"/>
        </pc:sldMkLst>
        <pc:spChg chg="mod">
          <ac:chgData name="GUILHERME DE ALMEIDA TORRÃO" userId="S::18131561747@cefet-rj.br::ff10ff08-d417-4815-8b59-3b38031f2261" providerId="AD" clId="Web-{9BD351AD-BB03-DBBE-8447-23C38A067172}" dt="2022-09-26T13:21:28.808" v="647" actId="20577"/>
          <ac:spMkLst>
            <pc:docMk/>
            <pc:sldMk cId="3444077594" sldId="261"/>
            <ac:spMk id="2" creationId="{B0EE3890-7BF4-8D99-2222-0369104AC6F7}"/>
          </ac:spMkLst>
        </pc:spChg>
        <pc:spChg chg="mod">
          <ac:chgData name="GUILHERME DE ALMEIDA TORRÃO" userId="S::18131561747@cefet-rj.br::ff10ff08-d417-4815-8b59-3b38031f2261" providerId="AD" clId="Web-{9BD351AD-BB03-DBBE-8447-23C38A067172}" dt="2022-09-26T13:25:35.502" v="710" actId="20577"/>
          <ac:spMkLst>
            <pc:docMk/>
            <pc:sldMk cId="3444077594" sldId="261"/>
            <ac:spMk id="3" creationId="{75D1BD17-3C29-44ED-7D8D-78891C5B9084}"/>
          </ac:spMkLst>
        </pc:spChg>
        <pc:spChg chg="add del">
          <ac:chgData name="GUILHERME DE ALMEIDA TORRÃO" userId="S::18131561747@cefet-rj.br::ff10ff08-d417-4815-8b59-3b38031f2261" providerId="AD" clId="Web-{9BD351AD-BB03-DBBE-8447-23C38A067172}" dt="2022-09-26T13:21:04.229" v="641"/>
          <ac:spMkLst>
            <pc:docMk/>
            <pc:sldMk cId="3444077594" sldId="261"/>
            <ac:spMk id="8" creationId="{09588DA8-065E-4F6F-8EFD-43104AB2E0CF}"/>
          </ac:spMkLst>
        </pc:spChg>
        <pc:spChg chg="add del">
          <ac:chgData name="GUILHERME DE ALMEIDA TORRÃO" userId="S::18131561747@cefet-rj.br::ff10ff08-d417-4815-8b59-3b38031f2261" providerId="AD" clId="Web-{9BD351AD-BB03-DBBE-8447-23C38A067172}" dt="2022-09-26T13:21:04.229" v="641"/>
          <ac:spMkLst>
            <pc:docMk/>
            <pc:sldMk cId="3444077594" sldId="261"/>
            <ac:spMk id="10" creationId="{C4285719-470E-454C-AF62-8323075F1F5B}"/>
          </ac:spMkLst>
        </pc:spChg>
        <pc:spChg chg="add del">
          <ac:chgData name="GUILHERME DE ALMEIDA TORRÃO" userId="S::18131561747@cefet-rj.br::ff10ff08-d417-4815-8b59-3b38031f2261" providerId="AD" clId="Web-{9BD351AD-BB03-DBBE-8447-23C38A067172}" dt="2022-09-26T13:21:04.229" v="641"/>
          <ac:spMkLst>
            <pc:docMk/>
            <pc:sldMk cId="3444077594" sldId="261"/>
            <ac:spMk id="12" creationId="{CD9FE4EF-C4D8-49A0-B2FF-81D8DB7D8A24}"/>
          </ac:spMkLst>
        </pc:spChg>
        <pc:spChg chg="add del">
          <ac:chgData name="GUILHERME DE ALMEIDA TORRÃO" userId="S::18131561747@cefet-rj.br::ff10ff08-d417-4815-8b59-3b38031f2261" providerId="AD" clId="Web-{9BD351AD-BB03-DBBE-8447-23C38A067172}" dt="2022-09-26T13:21:04.229" v="641"/>
          <ac:spMkLst>
            <pc:docMk/>
            <pc:sldMk cId="3444077594" sldId="261"/>
            <ac:spMk id="14" creationId="{4300840D-0A0B-4512-BACA-B439D5B9C57C}"/>
          </ac:spMkLst>
        </pc:spChg>
        <pc:spChg chg="add del">
          <ac:chgData name="GUILHERME DE ALMEIDA TORRÃO" userId="S::18131561747@cefet-rj.br::ff10ff08-d417-4815-8b59-3b38031f2261" providerId="AD" clId="Web-{9BD351AD-BB03-DBBE-8447-23C38A067172}" dt="2022-09-26T13:21:04.229" v="641"/>
          <ac:spMkLst>
            <pc:docMk/>
            <pc:sldMk cId="3444077594" sldId="261"/>
            <ac:spMk id="16" creationId="{D2B78728-A580-49A7-84F9-6EF6F583ADE0}"/>
          </ac:spMkLst>
        </pc:spChg>
        <pc:spChg chg="add del">
          <ac:chgData name="GUILHERME DE ALMEIDA TORRÃO" userId="S::18131561747@cefet-rj.br::ff10ff08-d417-4815-8b59-3b38031f2261" providerId="AD" clId="Web-{9BD351AD-BB03-DBBE-8447-23C38A067172}" dt="2022-09-26T13:21:04.229" v="641"/>
          <ac:spMkLst>
            <pc:docMk/>
            <pc:sldMk cId="3444077594" sldId="261"/>
            <ac:spMk id="18" creationId="{38FAA1A1-D861-433F-88FA-1E9D6FD31D11}"/>
          </ac:spMkLst>
        </pc:spChg>
        <pc:spChg chg="add del">
          <ac:chgData name="GUILHERME DE ALMEIDA TORRÃO" userId="S::18131561747@cefet-rj.br::ff10ff08-d417-4815-8b59-3b38031f2261" providerId="AD" clId="Web-{9BD351AD-BB03-DBBE-8447-23C38A067172}" dt="2022-09-26T13:21:04.229" v="641"/>
          <ac:spMkLst>
            <pc:docMk/>
            <pc:sldMk cId="3444077594" sldId="261"/>
            <ac:spMk id="20" creationId="{8D71EDA1-87BF-4D5D-AB79-F346FD19278A}"/>
          </ac:spMkLst>
        </pc:spChg>
        <pc:spChg chg="add">
          <ac:chgData name="GUILHERME DE ALMEIDA TORRÃO" userId="S::18131561747@cefet-rj.br::ff10ff08-d417-4815-8b59-3b38031f2261" providerId="AD" clId="Web-{9BD351AD-BB03-DBBE-8447-23C38A067172}" dt="2022-09-26T13:21:04.229" v="642"/>
          <ac:spMkLst>
            <pc:docMk/>
            <pc:sldMk cId="3444077594" sldId="261"/>
            <ac:spMk id="22" creationId="{33CD251C-A887-4D2F-925B-FC097198538B}"/>
          </ac:spMkLst>
        </pc:spChg>
        <pc:spChg chg="add">
          <ac:chgData name="GUILHERME DE ALMEIDA TORRÃO" userId="S::18131561747@cefet-rj.br::ff10ff08-d417-4815-8b59-3b38031f2261" providerId="AD" clId="Web-{9BD351AD-BB03-DBBE-8447-23C38A067172}" dt="2022-09-26T13:21:04.229" v="642"/>
          <ac:spMkLst>
            <pc:docMk/>
            <pc:sldMk cId="3444077594" sldId="261"/>
            <ac:spMk id="23" creationId="{3B2069EE-A08E-44F0-B3F9-3CF8CC2DCAD5}"/>
          </ac:spMkLst>
        </pc:spChg>
        <pc:grpChg chg="add">
          <ac:chgData name="GUILHERME DE ALMEIDA TORRÃO" userId="S::18131561747@cefet-rj.br::ff10ff08-d417-4815-8b59-3b38031f2261" providerId="AD" clId="Web-{9BD351AD-BB03-DBBE-8447-23C38A067172}" dt="2022-09-26T13:21:04.229" v="642"/>
          <ac:grpSpMkLst>
            <pc:docMk/>
            <pc:sldMk cId="3444077594" sldId="261"/>
            <ac:grpSpMk id="24" creationId="{E12BF2FB-8A96-4B53-86A0-04755C545EB8}"/>
          </ac:grpSpMkLst>
        </pc:grpChg>
        <pc:picChg chg="add mod">
          <ac:chgData name="GUILHERME DE ALMEIDA TORRÃO" userId="S::18131561747@cefet-rj.br::ff10ff08-d417-4815-8b59-3b38031f2261" providerId="AD" clId="Web-{9BD351AD-BB03-DBBE-8447-23C38A067172}" dt="2022-09-26T13:25:53.253" v="712" actId="1076"/>
          <ac:picMkLst>
            <pc:docMk/>
            <pc:sldMk cId="3444077594" sldId="261"/>
            <ac:picMk id="4" creationId="{4482536D-681B-7033-5AD9-FE2ED5D177B2}"/>
          </ac:picMkLst>
        </pc:picChg>
        <pc:picChg chg="add del mod">
          <ac:chgData name="GUILHERME DE ALMEIDA TORRÃO" userId="S::18131561747@cefet-rj.br::ff10ff08-d417-4815-8b59-3b38031f2261" providerId="AD" clId="Web-{9BD351AD-BB03-DBBE-8447-23C38A067172}" dt="2022-09-26T13:26:57.645" v="714"/>
          <ac:picMkLst>
            <pc:docMk/>
            <pc:sldMk cId="3444077594" sldId="261"/>
            <ac:picMk id="5" creationId="{1F806728-90E4-1B9B-467F-7D5D8558A1C2}"/>
          </ac:picMkLst>
        </pc:picChg>
      </pc:sldChg>
      <pc:sldMasterChg chg="del delSldLayout">
        <pc:chgData name="GUILHERME DE ALMEIDA TORRÃO" userId="S::18131561747@cefet-rj.br::ff10ff08-d417-4815-8b59-3b38031f2261" providerId="AD" clId="Web-{9BD351AD-BB03-DBBE-8447-23C38A067172}" dt="2022-09-26T11:57:46.746" v="426"/>
        <pc:sldMasterMkLst>
          <pc:docMk/>
          <pc:sldMasterMk cId="4085358638" sldId="2147483738"/>
        </pc:sldMasterMkLst>
        <pc:sldLayoutChg chg="del">
          <pc:chgData name="GUILHERME DE ALMEIDA TORRÃO" userId="S::18131561747@cefet-rj.br::ff10ff08-d417-4815-8b59-3b38031f2261" providerId="AD" clId="Web-{9BD351AD-BB03-DBBE-8447-23C38A067172}" dt="2022-09-26T11:57:46.746" v="426"/>
          <pc:sldLayoutMkLst>
            <pc:docMk/>
            <pc:sldMasterMk cId="4085358638" sldId="2147483738"/>
            <pc:sldLayoutMk cId="1674379598" sldId="2147483727"/>
          </pc:sldLayoutMkLst>
        </pc:sldLayoutChg>
        <pc:sldLayoutChg chg="del">
          <pc:chgData name="GUILHERME DE ALMEIDA TORRÃO" userId="S::18131561747@cefet-rj.br::ff10ff08-d417-4815-8b59-3b38031f2261" providerId="AD" clId="Web-{9BD351AD-BB03-DBBE-8447-23C38A067172}" dt="2022-09-26T11:57:46.746" v="426"/>
          <pc:sldLayoutMkLst>
            <pc:docMk/>
            <pc:sldMasterMk cId="4085358638" sldId="2147483738"/>
            <pc:sldLayoutMk cId="2531888699" sldId="2147483728"/>
          </pc:sldLayoutMkLst>
        </pc:sldLayoutChg>
        <pc:sldLayoutChg chg="del">
          <pc:chgData name="GUILHERME DE ALMEIDA TORRÃO" userId="S::18131561747@cefet-rj.br::ff10ff08-d417-4815-8b59-3b38031f2261" providerId="AD" clId="Web-{9BD351AD-BB03-DBBE-8447-23C38A067172}" dt="2022-09-26T11:57:46.746" v="426"/>
          <pc:sldLayoutMkLst>
            <pc:docMk/>
            <pc:sldMasterMk cId="4085358638" sldId="2147483738"/>
            <pc:sldLayoutMk cId="640775051" sldId="2147483729"/>
          </pc:sldLayoutMkLst>
        </pc:sldLayoutChg>
        <pc:sldLayoutChg chg="del">
          <pc:chgData name="GUILHERME DE ALMEIDA TORRÃO" userId="S::18131561747@cefet-rj.br::ff10ff08-d417-4815-8b59-3b38031f2261" providerId="AD" clId="Web-{9BD351AD-BB03-DBBE-8447-23C38A067172}" dt="2022-09-26T11:57:46.746" v="426"/>
          <pc:sldLayoutMkLst>
            <pc:docMk/>
            <pc:sldMasterMk cId="4085358638" sldId="2147483738"/>
            <pc:sldLayoutMk cId="3664180704" sldId="2147483730"/>
          </pc:sldLayoutMkLst>
        </pc:sldLayoutChg>
        <pc:sldLayoutChg chg="del">
          <pc:chgData name="GUILHERME DE ALMEIDA TORRÃO" userId="S::18131561747@cefet-rj.br::ff10ff08-d417-4815-8b59-3b38031f2261" providerId="AD" clId="Web-{9BD351AD-BB03-DBBE-8447-23C38A067172}" dt="2022-09-26T11:57:46.746" v="426"/>
          <pc:sldLayoutMkLst>
            <pc:docMk/>
            <pc:sldMasterMk cId="4085358638" sldId="2147483738"/>
            <pc:sldLayoutMk cId="3386462298" sldId="2147483731"/>
          </pc:sldLayoutMkLst>
        </pc:sldLayoutChg>
        <pc:sldLayoutChg chg="del">
          <pc:chgData name="GUILHERME DE ALMEIDA TORRÃO" userId="S::18131561747@cefet-rj.br::ff10ff08-d417-4815-8b59-3b38031f2261" providerId="AD" clId="Web-{9BD351AD-BB03-DBBE-8447-23C38A067172}" dt="2022-09-26T11:57:46.746" v="426"/>
          <pc:sldLayoutMkLst>
            <pc:docMk/>
            <pc:sldMasterMk cId="4085358638" sldId="2147483738"/>
            <pc:sldLayoutMk cId="4055759447" sldId="2147483732"/>
          </pc:sldLayoutMkLst>
        </pc:sldLayoutChg>
        <pc:sldLayoutChg chg="del">
          <pc:chgData name="GUILHERME DE ALMEIDA TORRÃO" userId="S::18131561747@cefet-rj.br::ff10ff08-d417-4815-8b59-3b38031f2261" providerId="AD" clId="Web-{9BD351AD-BB03-DBBE-8447-23C38A067172}" dt="2022-09-26T11:57:46.746" v="426"/>
          <pc:sldLayoutMkLst>
            <pc:docMk/>
            <pc:sldMasterMk cId="4085358638" sldId="2147483738"/>
            <pc:sldLayoutMk cId="1468356126" sldId="2147483733"/>
          </pc:sldLayoutMkLst>
        </pc:sldLayoutChg>
        <pc:sldLayoutChg chg="del">
          <pc:chgData name="GUILHERME DE ALMEIDA TORRÃO" userId="S::18131561747@cefet-rj.br::ff10ff08-d417-4815-8b59-3b38031f2261" providerId="AD" clId="Web-{9BD351AD-BB03-DBBE-8447-23C38A067172}" dt="2022-09-26T11:57:46.746" v="426"/>
          <pc:sldLayoutMkLst>
            <pc:docMk/>
            <pc:sldMasterMk cId="4085358638" sldId="2147483738"/>
            <pc:sldLayoutMk cId="3536604104" sldId="2147483734"/>
          </pc:sldLayoutMkLst>
        </pc:sldLayoutChg>
        <pc:sldLayoutChg chg="del">
          <pc:chgData name="GUILHERME DE ALMEIDA TORRÃO" userId="S::18131561747@cefet-rj.br::ff10ff08-d417-4815-8b59-3b38031f2261" providerId="AD" clId="Web-{9BD351AD-BB03-DBBE-8447-23C38A067172}" dt="2022-09-26T11:57:46.746" v="426"/>
          <pc:sldLayoutMkLst>
            <pc:docMk/>
            <pc:sldMasterMk cId="4085358638" sldId="2147483738"/>
            <pc:sldLayoutMk cId="2114497959" sldId="2147483735"/>
          </pc:sldLayoutMkLst>
        </pc:sldLayoutChg>
        <pc:sldLayoutChg chg="del">
          <pc:chgData name="GUILHERME DE ALMEIDA TORRÃO" userId="S::18131561747@cefet-rj.br::ff10ff08-d417-4815-8b59-3b38031f2261" providerId="AD" clId="Web-{9BD351AD-BB03-DBBE-8447-23C38A067172}" dt="2022-09-26T11:57:46.746" v="426"/>
          <pc:sldLayoutMkLst>
            <pc:docMk/>
            <pc:sldMasterMk cId="4085358638" sldId="2147483738"/>
            <pc:sldLayoutMk cId="3536427307" sldId="2147483736"/>
          </pc:sldLayoutMkLst>
        </pc:sldLayoutChg>
        <pc:sldLayoutChg chg="del">
          <pc:chgData name="GUILHERME DE ALMEIDA TORRÃO" userId="S::18131561747@cefet-rj.br::ff10ff08-d417-4815-8b59-3b38031f2261" providerId="AD" clId="Web-{9BD351AD-BB03-DBBE-8447-23C38A067172}" dt="2022-09-26T11:57:46.746" v="426"/>
          <pc:sldLayoutMkLst>
            <pc:docMk/>
            <pc:sldMasterMk cId="4085358638" sldId="2147483738"/>
            <pc:sldLayoutMk cId="204268153" sldId="2147483737"/>
          </pc:sldLayoutMkLst>
        </pc:sldLayoutChg>
      </pc:sldMasterChg>
      <pc:sldMasterChg chg="add del addSldLayout delSldLayout modSldLayout">
        <pc:chgData name="GUILHERME DE ALMEIDA TORRÃO" userId="S::18131561747@cefet-rj.br::ff10ff08-d417-4815-8b59-3b38031f2261" providerId="AD" clId="Web-{9BD351AD-BB03-DBBE-8447-23C38A067172}" dt="2022-09-26T12:57:50.254" v="492"/>
        <pc:sldMasterMkLst>
          <pc:docMk/>
          <pc:sldMasterMk cId="3208641469" sldId="2147483739"/>
        </pc:sldMasterMkLst>
        <pc:sldLayoutChg chg="add del mod replId">
          <pc:chgData name="GUILHERME DE ALMEIDA TORRÃO" userId="S::18131561747@cefet-rj.br::ff10ff08-d417-4815-8b59-3b38031f2261" providerId="AD" clId="Web-{9BD351AD-BB03-DBBE-8447-23C38A067172}" dt="2022-09-26T12:57:50.254" v="492"/>
          <pc:sldLayoutMkLst>
            <pc:docMk/>
            <pc:sldMasterMk cId="3208641469" sldId="2147483739"/>
            <pc:sldLayoutMk cId="3711667525" sldId="2147483740"/>
          </pc:sldLayoutMkLst>
        </pc:sldLayoutChg>
        <pc:sldLayoutChg chg="add del mod replId">
          <pc:chgData name="GUILHERME DE ALMEIDA TORRÃO" userId="S::18131561747@cefet-rj.br::ff10ff08-d417-4815-8b59-3b38031f2261" providerId="AD" clId="Web-{9BD351AD-BB03-DBBE-8447-23C38A067172}" dt="2022-09-26T12:57:50.254" v="492"/>
          <pc:sldLayoutMkLst>
            <pc:docMk/>
            <pc:sldMasterMk cId="3208641469" sldId="2147483739"/>
            <pc:sldLayoutMk cId="4264602260" sldId="2147483741"/>
          </pc:sldLayoutMkLst>
        </pc:sldLayoutChg>
        <pc:sldLayoutChg chg="add del mod replId">
          <pc:chgData name="GUILHERME DE ALMEIDA TORRÃO" userId="S::18131561747@cefet-rj.br::ff10ff08-d417-4815-8b59-3b38031f2261" providerId="AD" clId="Web-{9BD351AD-BB03-DBBE-8447-23C38A067172}" dt="2022-09-26T12:57:50.254" v="492"/>
          <pc:sldLayoutMkLst>
            <pc:docMk/>
            <pc:sldMasterMk cId="3208641469" sldId="2147483739"/>
            <pc:sldLayoutMk cId="1559437486" sldId="2147483742"/>
          </pc:sldLayoutMkLst>
        </pc:sldLayoutChg>
        <pc:sldLayoutChg chg="add del mod replId">
          <pc:chgData name="GUILHERME DE ALMEIDA TORRÃO" userId="S::18131561747@cefet-rj.br::ff10ff08-d417-4815-8b59-3b38031f2261" providerId="AD" clId="Web-{9BD351AD-BB03-DBBE-8447-23C38A067172}" dt="2022-09-26T12:57:50.254" v="492"/>
          <pc:sldLayoutMkLst>
            <pc:docMk/>
            <pc:sldMasterMk cId="3208641469" sldId="2147483739"/>
            <pc:sldLayoutMk cId="3042115482" sldId="2147483743"/>
          </pc:sldLayoutMkLst>
        </pc:sldLayoutChg>
        <pc:sldLayoutChg chg="add del mod replId">
          <pc:chgData name="GUILHERME DE ALMEIDA TORRÃO" userId="S::18131561747@cefet-rj.br::ff10ff08-d417-4815-8b59-3b38031f2261" providerId="AD" clId="Web-{9BD351AD-BB03-DBBE-8447-23C38A067172}" dt="2022-09-26T12:57:50.254" v="492"/>
          <pc:sldLayoutMkLst>
            <pc:docMk/>
            <pc:sldMasterMk cId="3208641469" sldId="2147483739"/>
            <pc:sldLayoutMk cId="3079376386" sldId="2147483744"/>
          </pc:sldLayoutMkLst>
        </pc:sldLayoutChg>
        <pc:sldLayoutChg chg="add del mod replId">
          <pc:chgData name="GUILHERME DE ALMEIDA TORRÃO" userId="S::18131561747@cefet-rj.br::ff10ff08-d417-4815-8b59-3b38031f2261" providerId="AD" clId="Web-{9BD351AD-BB03-DBBE-8447-23C38A067172}" dt="2022-09-26T12:57:50.254" v="492"/>
          <pc:sldLayoutMkLst>
            <pc:docMk/>
            <pc:sldMasterMk cId="3208641469" sldId="2147483739"/>
            <pc:sldLayoutMk cId="2069331022" sldId="2147483745"/>
          </pc:sldLayoutMkLst>
        </pc:sldLayoutChg>
        <pc:sldLayoutChg chg="add del mod replId">
          <pc:chgData name="GUILHERME DE ALMEIDA TORRÃO" userId="S::18131561747@cefet-rj.br::ff10ff08-d417-4815-8b59-3b38031f2261" providerId="AD" clId="Web-{9BD351AD-BB03-DBBE-8447-23C38A067172}" dt="2022-09-26T12:57:50.254" v="492"/>
          <pc:sldLayoutMkLst>
            <pc:docMk/>
            <pc:sldMasterMk cId="3208641469" sldId="2147483739"/>
            <pc:sldLayoutMk cId="4050137602" sldId="2147483746"/>
          </pc:sldLayoutMkLst>
        </pc:sldLayoutChg>
        <pc:sldLayoutChg chg="add del mod replId">
          <pc:chgData name="GUILHERME DE ALMEIDA TORRÃO" userId="S::18131561747@cefet-rj.br::ff10ff08-d417-4815-8b59-3b38031f2261" providerId="AD" clId="Web-{9BD351AD-BB03-DBBE-8447-23C38A067172}" dt="2022-09-26T12:57:50.254" v="492"/>
          <pc:sldLayoutMkLst>
            <pc:docMk/>
            <pc:sldMasterMk cId="3208641469" sldId="2147483739"/>
            <pc:sldLayoutMk cId="941946536" sldId="2147483747"/>
          </pc:sldLayoutMkLst>
        </pc:sldLayoutChg>
        <pc:sldLayoutChg chg="add del mod replId">
          <pc:chgData name="GUILHERME DE ALMEIDA TORRÃO" userId="S::18131561747@cefet-rj.br::ff10ff08-d417-4815-8b59-3b38031f2261" providerId="AD" clId="Web-{9BD351AD-BB03-DBBE-8447-23C38A067172}" dt="2022-09-26T12:57:50.254" v="492"/>
          <pc:sldLayoutMkLst>
            <pc:docMk/>
            <pc:sldMasterMk cId="3208641469" sldId="2147483739"/>
            <pc:sldLayoutMk cId="55754899" sldId="2147483748"/>
          </pc:sldLayoutMkLst>
        </pc:sldLayoutChg>
        <pc:sldLayoutChg chg="add del mod replId">
          <pc:chgData name="GUILHERME DE ALMEIDA TORRÃO" userId="S::18131561747@cefet-rj.br::ff10ff08-d417-4815-8b59-3b38031f2261" providerId="AD" clId="Web-{9BD351AD-BB03-DBBE-8447-23C38A067172}" dt="2022-09-26T12:57:50.254" v="492"/>
          <pc:sldLayoutMkLst>
            <pc:docMk/>
            <pc:sldMasterMk cId="3208641469" sldId="2147483739"/>
            <pc:sldLayoutMk cId="2457353645" sldId="2147483749"/>
          </pc:sldLayoutMkLst>
        </pc:sldLayoutChg>
        <pc:sldLayoutChg chg="add del mod replId">
          <pc:chgData name="GUILHERME DE ALMEIDA TORRÃO" userId="S::18131561747@cefet-rj.br::ff10ff08-d417-4815-8b59-3b38031f2261" providerId="AD" clId="Web-{9BD351AD-BB03-DBBE-8447-23C38A067172}" dt="2022-09-26T12:57:50.254" v="492"/>
          <pc:sldLayoutMkLst>
            <pc:docMk/>
            <pc:sldMasterMk cId="3208641469" sldId="2147483739"/>
            <pc:sldLayoutMk cId="3601780329" sldId="2147483750"/>
          </pc:sldLayoutMkLst>
        </pc:sldLayoutChg>
      </pc:sldMasterChg>
      <pc:sldMasterChg chg="add del addSldLayout delSldLayout modSldLayout">
        <pc:chgData name="GUILHERME DE ALMEIDA TORRÃO" userId="S::18131561747@cefet-rj.br::ff10ff08-d417-4815-8b59-3b38031f2261" providerId="AD" clId="Web-{9BD351AD-BB03-DBBE-8447-23C38A067172}" dt="2022-09-26T12:58:04.286" v="493"/>
        <pc:sldMasterMkLst>
          <pc:docMk/>
          <pc:sldMasterMk cId="1525619373" sldId="2147483751"/>
        </pc:sldMasterMkLst>
        <pc:sldLayoutChg chg="add del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1525619373" sldId="2147483751"/>
            <pc:sldLayoutMk cId="2163084079" sldId="2147483752"/>
          </pc:sldLayoutMkLst>
        </pc:sldLayoutChg>
        <pc:sldLayoutChg chg="add del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1525619373" sldId="2147483751"/>
            <pc:sldLayoutMk cId="3021780160" sldId="2147483753"/>
          </pc:sldLayoutMkLst>
        </pc:sldLayoutChg>
        <pc:sldLayoutChg chg="add del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1525619373" sldId="2147483751"/>
            <pc:sldLayoutMk cId="1078514004" sldId="2147483754"/>
          </pc:sldLayoutMkLst>
        </pc:sldLayoutChg>
        <pc:sldLayoutChg chg="add del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1525619373" sldId="2147483751"/>
            <pc:sldLayoutMk cId="1163792782" sldId="2147483755"/>
          </pc:sldLayoutMkLst>
        </pc:sldLayoutChg>
        <pc:sldLayoutChg chg="add del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1525619373" sldId="2147483751"/>
            <pc:sldLayoutMk cId="731842282" sldId="2147483756"/>
          </pc:sldLayoutMkLst>
        </pc:sldLayoutChg>
        <pc:sldLayoutChg chg="add del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1525619373" sldId="2147483751"/>
            <pc:sldLayoutMk cId="139316674" sldId="2147483757"/>
          </pc:sldLayoutMkLst>
        </pc:sldLayoutChg>
        <pc:sldLayoutChg chg="add del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1525619373" sldId="2147483751"/>
            <pc:sldLayoutMk cId="1967005195" sldId="2147483758"/>
          </pc:sldLayoutMkLst>
        </pc:sldLayoutChg>
        <pc:sldLayoutChg chg="add del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1525619373" sldId="2147483751"/>
            <pc:sldLayoutMk cId="424532711" sldId="2147483759"/>
          </pc:sldLayoutMkLst>
        </pc:sldLayoutChg>
        <pc:sldLayoutChg chg="add del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1525619373" sldId="2147483751"/>
            <pc:sldLayoutMk cId="2496306963" sldId="2147483760"/>
          </pc:sldLayoutMkLst>
        </pc:sldLayoutChg>
        <pc:sldLayoutChg chg="add del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1525619373" sldId="2147483751"/>
            <pc:sldLayoutMk cId="3014478678" sldId="2147483761"/>
          </pc:sldLayoutMkLst>
        </pc:sldLayoutChg>
        <pc:sldLayoutChg chg="add del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1525619373" sldId="2147483751"/>
            <pc:sldLayoutMk cId="2867565152" sldId="2147483762"/>
          </pc:sldLayoutMkLst>
        </pc:sldLayoutChg>
      </pc:sldMasterChg>
      <pc:sldMasterChg chg="add addSldLayout modSldLayout">
        <pc:chgData name="GUILHERME DE ALMEIDA TORRÃO" userId="S::18131561747@cefet-rj.br::ff10ff08-d417-4815-8b59-3b38031f2261" providerId="AD" clId="Web-{9BD351AD-BB03-DBBE-8447-23C38A067172}" dt="2022-09-26T12:58:04.286" v="493"/>
        <pc:sldMasterMkLst>
          <pc:docMk/>
          <pc:sldMasterMk cId="2145915857" sldId="2147483763"/>
        </pc:sldMasterMkLst>
        <pc:sldLayoutChg chg="add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2145915857" sldId="2147483763"/>
            <pc:sldLayoutMk cId="807077745" sldId="2147483764"/>
          </pc:sldLayoutMkLst>
        </pc:sldLayoutChg>
        <pc:sldLayoutChg chg="add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2145915857" sldId="2147483763"/>
            <pc:sldLayoutMk cId="856531802" sldId="2147483765"/>
          </pc:sldLayoutMkLst>
        </pc:sldLayoutChg>
        <pc:sldLayoutChg chg="add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2145915857" sldId="2147483763"/>
            <pc:sldLayoutMk cId="1012158643" sldId="2147483766"/>
          </pc:sldLayoutMkLst>
        </pc:sldLayoutChg>
        <pc:sldLayoutChg chg="add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2145915857" sldId="2147483763"/>
            <pc:sldLayoutMk cId="2606911379" sldId="2147483767"/>
          </pc:sldLayoutMkLst>
        </pc:sldLayoutChg>
        <pc:sldLayoutChg chg="add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2145915857" sldId="2147483763"/>
            <pc:sldLayoutMk cId="1595465210" sldId="2147483768"/>
          </pc:sldLayoutMkLst>
        </pc:sldLayoutChg>
        <pc:sldLayoutChg chg="add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2145915857" sldId="2147483763"/>
            <pc:sldLayoutMk cId="897030307" sldId="2147483769"/>
          </pc:sldLayoutMkLst>
        </pc:sldLayoutChg>
        <pc:sldLayoutChg chg="add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2145915857" sldId="2147483763"/>
            <pc:sldLayoutMk cId="144821882" sldId="2147483770"/>
          </pc:sldLayoutMkLst>
        </pc:sldLayoutChg>
        <pc:sldLayoutChg chg="add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2145915857" sldId="2147483763"/>
            <pc:sldLayoutMk cId="1867705090" sldId="2147483771"/>
          </pc:sldLayoutMkLst>
        </pc:sldLayoutChg>
        <pc:sldLayoutChg chg="add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2145915857" sldId="2147483763"/>
            <pc:sldLayoutMk cId="2714675139" sldId="2147483772"/>
          </pc:sldLayoutMkLst>
        </pc:sldLayoutChg>
        <pc:sldLayoutChg chg="add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2145915857" sldId="2147483763"/>
            <pc:sldLayoutMk cId="304195795" sldId="2147483773"/>
          </pc:sldLayoutMkLst>
        </pc:sldLayoutChg>
        <pc:sldLayoutChg chg="add mod replId">
          <pc:chgData name="GUILHERME DE ALMEIDA TORRÃO" userId="S::18131561747@cefet-rj.br::ff10ff08-d417-4815-8b59-3b38031f2261" providerId="AD" clId="Web-{9BD351AD-BB03-DBBE-8447-23C38A067172}" dt="2022-09-26T12:58:04.286" v="493"/>
          <pc:sldLayoutMkLst>
            <pc:docMk/>
            <pc:sldMasterMk cId="2145915857" sldId="2147483763"/>
            <pc:sldLayoutMk cId="1785161373" sldId="2147483774"/>
          </pc:sldLayoutMkLst>
        </pc:sldLayoutChg>
      </pc:sldMasterChg>
    </pc:docChg>
  </pc:docChgLst>
  <pc:docChgLst>
    <pc:chgData name="GUILHERME DE ALMEIDA TORRÃO" userId="S::18131561747@cefet-rj.br::ff10ff08-d417-4815-8b59-3b38031f2261" providerId="AD" clId="Web-{0AC748FE-8DC4-4510-BBC0-72414918DEB4}"/>
    <pc:docChg chg="modSld addMainMaster delMainMaster">
      <pc:chgData name="GUILHERME DE ALMEIDA TORRÃO" userId="S::18131561747@cefet-rj.br::ff10ff08-d417-4815-8b59-3b38031f2261" providerId="AD" clId="Web-{0AC748FE-8DC4-4510-BBC0-72414918DEB4}" dt="2022-09-21T12:30:11.988" v="1" actId="1076"/>
      <pc:docMkLst>
        <pc:docMk/>
      </pc:docMkLst>
      <pc:sldChg chg="addSp modSp mod setBg modClrScheme chgLayout">
        <pc:chgData name="GUILHERME DE ALMEIDA TORRÃO" userId="S::18131561747@cefet-rj.br::ff10ff08-d417-4815-8b59-3b38031f2261" providerId="AD" clId="Web-{0AC748FE-8DC4-4510-BBC0-72414918DEB4}" dt="2022-09-21T12:30:11.988" v="1" actId="1076"/>
        <pc:sldMkLst>
          <pc:docMk/>
          <pc:sldMk cId="2210866551" sldId="256"/>
        </pc:sldMkLst>
        <pc:spChg chg="mod">
          <ac:chgData name="GUILHERME DE ALMEIDA TORRÃO" userId="S::18131561747@cefet-rj.br::ff10ff08-d417-4815-8b59-3b38031f2261" providerId="AD" clId="Web-{0AC748FE-8DC4-4510-BBC0-72414918DEB4}" dt="2022-09-21T12:29:23.331" v="0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GUILHERME DE ALMEIDA TORRÃO" userId="S::18131561747@cefet-rj.br::ff10ff08-d417-4815-8b59-3b38031f2261" providerId="AD" clId="Web-{0AC748FE-8DC4-4510-BBC0-72414918DEB4}" dt="2022-09-21T12:29:23.331" v="0"/>
          <ac:spMkLst>
            <pc:docMk/>
            <pc:sldMk cId="2210866551" sldId="256"/>
            <ac:spMk id="3" creationId="{00000000-0000-0000-0000-000000000000}"/>
          </ac:spMkLst>
        </pc:spChg>
        <pc:spChg chg="add">
          <ac:chgData name="GUILHERME DE ALMEIDA TORRÃO" userId="S::18131561747@cefet-rj.br::ff10ff08-d417-4815-8b59-3b38031f2261" providerId="AD" clId="Web-{0AC748FE-8DC4-4510-BBC0-72414918DEB4}" dt="2022-09-21T12:29:23.331" v="0"/>
          <ac:spMkLst>
            <pc:docMk/>
            <pc:sldMk cId="2210866551" sldId="256"/>
            <ac:spMk id="9" creationId="{4EFE82FE-7465-AE46-88DF-34D347E83B84}"/>
          </ac:spMkLst>
        </pc:spChg>
        <pc:grpChg chg="add">
          <ac:chgData name="GUILHERME DE ALMEIDA TORRÃO" userId="S::18131561747@cefet-rj.br::ff10ff08-d417-4815-8b59-3b38031f2261" providerId="AD" clId="Web-{0AC748FE-8DC4-4510-BBC0-72414918DEB4}" dt="2022-09-21T12:29:23.331" v="0"/>
          <ac:grpSpMkLst>
            <pc:docMk/>
            <pc:sldMk cId="2210866551" sldId="256"/>
            <ac:grpSpMk id="11" creationId="{66F2B51C-9578-EB41-A17E-FFF9D491ADA0}"/>
          </ac:grpSpMkLst>
        </pc:grpChg>
        <pc:picChg chg="add mod">
          <ac:chgData name="GUILHERME DE ALMEIDA TORRÃO" userId="S::18131561747@cefet-rj.br::ff10ff08-d417-4815-8b59-3b38031f2261" providerId="AD" clId="Web-{0AC748FE-8DC4-4510-BBC0-72414918DEB4}" dt="2022-09-21T12:30:11.988" v="1" actId="1076"/>
          <ac:picMkLst>
            <pc:docMk/>
            <pc:sldMk cId="2210866551" sldId="256"/>
            <ac:picMk id="4" creationId="{2F7FD61C-5237-4EAD-8922-D702FC400F57}"/>
          </ac:picMkLst>
        </pc:picChg>
        <pc:cxnChg chg="add">
          <ac:chgData name="GUILHERME DE ALMEIDA TORRÃO" userId="S::18131561747@cefet-rj.br::ff10ff08-d417-4815-8b59-3b38031f2261" providerId="AD" clId="Web-{0AC748FE-8DC4-4510-BBC0-72414918DEB4}" dt="2022-09-21T12:29:23.331" v="0"/>
          <ac:cxnSpMkLst>
            <pc:docMk/>
            <pc:sldMk cId="2210866551" sldId="256"/>
            <ac:cxnSpMk id="20" creationId="{EEA70831-9A8D-3B4D-8EA5-EE32F93E94E9}"/>
          </ac:cxnSpMkLst>
        </pc:cxnChg>
      </pc:sldChg>
      <pc:sldMasterChg chg="del delSldLayout">
        <pc:chgData name="GUILHERME DE ALMEIDA TORRÃO" userId="S::18131561747@cefet-rj.br::ff10ff08-d417-4815-8b59-3b38031f2261" providerId="AD" clId="Web-{0AC748FE-8DC4-4510-BBC0-72414918DEB4}" dt="2022-09-21T12:29:23.331" v="0"/>
        <pc:sldMasterMkLst>
          <pc:docMk/>
          <pc:sldMasterMk cId="2675746937" sldId="2147483648"/>
        </pc:sldMasterMkLst>
        <pc:sldLayoutChg chg="del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">
        <pc:chgData name="GUILHERME DE ALMEIDA TORRÃO" userId="S::18131561747@cefet-rj.br::ff10ff08-d417-4815-8b59-3b38031f2261" providerId="AD" clId="Web-{0AC748FE-8DC4-4510-BBC0-72414918DEB4}" dt="2022-09-21T12:29:23.331" v="0"/>
        <pc:sldMasterMkLst>
          <pc:docMk/>
          <pc:sldMasterMk cId="4085358638" sldId="2147483738"/>
        </pc:sldMasterMkLst>
        <pc:sldLayoutChg chg="add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4085358638" sldId="2147483738"/>
            <pc:sldLayoutMk cId="1674379598" sldId="2147483727"/>
          </pc:sldLayoutMkLst>
        </pc:sldLayoutChg>
        <pc:sldLayoutChg chg="add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4085358638" sldId="2147483738"/>
            <pc:sldLayoutMk cId="2531888699" sldId="2147483728"/>
          </pc:sldLayoutMkLst>
        </pc:sldLayoutChg>
        <pc:sldLayoutChg chg="add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4085358638" sldId="2147483738"/>
            <pc:sldLayoutMk cId="640775051" sldId="2147483729"/>
          </pc:sldLayoutMkLst>
        </pc:sldLayoutChg>
        <pc:sldLayoutChg chg="add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4085358638" sldId="2147483738"/>
            <pc:sldLayoutMk cId="3664180704" sldId="2147483730"/>
          </pc:sldLayoutMkLst>
        </pc:sldLayoutChg>
        <pc:sldLayoutChg chg="add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4085358638" sldId="2147483738"/>
            <pc:sldLayoutMk cId="3386462298" sldId="2147483731"/>
          </pc:sldLayoutMkLst>
        </pc:sldLayoutChg>
        <pc:sldLayoutChg chg="add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4085358638" sldId="2147483738"/>
            <pc:sldLayoutMk cId="4055759447" sldId="2147483732"/>
          </pc:sldLayoutMkLst>
        </pc:sldLayoutChg>
        <pc:sldLayoutChg chg="add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4085358638" sldId="2147483738"/>
            <pc:sldLayoutMk cId="1468356126" sldId="2147483733"/>
          </pc:sldLayoutMkLst>
        </pc:sldLayoutChg>
        <pc:sldLayoutChg chg="add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4085358638" sldId="2147483738"/>
            <pc:sldLayoutMk cId="3536604104" sldId="2147483734"/>
          </pc:sldLayoutMkLst>
        </pc:sldLayoutChg>
        <pc:sldLayoutChg chg="add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4085358638" sldId="2147483738"/>
            <pc:sldLayoutMk cId="2114497959" sldId="2147483735"/>
          </pc:sldLayoutMkLst>
        </pc:sldLayoutChg>
        <pc:sldLayoutChg chg="add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4085358638" sldId="2147483738"/>
            <pc:sldLayoutMk cId="3536427307" sldId="2147483736"/>
          </pc:sldLayoutMkLst>
        </pc:sldLayoutChg>
        <pc:sldLayoutChg chg="add">
          <pc:chgData name="GUILHERME DE ALMEIDA TORRÃO" userId="S::18131561747@cefet-rj.br::ff10ff08-d417-4815-8b59-3b38031f2261" providerId="AD" clId="Web-{0AC748FE-8DC4-4510-BBC0-72414918DEB4}" dt="2022-09-21T12:29:23.331" v="0"/>
          <pc:sldLayoutMkLst>
            <pc:docMk/>
            <pc:sldMasterMk cId="4085358638" sldId="2147483738"/>
            <pc:sldLayoutMk cId="204268153" sldId="2147483737"/>
          </pc:sldLayoutMkLst>
        </pc:sldLayoutChg>
      </pc:sldMasterChg>
    </pc:docChg>
  </pc:docChgLst>
  <pc:docChgLst>
    <pc:chgData name="GUILHERME DE ALMEIDA TORRÃO" userId="S::18131561747@cefet-rj.br::ff10ff08-d417-4815-8b59-3b38031f2261" providerId="AD" clId="Web-{FBFAA001-062C-46D0-A61C-7F608EF82F41}"/>
    <pc:docChg chg="addSld delSld modSld addMainMaster delMainMaster">
      <pc:chgData name="GUILHERME DE ALMEIDA TORRÃO" userId="S::18131561747@cefet-rj.br::ff10ff08-d417-4815-8b59-3b38031f2261" providerId="AD" clId="Web-{FBFAA001-062C-46D0-A61C-7F608EF82F41}" dt="2022-09-27T18:09:49.339" v="361"/>
      <pc:docMkLst>
        <pc:docMk/>
      </pc:docMkLst>
      <pc:sldChg chg="addSp delSp modSp mod modClrScheme delDesignElem chgLayout">
        <pc:chgData name="GUILHERME DE ALMEIDA TORRÃO" userId="S::18131561747@cefet-rj.br::ff10ff08-d417-4815-8b59-3b38031f2261" providerId="AD" clId="Web-{FBFAA001-062C-46D0-A61C-7F608EF82F41}" dt="2022-09-27T17:51:23.985" v="217" actId="1076"/>
        <pc:sldMkLst>
          <pc:docMk/>
          <pc:sldMk cId="2210866551" sldId="256"/>
        </pc:sldMkLst>
        <pc:spChg chg="mod ord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2210866551" sldId="256"/>
            <ac:spMk id="10" creationId="{C0B27210-D0CA-4654-B3E3-9ABB4F178EA1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2210866551" sldId="256"/>
            <ac:spMk id="12" creationId="{1DB7C82F-AB7E-4F0C-B829-FA1B9C415180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2210866551" sldId="256"/>
            <ac:spMk id="14" creationId="{70B66945-4967-4040-926D-DCA44313CDAB}"/>
          </ac:spMkLst>
        </pc:spChg>
        <pc:picChg chg="del mod">
          <ac:chgData name="GUILHERME DE ALMEIDA TORRÃO" userId="S::18131561747@cefet-rj.br::ff10ff08-d417-4815-8b59-3b38031f2261" providerId="AD" clId="Web-{FBFAA001-062C-46D0-A61C-7F608EF82F41}" dt="2022-09-27T17:36:24.793" v="54"/>
          <ac:picMkLst>
            <pc:docMk/>
            <pc:sldMk cId="2210866551" sldId="256"/>
            <ac:picMk id="5" creationId="{93670E2D-96C8-1344-B95B-54DA67862CC5}"/>
          </ac:picMkLst>
        </pc:picChg>
        <pc:picChg chg="add del mod">
          <ac:chgData name="GUILHERME DE ALMEIDA TORRÃO" userId="S::18131561747@cefet-rj.br::ff10ff08-d417-4815-8b59-3b38031f2261" providerId="AD" clId="Web-{FBFAA001-062C-46D0-A61C-7F608EF82F41}" dt="2022-09-27T17:37:24.169" v="60"/>
          <ac:picMkLst>
            <pc:docMk/>
            <pc:sldMk cId="2210866551" sldId="256"/>
            <ac:picMk id="6" creationId="{2AEA6088-67AE-A16D-3FFD-2227F81C188A}"/>
          </ac:picMkLst>
        </pc:picChg>
        <pc:picChg chg="add mod">
          <ac:chgData name="GUILHERME DE ALMEIDA TORRÃO" userId="S::18131561747@cefet-rj.br::ff10ff08-d417-4815-8b59-3b38031f2261" providerId="AD" clId="Web-{FBFAA001-062C-46D0-A61C-7F608EF82F41}" dt="2022-09-27T17:51:23.985" v="217" actId="1076"/>
          <ac:picMkLst>
            <pc:docMk/>
            <pc:sldMk cId="2210866551" sldId="256"/>
            <ac:picMk id="7" creationId="{0F4F4C67-E58A-6BB6-1AEE-ACF92A888137}"/>
          </ac:picMkLst>
        </pc:picChg>
      </pc:sldChg>
      <pc:sldChg chg="addSp delSp modSp mod modTransition modClrScheme addAnim modAnim delDesignElem modShow chgLayout">
        <pc:chgData name="GUILHERME DE ALMEIDA TORRÃO" userId="S::18131561747@cefet-rj.br::ff10ff08-d417-4815-8b59-3b38031f2261" providerId="AD" clId="Web-{FBFAA001-062C-46D0-A61C-7F608EF82F41}" dt="2022-09-27T18:04:34.254" v="337"/>
        <pc:sldMkLst>
          <pc:docMk/>
          <pc:sldMk cId="3134969747" sldId="257"/>
        </pc:sldMkLst>
        <pc:spChg chg="mod ord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3134969747" sldId="257"/>
            <ac:spMk id="2" creationId="{1A753131-9612-1C36-22C8-79220544FD82}"/>
          </ac:spMkLst>
        </pc:spChg>
        <pc:spChg chg="add mod">
          <ac:chgData name="GUILHERME DE ALMEIDA TORRÃO" userId="S::18131561747@cefet-rj.br::ff10ff08-d417-4815-8b59-3b38031f2261" providerId="AD" clId="Web-{FBFAA001-062C-46D0-A61C-7F608EF82F41}" dt="2022-09-27T17:53:20.285" v="240" actId="14100"/>
          <ac:spMkLst>
            <pc:docMk/>
            <pc:sldMk cId="3134969747" sldId="257"/>
            <ac:spMk id="6" creationId="{FE626768-A4AF-6522-9AE3-C28CE1576E53}"/>
          </ac:spMkLst>
        </pc:spChg>
        <pc:spChg chg="mod ord">
          <ac:chgData name="GUILHERME DE ALMEIDA TORRÃO" userId="S::18131561747@cefet-rj.br::ff10ff08-d417-4815-8b59-3b38031f2261" providerId="AD" clId="Web-{FBFAA001-062C-46D0-A61C-7F608EF82F41}" dt="2022-09-27T17:53:44.707" v="245" actId="20577"/>
          <ac:spMkLst>
            <pc:docMk/>
            <pc:sldMk cId="3134969747" sldId="257"/>
            <ac:spMk id="42" creationId="{9C94C94E-0872-A43E-793E-FC42DEF46ADE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38:05.342" v="67"/>
          <ac:spMkLst>
            <pc:docMk/>
            <pc:sldMk cId="3134969747" sldId="257"/>
            <ac:spMk id="45" creationId="{A7B99495-F43F-4D80-A44F-2CB4764EB90B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38:05.342" v="67"/>
          <ac:spMkLst>
            <pc:docMk/>
            <pc:sldMk cId="3134969747" sldId="257"/>
            <ac:spMk id="46" creationId="{70BEB1E7-2F88-40BC-B73D-42E5B6F80BFC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38:05.342" v="67"/>
          <ac:spMkLst>
            <pc:docMk/>
            <pc:sldMk cId="3134969747" sldId="257"/>
            <ac:spMk id="47" creationId="{D2B783EE-0239-4717-BBEA-8C9EAC61C824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38:47.249" v="71"/>
          <ac:spMkLst>
            <pc:docMk/>
            <pc:sldMk cId="3134969747" sldId="257"/>
            <ac:spMk id="52" creationId="{05C7EBC3-4672-4DAB-81C2-58661FAFAED6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38:47.249" v="71"/>
          <ac:spMkLst>
            <pc:docMk/>
            <pc:sldMk cId="3134969747" sldId="257"/>
            <ac:spMk id="54" creationId="{40BF962F-4C6F-461E-86F2-C43F56CC939B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38:47.249" v="71"/>
          <ac:spMkLst>
            <pc:docMk/>
            <pc:sldMk cId="3134969747" sldId="257"/>
            <ac:spMk id="56" creationId="{2E94A4F7-38E4-45EA-8E2E-CE1B5766B4F1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3134969747" sldId="257"/>
            <ac:spMk id="61" creationId="{05C7EBC3-4672-4DAB-81C2-58661FAFAED6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3134969747" sldId="257"/>
            <ac:spMk id="63" creationId="{40BF962F-4C6F-461E-86F2-C43F56CC939B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3134969747" sldId="257"/>
            <ac:spMk id="65" creationId="{2E94A4F7-38E4-45EA-8E2E-CE1B5766B4F1}"/>
          </ac:spMkLst>
        </pc:spChg>
        <pc:picChg chg="add mod">
          <ac:chgData name="GUILHERME DE ALMEIDA TORRÃO" userId="S::18131561747@cefet-rj.br::ff10ff08-d417-4815-8b59-3b38031f2261" providerId="AD" clId="Web-{FBFAA001-062C-46D0-A61C-7F608EF82F41}" dt="2022-09-27T17:39:05.437" v="77" actId="1076"/>
          <ac:picMkLst>
            <pc:docMk/>
            <pc:sldMk cId="3134969747" sldId="257"/>
            <ac:picMk id="3" creationId="{315E7BA4-5DAC-1579-D820-AA846D72884A}"/>
          </ac:picMkLst>
        </pc:picChg>
        <pc:picChg chg="del mod">
          <ac:chgData name="GUILHERME DE ALMEIDA TORRÃO" userId="S::18131561747@cefet-rj.br::ff10ff08-d417-4815-8b59-3b38031f2261" providerId="AD" clId="Web-{FBFAA001-062C-46D0-A61C-7F608EF82F41}" dt="2022-09-27T17:38:32.889" v="68"/>
          <ac:picMkLst>
            <pc:docMk/>
            <pc:sldMk cId="3134969747" sldId="257"/>
            <ac:picMk id="4" creationId="{90E42C34-7943-3C90-0E3F-9D89A704B1CF}"/>
          </ac:picMkLst>
        </pc:picChg>
        <pc:picChg chg="del mod">
          <ac:chgData name="GUILHERME DE ALMEIDA TORRÃO" userId="S::18131561747@cefet-rj.br::ff10ff08-d417-4815-8b59-3b38031f2261" providerId="AD" clId="Web-{FBFAA001-062C-46D0-A61C-7F608EF82F41}" dt="2022-09-27T17:37:43.920" v="66"/>
          <ac:picMkLst>
            <pc:docMk/>
            <pc:sldMk cId="3134969747" sldId="257"/>
            <ac:picMk id="5" creationId="{8C3E574B-76E3-8EB3-B19F-57651C48CEEF}"/>
          </ac:picMkLst>
        </pc:picChg>
      </pc:sldChg>
      <pc:sldChg chg="addSp delSp modSp mod modTransition modClrScheme addAnim delAnim modAnim setClrOvrMap delDesignElem chgLayout">
        <pc:chgData name="GUILHERME DE ALMEIDA TORRÃO" userId="S::18131561747@cefet-rj.br::ff10ff08-d417-4815-8b59-3b38031f2261" providerId="AD" clId="Web-{FBFAA001-062C-46D0-A61C-7F608EF82F41}" dt="2022-09-27T18:04:47.395" v="338"/>
        <pc:sldMkLst>
          <pc:docMk/>
          <pc:sldMk cId="23507560" sldId="258"/>
        </pc:sldMkLst>
        <pc:spChg chg="mod ord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23507560" sldId="258"/>
            <ac:spMk id="2" creationId="{1064D665-2BB4-3F02-03A0-26A69DCC3D57}"/>
          </ac:spMkLst>
        </pc:spChg>
        <pc:spChg chg="mod ord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23507560" sldId="258"/>
            <ac:spMk id="8" creationId="{844B0DA2-92EC-C0E5-69FE-D0E9B9A3E71A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39:26" v="79"/>
          <ac:spMkLst>
            <pc:docMk/>
            <pc:sldMk cId="23507560" sldId="258"/>
            <ac:spMk id="14" creationId="{AB45A142-4255-493C-8284-5D566C121B10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23507560" sldId="258"/>
            <ac:spMk id="17" creationId="{D928DD85-BB99-450D-A702-2683E0296282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23507560" sldId="258"/>
            <ac:spMk id="18" creationId="{240E5BD2-4019-4012-A1AA-628900E659E9}"/>
          </ac:spMkLst>
        </pc:spChg>
        <pc:picChg chg="mod ord">
          <ac:chgData name="GUILHERME DE ALMEIDA TORRÃO" userId="S::18131561747@cefet-rj.br::ff10ff08-d417-4815-8b59-3b38031f2261" providerId="AD" clId="Web-{FBFAA001-062C-46D0-A61C-7F608EF82F41}" dt="2022-09-27T17:39:26" v="80"/>
          <ac:picMkLst>
            <pc:docMk/>
            <pc:sldMk cId="23507560" sldId="258"/>
            <ac:picMk id="4" creationId="{83E2E93D-1FE5-B1AB-3A28-0B81C26C775E}"/>
          </ac:picMkLst>
        </pc:picChg>
        <pc:cxnChg chg="add del">
          <ac:chgData name="GUILHERME DE ALMEIDA TORRÃO" userId="S::18131561747@cefet-rj.br::ff10ff08-d417-4815-8b59-3b38031f2261" providerId="AD" clId="Web-{FBFAA001-062C-46D0-A61C-7F608EF82F41}" dt="2022-09-27T17:39:26" v="79"/>
          <ac:cxnSpMkLst>
            <pc:docMk/>
            <pc:sldMk cId="23507560" sldId="258"/>
            <ac:cxnSpMk id="15" creationId="{38FB9660-F42F-4313-BBC4-47C007FE484C}"/>
          </ac:cxnSpMkLst>
        </pc:cxnChg>
      </pc:sldChg>
      <pc:sldChg chg="addSp delSp modSp mod modTransition modClrScheme addAnim modAnim delDesignElem chgLayout">
        <pc:chgData name="GUILHERME DE ALMEIDA TORRÃO" userId="S::18131561747@cefet-rj.br::ff10ff08-d417-4815-8b59-3b38031f2261" providerId="AD" clId="Web-{FBFAA001-062C-46D0-A61C-7F608EF82F41}" dt="2022-09-27T18:04:49.129" v="339"/>
        <pc:sldMkLst>
          <pc:docMk/>
          <pc:sldMk cId="2563714442" sldId="259"/>
        </pc:sldMkLst>
        <pc:spChg chg="mod ord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2563714442" sldId="259"/>
            <ac:spMk id="2" creationId="{D5B79D22-DE99-5C7B-85F7-9469B21C8A3D}"/>
          </ac:spMkLst>
        </pc:spChg>
        <pc:spChg chg="mod ord">
          <ac:chgData name="GUILHERME DE ALMEIDA TORRÃO" userId="S::18131561747@cefet-rj.br::ff10ff08-d417-4815-8b59-3b38031f2261" providerId="AD" clId="Web-{FBFAA001-062C-46D0-A61C-7F608EF82F41}" dt="2022-09-27T17:54:23.802" v="255" actId="14100"/>
          <ac:spMkLst>
            <pc:docMk/>
            <pc:sldMk cId="2563714442" sldId="259"/>
            <ac:spMk id="4" creationId="{DBA0EF6A-45F5-10CD-7BC5-579CC98A7449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2563714442" sldId="259"/>
            <ac:spMk id="10" creationId="{05C7EBC3-4672-4DAB-81C2-58661FAFAED6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2563714442" sldId="259"/>
            <ac:spMk id="13" creationId="{40BF962F-4C6F-461E-86F2-C43F56CC939B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2563714442" sldId="259"/>
            <ac:spMk id="16" creationId="{2E94A4F7-38E4-45EA-8E2E-CE1B5766B4F1}"/>
          </ac:spMkLst>
        </pc:spChg>
        <pc:picChg chg="mod ord">
          <ac:chgData name="GUILHERME DE ALMEIDA TORRÃO" userId="S::18131561747@cefet-rj.br::ff10ff08-d417-4815-8b59-3b38031f2261" providerId="AD" clId="Web-{FBFAA001-062C-46D0-A61C-7F608EF82F41}" dt="2022-09-27T17:43:43.162" v="118"/>
          <ac:picMkLst>
            <pc:docMk/>
            <pc:sldMk cId="2563714442" sldId="259"/>
            <ac:picMk id="7" creationId="{C0D6271D-51B7-6BA3-560D-64D495625716}"/>
          </ac:picMkLst>
        </pc:picChg>
      </pc:sldChg>
      <pc:sldChg chg="addSp delSp modSp del mod modClrScheme chgLayout">
        <pc:chgData name="GUILHERME DE ALMEIDA TORRÃO" userId="S::18131561747@cefet-rj.br::ff10ff08-d417-4815-8b59-3b38031f2261" providerId="AD" clId="Web-{FBFAA001-062C-46D0-A61C-7F608EF82F41}" dt="2022-09-27T17:47:04.808" v="176"/>
        <pc:sldMkLst>
          <pc:docMk/>
          <pc:sldMk cId="1773029576" sldId="260"/>
        </pc:sldMkLst>
        <pc:graphicFrameChg chg="add del mod modGraphic">
          <ac:chgData name="GUILHERME DE ALMEIDA TORRÃO" userId="S::18131561747@cefet-rj.br::ff10ff08-d417-4815-8b59-3b38031f2261" providerId="AD" clId="Web-{FBFAA001-062C-46D0-A61C-7F608EF82F41}" dt="2022-09-27T17:41:34.159" v="93"/>
          <ac:graphicFrameMkLst>
            <pc:docMk/>
            <pc:sldMk cId="1773029576" sldId="260"/>
            <ac:graphicFrameMk id="2" creationId="{205E707C-6487-E8E2-00D6-66478295B3DC}"/>
          </ac:graphicFrameMkLst>
        </pc:graphicFrameChg>
        <pc:picChg chg="mod">
          <ac:chgData name="GUILHERME DE ALMEIDA TORRÃO" userId="S::18131561747@cefet-rj.br::ff10ff08-d417-4815-8b59-3b38031f2261" providerId="AD" clId="Web-{FBFAA001-062C-46D0-A61C-7F608EF82F41}" dt="2022-09-27T17:43:03.099" v="110"/>
          <ac:picMkLst>
            <pc:docMk/>
            <pc:sldMk cId="1773029576" sldId="260"/>
            <ac:picMk id="6" creationId="{BFEF1521-FFA9-0DF1-A903-BB8685C23811}"/>
          </ac:picMkLst>
        </pc:picChg>
      </pc:sldChg>
      <pc:sldChg chg="addSp delSp modSp mod modTransition setBg modClrScheme addAnim modAnim setClrOvrMap delDesignElem chgLayout">
        <pc:chgData name="GUILHERME DE ALMEIDA TORRÃO" userId="S::18131561747@cefet-rj.br::ff10ff08-d417-4815-8b59-3b38031f2261" providerId="AD" clId="Web-{FBFAA001-062C-46D0-A61C-7F608EF82F41}" dt="2022-09-27T18:05:10.380" v="350"/>
        <pc:sldMkLst>
          <pc:docMk/>
          <pc:sldMk cId="3444077594" sldId="261"/>
        </pc:sldMkLst>
        <pc:spChg chg="mod ord">
          <ac:chgData name="GUILHERME DE ALMEIDA TORRÃO" userId="S::18131561747@cefet-rj.br::ff10ff08-d417-4815-8b59-3b38031f2261" providerId="AD" clId="Web-{FBFAA001-062C-46D0-A61C-7F608EF82F41}" dt="2022-09-27T18:01:23.937" v="330"/>
          <ac:spMkLst>
            <pc:docMk/>
            <pc:sldMk cId="3444077594" sldId="261"/>
            <ac:spMk id="2" creationId="{B0EE3890-7BF4-8D99-2222-0369104AC6F7}"/>
          </ac:spMkLst>
        </pc:spChg>
        <pc:spChg chg="mod ord">
          <ac:chgData name="GUILHERME DE ALMEIDA TORRÃO" userId="S::18131561747@cefet-rj.br::ff10ff08-d417-4815-8b59-3b38031f2261" providerId="AD" clId="Web-{FBFAA001-062C-46D0-A61C-7F608EF82F41}" dt="2022-09-27T18:01:23.937" v="330"/>
          <ac:spMkLst>
            <pc:docMk/>
            <pc:sldMk cId="3444077594" sldId="261"/>
            <ac:spMk id="3" creationId="{75D1BD17-3C29-44ED-7D8D-78891C5B9084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8:01:23.937" v="330"/>
          <ac:spMkLst>
            <pc:docMk/>
            <pc:sldMk cId="3444077594" sldId="261"/>
            <ac:spMk id="22" creationId="{33CD251C-A887-4D2F-925B-FC097198538B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8:01:23.937" v="330"/>
          <ac:spMkLst>
            <pc:docMk/>
            <pc:sldMk cId="3444077594" sldId="261"/>
            <ac:spMk id="23" creationId="{3B2069EE-A08E-44F0-B3F9-3CF8CC2DCAD5}"/>
          </ac:spMkLst>
        </pc:spChg>
        <pc:spChg chg="add">
          <ac:chgData name="GUILHERME DE ALMEIDA TORRÃO" userId="S::18131561747@cefet-rj.br::ff10ff08-d417-4815-8b59-3b38031f2261" providerId="AD" clId="Web-{FBFAA001-062C-46D0-A61C-7F608EF82F41}" dt="2022-09-27T18:01:23.937" v="330"/>
          <ac:spMkLst>
            <pc:docMk/>
            <pc:sldMk cId="3444077594" sldId="261"/>
            <ac:spMk id="30" creationId="{EE1FC7B4-E4A7-4452-B413-1A623E3A7230}"/>
          </ac:spMkLst>
        </pc:spChg>
        <pc:spChg chg="add">
          <ac:chgData name="GUILHERME DE ALMEIDA TORRÃO" userId="S::18131561747@cefet-rj.br::ff10ff08-d417-4815-8b59-3b38031f2261" providerId="AD" clId="Web-{FBFAA001-062C-46D0-A61C-7F608EF82F41}" dt="2022-09-27T18:01:23.937" v="330"/>
          <ac:spMkLst>
            <pc:docMk/>
            <pc:sldMk cId="3444077594" sldId="261"/>
            <ac:spMk id="32" creationId="{E0709AF0-24F0-4486-B189-BE6386BDB198}"/>
          </ac:spMkLst>
        </pc:spChg>
        <pc:spChg chg="add">
          <ac:chgData name="GUILHERME DE ALMEIDA TORRÃO" userId="S::18131561747@cefet-rj.br::ff10ff08-d417-4815-8b59-3b38031f2261" providerId="AD" clId="Web-{FBFAA001-062C-46D0-A61C-7F608EF82F41}" dt="2022-09-27T18:01:23.937" v="330"/>
          <ac:spMkLst>
            <pc:docMk/>
            <pc:sldMk cId="3444077594" sldId="261"/>
            <ac:spMk id="34" creationId="{FBE3B62F-5853-4A3C-B050-6186351A7176}"/>
          </ac:spMkLst>
        </pc:spChg>
        <pc:grpChg chg="add del">
          <ac:chgData name="GUILHERME DE ALMEIDA TORRÃO" userId="S::18131561747@cefet-rj.br::ff10ff08-d417-4815-8b59-3b38031f2261" providerId="AD" clId="Web-{FBFAA001-062C-46D0-A61C-7F608EF82F41}" dt="2022-09-27T18:01:23.937" v="330"/>
          <ac:grpSpMkLst>
            <pc:docMk/>
            <pc:sldMk cId="3444077594" sldId="261"/>
            <ac:grpSpMk id="24" creationId="{E12BF2FB-8A96-4B53-86A0-04755C545EB8}"/>
          </ac:grpSpMkLst>
        </pc:grpChg>
        <pc:picChg chg="mod">
          <ac:chgData name="GUILHERME DE ALMEIDA TORRÃO" userId="S::18131561747@cefet-rj.br::ff10ff08-d417-4815-8b59-3b38031f2261" providerId="AD" clId="Web-{FBFAA001-062C-46D0-A61C-7F608EF82F41}" dt="2022-09-27T18:01:23.937" v="330"/>
          <ac:picMkLst>
            <pc:docMk/>
            <pc:sldMk cId="3444077594" sldId="261"/>
            <ac:picMk id="4" creationId="{4482536D-681B-7033-5AD9-FE2ED5D177B2}"/>
          </ac:picMkLst>
        </pc:picChg>
      </pc:sldChg>
      <pc:sldChg chg="addSp delSp modSp mod modTransition modClrScheme addAnim modAnim delDesignElem chgLayout">
        <pc:chgData name="GUILHERME DE ALMEIDA TORRÃO" userId="S::18131561747@cefet-rj.br::ff10ff08-d417-4815-8b59-3b38031f2261" providerId="AD" clId="Web-{FBFAA001-062C-46D0-A61C-7F608EF82F41}" dt="2022-09-27T18:09:49.339" v="361"/>
        <pc:sldMkLst>
          <pc:docMk/>
          <pc:sldMk cId="1331837459" sldId="262"/>
        </pc:sldMkLst>
        <pc:spChg chg="mod ord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1331837459" sldId="262"/>
            <ac:spMk id="2" creationId="{10B69888-1F01-250B-BEF9-389B6322A60D}"/>
          </ac:spMkLst>
        </pc:spChg>
        <pc:spChg chg="mod">
          <ac:chgData name="GUILHERME DE ALMEIDA TORRÃO" userId="S::18131561747@cefet-rj.br::ff10ff08-d417-4815-8b59-3b38031f2261" providerId="AD" clId="Web-{FBFAA001-062C-46D0-A61C-7F608EF82F41}" dt="2022-09-27T18:06:53.304" v="357" actId="20577"/>
          <ac:spMkLst>
            <pc:docMk/>
            <pc:sldMk cId="1331837459" sldId="262"/>
            <ac:spMk id="5" creationId="{E5F5544B-ACD0-9346-206E-85F8B1085BCB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1331837459" sldId="262"/>
            <ac:spMk id="22" creationId="{05C7EBC3-4672-4DAB-81C2-58661FAFAED6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1331837459" sldId="262"/>
            <ac:spMk id="23" creationId="{40BF962F-4C6F-461E-86F2-C43F56CC939B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1331837459" sldId="262"/>
            <ac:spMk id="24" creationId="{2E94A4F7-38E4-45EA-8E2E-CE1B5766B4F1}"/>
          </ac:spMkLst>
        </pc:spChg>
        <pc:picChg chg="mod ord">
          <ac:chgData name="GUILHERME DE ALMEIDA TORRÃO" userId="S::18131561747@cefet-rj.br::ff10ff08-d417-4815-8b59-3b38031f2261" providerId="AD" clId="Web-{FBFAA001-062C-46D0-A61C-7F608EF82F41}" dt="2022-09-27T17:43:43.162" v="118"/>
          <ac:picMkLst>
            <pc:docMk/>
            <pc:sldMk cId="1331837459" sldId="262"/>
            <ac:picMk id="4" creationId="{671CA530-CD87-D841-0A87-2B1FBA8314D5}"/>
          </ac:picMkLst>
        </pc:picChg>
      </pc:sldChg>
      <pc:sldChg chg="addSp delSp modSp new del mod modClrScheme chgLayout">
        <pc:chgData name="GUILHERME DE ALMEIDA TORRÃO" userId="S::18131561747@cefet-rj.br::ff10ff08-d417-4815-8b59-3b38031f2261" providerId="AD" clId="Web-{FBFAA001-062C-46D0-A61C-7F608EF82F41}" dt="2022-09-27T17:44:54.523" v="120"/>
        <pc:sldMkLst>
          <pc:docMk/>
          <pc:sldMk cId="4044061238" sldId="263"/>
        </pc:sldMkLst>
        <pc:spChg chg="mod ord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4044061238" sldId="263"/>
            <ac:spMk id="2" creationId="{7FFDF813-5A94-F03A-9613-54A6BD55D2CC}"/>
          </ac:spMkLst>
        </pc:spChg>
        <pc:spChg chg="mod ord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4044061238" sldId="263"/>
            <ac:spMk id="3" creationId="{A513A0E4-4D19-C97C-C664-E11F45299AA1}"/>
          </ac:spMkLst>
        </pc:spChg>
        <pc:spChg chg="mod ord">
          <ac:chgData name="GUILHERME DE ALMEIDA TORRÃO" userId="S::18131561747@cefet-rj.br::ff10ff08-d417-4815-8b59-3b38031f2261" providerId="AD" clId="Web-{FBFAA001-062C-46D0-A61C-7F608EF82F41}" dt="2022-09-27T17:43:43.162" v="118"/>
          <ac:spMkLst>
            <pc:docMk/>
            <pc:sldMk cId="4044061238" sldId="263"/>
            <ac:spMk id="4" creationId="{F805630B-1496-B42F-FE7A-821D4F478812}"/>
          </ac:spMkLst>
        </pc:spChg>
        <pc:spChg chg="add del mod">
          <ac:chgData name="GUILHERME DE ALMEIDA TORRÃO" userId="S::18131561747@cefet-rj.br::ff10ff08-d417-4815-8b59-3b38031f2261" providerId="AD" clId="Web-{FBFAA001-062C-46D0-A61C-7F608EF82F41}" dt="2022-09-27T17:42:31.754" v="109"/>
          <ac:spMkLst>
            <pc:docMk/>
            <pc:sldMk cId="4044061238" sldId="263"/>
            <ac:spMk id="5" creationId="{1FDA49B7-D753-2FC4-6E7F-DBA6C424BAE6}"/>
          </ac:spMkLst>
        </pc:spChg>
        <pc:picChg chg="add mod">
          <ac:chgData name="GUILHERME DE ALMEIDA TORRÃO" userId="S::18131561747@cefet-rj.br::ff10ff08-d417-4815-8b59-3b38031f2261" providerId="AD" clId="Web-{FBFAA001-062C-46D0-A61C-7F608EF82F41}" dt="2022-09-27T17:43:18.115" v="112" actId="1076"/>
          <ac:picMkLst>
            <pc:docMk/>
            <pc:sldMk cId="4044061238" sldId="263"/>
            <ac:picMk id="7" creationId="{BAD9DA40-88E6-C2E0-7B98-78EA9C861FBC}"/>
          </ac:picMkLst>
        </pc:picChg>
      </pc:sldChg>
      <pc:sldChg chg="addSp delSp modSp new mod modTransition setBg setClrOvrMap">
        <pc:chgData name="GUILHERME DE ALMEIDA TORRÃO" userId="S::18131561747@cefet-rj.br::ff10ff08-d417-4815-8b59-3b38031f2261" providerId="AD" clId="Web-{FBFAA001-062C-46D0-A61C-7F608EF82F41}" dt="2022-09-27T18:07:07.789" v="359" actId="14100"/>
        <pc:sldMkLst>
          <pc:docMk/>
          <pc:sldMk cId="45014548" sldId="264"/>
        </pc:sldMkLst>
        <pc:spChg chg="mod">
          <ac:chgData name="GUILHERME DE ALMEIDA TORRÃO" userId="S::18131561747@cefet-rj.br::ff10ff08-d417-4815-8b59-3b38031f2261" providerId="AD" clId="Web-{FBFAA001-062C-46D0-A61C-7F608EF82F41}" dt="2022-09-27T17:45:11.321" v="126"/>
          <ac:spMkLst>
            <pc:docMk/>
            <pc:sldMk cId="45014548" sldId="264"/>
            <ac:spMk id="2" creationId="{245F227C-9952-20F1-95DF-3A39D1E5D45D}"/>
          </ac:spMkLst>
        </pc:spChg>
        <pc:spChg chg="add del mod">
          <ac:chgData name="GUILHERME DE ALMEIDA TORRÃO" userId="S::18131561747@cefet-rj.br::ff10ff08-d417-4815-8b59-3b38031f2261" providerId="AD" clId="Web-{FBFAA001-062C-46D0-A61C-7F608EF82F41}" dt="2022-09-27T17:46:51.245" v="167"/>
          <ac:spMkLst>
            <pc:docMk/>
            <pc:sldMk cId="45014548" sldId="264"/>
            <ac:spMk id="3" creationId="{54146831-1108-4667-63AD-9D23ECE0C750}"/>
          </ac:spMkLst>
        </pc:spChg>
        <pc:spChg chg="add del mod">
          <ac:chgData name="GUILHERME DE ALMEIDA TORRÃO" userId="S::18131561747@cefet-rj.br::ff10ff08-d417-4815-8b59-3b38031f2261" providerId="AD" clId="Web-{FBFAA001-062C-46D0-A61C-7F608EF82F41}" dt="2022-09-27T17:46:17.010" v="150"/>
          <ac:spMkLst>
            <pc:docMk/>
            <pc:sldMk cId="45014548" sldId="264"/>
            <ac:spMk id="5" creationId="{F7FCC7D5-111F-A8BB-DCBE-62CADA3CF82C}"/>
          </ac:spMkLst>
        </pc:spChg>
        <pc:spChg chg="add">
          <ac:chgData name="GUILHERME DE ALMEIDA TORRÃO" userId="S::18131561747@cefet-rj.br::ff10ff08-d417-4815-8b59-3b38031f2261" providerId="AD" clId="Web-{FBFAA001-062C-46D0-A61C-7F608EF82F41}" dt="2022-09-27T17:45:11.321" v="126"/>
          <ac:spMkLst>
            <pc:docMk/>
            <pc:sldMk cId="45014548" sldId="264"/>
            <ac:spMk id="8" creationId="{EA67B5B4-3A24-436E-B663-1B2EBFF8A0CD}"/>
          </ac:spMkLst>
        </pc:spChg>
        <pc:spChg chg="add">
          <ac:chgData name="GUILHERME DE ALMEIDA TORRÃO" userId="S::18131561747@cefet-rj.br::ff10ff08-d417-4815-8b59-3b38031f2261" providerId="AD" clId="Web-{FBFAA001-062C-46D0-A61C-7F608EF82F41}" dt="2022-09-27T17:45:11.321" v="126"/>
          <ac:spMkLst>
            <pc:docMk/>
            <pc:sldMk cId="45014548" sldId="264"/>
            <ac:spMk id="10" creationId="{987FDF89-C993-41F4-A1B8-DBAFF16008A9}"/>
          </ac:spMkLst>
        </pc:spChg>
        <pc:spChg chg="add">
          <ac:chgData name="GUILHERME DE ALMEIDA TORRÃO" userId="S::18131561747@cefet-rj.br::ff10ff08-d417-4815-8b59-3b38031f2261" providerId="AD" clId="Web-{FBFAA001-062C-46D0-A61C-7F608EF82F41}" dt="2022-09-27T17:45:11.321" v="126"/>
          <ac:spMkLst>
            <pc:docMk/>
            <pc:sldMk cId="45014548" sldId="264"/>
            <ac:spMk id="12" creationId="{64E585EA-75FD-4025-8270-F66A58A15CDA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6:17.010" v="146"/>
          <ac:spMkLst>
            <pc:docMk/>
            <pc:sldMk cId="45014548" sldId="264"/>
            <ac:spMk id="16" creationId="{72FD0BFA-99FB-3122-69AD-4B060A0E71F6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6:17.010" v="145"/>
          <ac:spMkLst>
            <pc:docMk/>
            <pc:sldMk cId="45014548" sldId="264"/>
            <ac:spMk id="18" creationId="{24DAA04F-DFB8-87B2-85F5-C23ED860C051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6:17.010" v="144"/>
          <ac:spMkLst>
            <pc:docMk/>
            <pc:sldMk cId="45014548" sldId="264"/>
            <ac:spMk id="20" creationId="{4DF25CEE-128F-97AF-E02B-3A996BED8067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6:17.010" v="143"/>
          <ac:spMkLst>
            <pc:docMk/>
            <pc:sldMk cId="45014548" sldId="264"/>
            <ac:spMk id="22" creationId="{4418AA6B-BC5D-CB4A-914F-A0EE31F36C1F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6:17.010" v="142"/>
          <ac:spMkLst>
            <pc:docMk/>
            <pc:sldMk cId="45014548" sldId="264"/>
            <ac:spMk id="24" creationId="{43F86045-D761-B467-4A62-FE29B6CCABB8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6:44.885" v="163"/>
          <ac:spMkLst>
            <pc:docMk/>
            <pc:sldMk cId="45014548" sldId="264"/>
            <ac:spMk id="28" creationId="{9846134B-C30A-2D45-61D6-99439F9949F0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6:44.885" v="162"/>
          <ac:spMkLst>
            <pc:docMk/>
            <pc:sldMk cId="45014548" sldId="264"/>
            <ac:spMk id="30" creationId="{745A56CF-9B4C-9187-ECEF-376EBF6E9823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6:44.885" v="161"/>
          <ac:spMkLst>
            <pc:docMk/>
            <pc:sldMk cId="45014548" sldId="264"/>
            <ac:spMk id="32" creationId="{96FF9C19-CDE3-520E-3A0F-64987E517EA5}"/>
          </ac:spMkLst>
        </pc:spChg>
        <pc:spChg chg="add del">
          <ac:chgData name="GUILHERME DE ALMEIDA TORRÃO" userId="S::18131561747@cefet-rj.br::ff10ff08-d417-4815-8b59-3b38031f2261" providerId="AD" clId="Web-{FBFAA001-062C-46D0-A61C-7F608EF82F41}" dt="2022-09-27T17:46:44.885" v="160"/>
          <ac:spMkLst>
            <pc:docMk/>
            <pc:sldMk cId="45014548" sldId="264"/>
            <ac:spMk id="34" creationId="{87183E39-3080-8710-D17E-E3B2D8A970B5}"/>
          </ac:spMkLst>
        </pc:spChg>
        <pc:spChg chg="add del mod">
          <ac:chgData name="GUILHERME DE ALMEIDA TORRÃO" userId="S::18131561747@cefet-rj.br::ff10ff08-d417-4815-8b59-3b38031f2261" providerId="AD" clId="Web-{FBFAA001-062C-46D0-A61C-7F608EF82F41}" dt="2022-09-27T17:58:35.730" v="303"/>
          <ac:spMkLst>
            <pc:docMk/>
            <pc:sldMk cId="45014548" sldId="264"/>
            <ac:spMk id="42" creationId="{7CCE98AC-D579-1A21-2CC2-9B8C2F2CCCD8}"/>
          </ac:spMkLst>
        </pc:spChg>
        <pc:spChg chg="add del mod">
          <ac:chgData name="GUILHERME DE ALMEIDA TORRÃO" userId="S::18131561747@cefet-rj.br::ff10ff08-d417-4815-8b59-3b38031f2261" providerId="AD" clId="Web-{FBFAA001-062C-46D0-A61C-7F608EF82F41}" dt="2022-09-27T17:59:22.075" v="311"/>
          <ac:spMkLst>
            <pc:docMk/>
            <pc:sldMk cId="45014548" sldId="264"/>
            <ac:spMk id="44" creationId="{6A48E990-E282-3017-4FC7-B3BA3381E60E}"/>
          </ac:spMkLst>
        </pc:spChg>
        <pc:spChg chg="add del mod">
          <ac:chgData name="GUILHERME DE ALMEIDA TORRÃO" userId="S::18131561747@cefet-rj.br::ff10ff08-d417-4815-8b59-3b38031f2261" providerId="AD" clId="Web-{FBFAA001-062C-46D0-A61C-7F608EF82F41}" dt="2022-09-27T18:00:02.560" v="324"/>
          <ac:spMkLst>
            <pc:docMk/>
            <pc:sldMk cId="45014548" sldId="264"/>
            <ac:spMk id="46" creationId="{D8A8375F-8BAB-6E02-2E0C-5B304F5459F7}"/>
          </ac:spMkLst>
        </pc:spChg>
        <pc:spChg chg="add mod">
          <ac:chgData name="GUILHERME DE ALMEIDA TORRÃO" userId="S::18131561747@cefet-rj.br::ff10ff08-d417-4815-8b59-3b38031f2261" providerId="AD" clId="Web-{FBFAA001-062C-46D0-A61C-7F608EF82F41}" dt="2022-09-27T17:49:50.749" v="208" actId="1076"/>
          <ac:spMkLst>
            <pc:docMk/>
            <pc:sldMk cId="45014548" sldId="264"/>
            <ac:spMk id="48" creationId="{1D522254-5609-C43A-B7A5-7A24D916D696}"/>
          </ac:spMkLst>
        </pc:spChg>
        <pc:spChg chg="add del mod">
          <ac:chgData name="GUILHERME DE ALMEIDA TORRÃO" userId="S::18131561747@cefet-rj.br::ff10ff08-d417-4815-8b59-3b38031f2261" providerId="AD" clId="Web-{FBFAA001-062C-46D0-A61C-7F608EF82F41}" dt="2022-09-27T17:48:58.154" v="199"/>
          <ac:spMkLst>
            <pc:docMk/>
            <pc:sldMk cId="45014548" sldId="264"/>
            <ac:spMk id="50" creationId="{A762097B-C7AC-A61B-86E9-7D3955AA124F}"/>
          </ac:spMkLst>
        </pc:spChg>
        <pc:spChg chg="add mod">
          <ac:chgData name="GUILHERME DE ALMEIDA TORRÃO" userId="S::18131561747@cefet-rj.br::ff10ff08-d417-4815-8b59-3b38031f2261" providerId="AD" clId="Web-{FBFAA001-062C-46D0-A61C-7F608EF82F41}" dt="2022-09-27T17:49:05.545" v="200" actId="1076"/>
          <ac:spMkLst>
            <pc:docMk/>
            <pc:sldMk cId="45014548" sldId="264"/>
            <ac:spMk id="51" creationId="{CD82990B-04C3-67AB-11B6-541545FED3C0}"/>
          </ac:spMkLst>
        </pc:spChg>
        <pc:spChg chg="add mod">
          <ac:chgData name="GUILHERME DE ALMEIDA TORRÃO" userId="S::18131561747@cefet-rj.br::ff10ff08-d417-4815-8b59-3b38031f2261" providerId="AD" clId="Web-{FBFAA001-062C-46D0-A61C-7F608EF82F41}" dt="2022-09-27T18:07:07.789" v="359" actId="14100"/>
          <ac:spMkLst>
            <pc:docMk/>
            <pc:sldMk cId="45014548" sldId="264"/>
            <ac:spMk id="52" creationId="{D957F9C5-0D78-9B45-94E2-4C5710B56DAB}"/>
          </ac:spMkLst>
        </pc:spChg>
        <pc:spChg chg="add mod">
          <ac:chgData name="GUILHERME DE ALMEIDA TORRÃO" userId="S::18131561747@cefet-rj.br::ff10ff08-d417-4815-8b59-3b38031f2261" providerId="AD" clId="Web-{FBFAA001-062C-46D0-A61C-7F608EF82F41}" dt="2022-09-27T17:59:43.950" v="318" actId="1076"/>
          <ac:spMkLst>
            <pc:docMk/>
            <pc:sldMk cId="45014548" sldId="264"/>
            <ac:spMk id="53" creationId="{12816E88-F146-4454-A5C8-C4922C76A35E}"/>
          </ac:spMkLst>
        </pc:spChg>
        <pc:spChg chg="add mod">
          <ac:chgData name="GUILHERME DE ALMEIDA TORRÃO" userId="S::18131561747@cefet-rj.br::ff10ff08-d417-4815-8b59-3b38031f2261" providerId="AD" clId="Web-{FBFAA001-062C-46D0-A61C-7F608EF82F41}" dt="2022-09-27T18:00:19.404" v="329" actId="20577"/>
          <ac:spMkLst>
            <pc:docMk/>
            <pc:sldMk cId="45014548" sldId="264"/>
            <ac:spMk id="54" creationId="{60A23CF8-55D8-EBB6-7D80-EF61B5255AC8}"/>
          </ac:spMkLst>
        </pc:spChg>
        <pc:picChg chg="add del">
          <ac:chgData name="GUILHERME DE ALMEIDA TORRÃO" userId="S::18131561747@cefet-rj.br::ff10ff08-d417-4815-8b59-3b38031f2261" providerId="AD" clId="Web-{FBFAA001-062C-46D0-A61C-7F608EF82F41}" dt="2022-09-27T17:46:17.010" v="149"/>
          <ac:picMkLst>
            <pc:docMk/>
            <pc:sldMk cId="45014548" sldId="264"/>
            <ac:picMk id="7" creationId="{00526D82-6B56-DC75-93FC-E408A6BF2C76}"/>
          </ac:picMkLst>
        </pc:picChg>
        <pc:picChg chg="add del">
          <ac:chgData name="GUILHERME DE ALMEIDA TORRÃO" userId="S::18131561747@cefet-rj.br::ff10ff08-d417-4815-8b59-3b38031f2261" providerId="AD" clId="Web-{FBFAA001-062C-46D0-A61C-7F608EF82F41}" dt="2022-09-27T17:46:17.010" v="148"/>
          <ac:picMkLst>
            <pc:docMk/>
            <pc:sldMk cId="45014548" sldId="264"/>
            <ac:picMk id="11" creationId="{3206F532-D3DF-588D-3DEF-F477204FF4E2}"/>
          </ac:picMkLst>
        </pc:picChg>
        <pc:picChg chg="add del">
          <ac:chgData name="GUILHERME DE ALMEIDA TORRÃO" userId="S::18131561747@cefet-rj.br::ff10ff08-d417-4815-8b59-3b38031f2261" providerId="AD" clId="Web-{FBFAA001-062C-46D0-A61C-7F608EF82F41}" dt="2022-09-27T17:46:17.010" v="147"/>
          <ac:picMkLst>
            <pc:docMk/>
            <pc:sldMk cId="45014548" sldId="264"/>
            <ac:picMk id="14" creationId="{D72B0DD5-FB17-B4E2-1995-96973DB6B2F5}"/>
          </ac:picMkLst>
        </pc:picChg>
        <pc:picChg chg="add del">
          <ac:chgData name="GUILHERME DE ALMEIDA TORRÃO" userId="S::18131561747@cefet-rj.br::ff10ff08-d417-4815-8b59-3b38031f2261" providerId="AD" clId="Web-{FBFAA001-062C-46D0-A61C-7F608EF82F41}" dt="2022-09-27T17:46:44.885" v="164"/>
          <ac:picMkLst>
            <pc:docMk/>
            <pc:sldMk cId="45014548" sldId="264"/>
            <ac:picMk id="26" creationId="{970DC904-5B9C-C5AF-029B-7F0850AFFD81}"/>
          </ac:picMkLst>
        </pc:picChg>
        <pc:picChg chg="add mod">
          <ac:chgData name="GUILHERME DE ALMEIDA TORRÃO" userId="S::18131561747@cefet-rj.br::ff10ff08-d417-4815-8b59-3b38031f2261" providerId="AD" clId="Web-{FBFAA001-062C-46D0-A61C-7F608EF82F41}" dt="2022-09-27T17:48:17.481" v="195" actId="14100"/>
          <ac:picMkLst>
            <pc:docMk/>
            <pc:sldMk cId="45014548" sldId="264"/>
            <ac:picMk id="36" creationId="{30E15AC8-68E1-F0A9-CD9F-FF477CD84121}"/>
          </ac:picMkLst>
        </pc:picChg>
        <pc:picChg chg="add mod">
          <ac:chgData name="GUILHERME DE ALMEIDA TORRÃO" userId="S::18131561747@cefet-rj.br::ff10ff08-d417-4815-8b59-3b38031f2261" providerId="AD" clId="Web-{FBFAA001-062C-46D0-A61C-7F608EF82F41}" dt="2022-09-27T17:49:22.404" v="202" actId="1076"/>
          <ac:picMkLst>
            <pc:docMk/>
            <pc:sldMk cId="45014548" sldId="264"/>
            <ac:picMk id="38" creationId="{D9295CEF-70D7-E279-18C6-CDF7C632F31A}"/>
          </ac:picMkLst>
        </pc:picChg>
        <pc:picChg chg="add mod">
          <ac:chgData name="GUILHERME DE ALMEIDA TORRÃO" userId="S::18131561747@cefet-rj.br::ff10ff08-d417-4815-8b59-3b38031f2261" providerId="AD" clId="Web-{FBFAA001-062C-46D0-A61C-7F608EF82F41}" dt="2022-09-27T17:48:00.324" v="188" actId="14100"/>
          <ac:picMkLst>
            <pc:docMk/>
            <pc:sldMk cId="45014548" sldId="264"/>
            <ac:picMk id="40" creationId="{0F022B35-4E0B-06CF-B77C-CB3B87A0FE0C}"/>
          </ac:picMkLst>
        </pc:picChg>
      </pc:sldChg>
      <pc:sldMasterChg chg="add del addSldLayout delSldLayout">
        <pc:chgData name="GUILHERME DE ALMEIDA TORRÃO" userId="S::18131561747@cefet-rj.br::ff10ff08-d417-4815-8b59-3b38031f2261" providerId="AD" clId="Web-{FBFAA001-062C-46D0-A61C-7F608EF82F41}" dt="2022-09-27T17:43:43.162" v="118"/>
        <pc:sldMasterMkLst>
          <pc:docMk/>
          <pc:sldMasterMk cId="2145915857" sldId="2147483763"/>
        </pc:sldMasterMkLst>
        <pc:sldLayoutChg chg="add del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2145915857" sldId="2147483763"/>
            <pc:sldLayoutMk cId="807077745" sldId="2147483764"/>
          </pc:sldLayoutMkLst>
        </pc:sldLayoutChg>
        <pc:sldLayoutChg chg="add del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2145915857" sldId="2147483763"/>
            <pc:sldLayoutMk cId="856531802" sldId="2147483765"/>
          </pc:sldLayoutMkLst>
        </pc:sldLayoutChg>
        <pc:sldLayoutChg chg="add del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2145915857" sldId="2147483763"/>
            <pc:sldLayoutMk cId="1012158643" sldId="2147483766"/>
          </pc:sldLayoutMkLst>
        </pc:sldLayoutChg>
        <pc:sldLayoutChg chg="add del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2145915857" sldId="2147483763"/>
            <pc:sldLayoutMk cId="2606911379" sldId="2147483767"/>
          </pc:sldLayoutMkLst>
        </pc:sldLayoutChg>
        <pc:sldLayoutChg chg="add del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2145915857" sldId="2147483763"/>
            <pc:sldLayoutMk cId="1595465210" sldId="2147483768"/>
          </pc:sldLayoutMkLst>
        </pc:sldLayoutChg>
        <pc:sldLayoutChg chg="add del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2145915857" sldId="2147483763"/>
            <pc:sldLayoutMk cId="897030307" sldId="2147483769"/>
          </pc:sldLayoutMkLst>
        </pc:sldLayoutChg>
        <pc:sldLayoutChg chg="add del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2145915857" sldId="2147483763"/>
            <pc:sldLayoutMk cId="144821882" sldId="2147483770"/>
          </pc:sldLayoutMkLst>
        </pc:sldLayoutChg>
        <pc:sldLayoutChg chg="add del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2145915857" sldId="2147483763"/>
            <pc:sldLayoutMk cId="1867705090" sldId="2147483771"/>
          </pc:sldLayoutMkLst>
        </pc:sldLayoutChg>
        <pc:sldLayoutChg chg="add del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2145915857" sldId="2147483763"/>
            <pc:sldLayoutMk cId="2714675139" sldId="2147483772"/>
          </pc:sldLayoutMkLst>
        </pc:sldLayoutChg>
        <pc:sldLayoutChg chg="add del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2145915857" sldId="2147483763"/>
            <pc:sldLayoutMk cId="304195795" sldId="2147483773"/>
          </pc:sldLayoutMkLst>
        </pc:sldLayoutChg>
        <pc:sldLayoutChg chg="add del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2145915857" sldId="2147483763"/>
            <pc:sldLayoutMk cId="1785161373" sldId="2147483774"/>
          </pc:sldLayoutMkLst>
        </pc:sldLayoutChg>
      </pc:sldMasterChg>
      <pc:sldMasterChg chg="add del addSldLayout delSldLayout modSldLayout">
        <pc:chgData name="GUILHERME DE ALMEIDA TORRÃO" userId="S::18131561747@cefet-rj.br::ff10ff08-d417-4815-8b59-3b38031f2261" providerId="AD" clId="Web-{FBFAA001-062C-46D0-A61C-7F608EF82F41}" dt="2022-09-27T17:40:21.392" v="87"/>
        <pc:sldMasterMkLst>
          <pc:docMk/>
          <pc:sldMasterMk cId="237341401" sldId="2147483775"/>
        </pc:sldMasterMkLst>
        <pc:sldLayoutChg chg="add del mod replId">
          <pc:chgData name="GUILHERME DE ALMEIDA TORRÃO" userId="S::18131561747@cefet-rj.br::ff10ff08-d417-4815-8b59-3b38031f2261" providerId="AD" clId="Web-{FBFAA001-062C-46D0-A61C-7F608EF82F41}" dt="2022-09-27T17:40:21.392" v="87"/>
          <pc:sldLayoutMkLst>
            <pc:docMk/>
            <pc:sldMasterMk cId="237341401" sldId="2147483775"/>
            <pc:sldLayoutMk cId="2742428219" sldId="2147483776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0:21.392" v="87"/>
          <pc:sldLayoutMkLst>
            <pc:docMk/>
            <pc:sldMasterMk cId="237341401" sldId="2147483775"/>
            <pc:sldLayoutMk cId="4259936461" sldId="2147483777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0:21.392" v="87"/>
          <pc:sldLayoutMkLst>
            <pc:docMk/>
            <pc:sldMasterMk cId="237341401" sldId="2147483775"/>
            <pc:sldLayoutMk cId="3920339317" sldId="2147483778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0:21.392" v="87"/>
          <pc:sldLayoutMkLst>
            <pc:docMk/>
            <pc:sldMasterMk cId="237341401" sldId="2147483775"/>
            <pc:sldLayoutMk cId="253193064" sldId="2147483779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0:21.392" v="87"/>
          <pc:sldLayoutMkLst>
            <pc:docMk/>
            <pc:sldMasterMk cId="237341401" sldId="2147483775"/>
            <pc:sldLayoutMk cId="934654752" sldId="2147483780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0:21.392" v="87"/>
          <pc:sldLayoutMkLst>
            <pc:docMk/>
            <pc:sldMasterMk cId="237341401" sldId="2147483775"/>
            <pc:sldLayoutMk cId="869963425" sldId="2147483781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0:21.392" v="87"/>
          <pc:sldLayoutMkLst>
            <pc:docMk/>
            <pc:sldMasterMk cId="237341401" sldId="2147483775"/>
            <pc:sldLayoutMk cId="1325250595" sldId="2147483782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0:21.392" v="87"/>
          <pc:sldLayoutMkLst>
            <pc:docMk/>
            <pc:sldMasterMk cId="237341401" sldId="2147483775"/>
            <pc:sldLayoutMk cId="555387328" sldId="2147483783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0:21.392" v="87"/>
          <pc:sldLayoutMkLst>
            <pc:docMk/>
            <pc:sldMasterMk cId="237341401" sldId="2147483775"/>
            <pc:sldLayoutMk cId="3959553430" sldId="2147483784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0:21.392" v="87"/>
          <pc:sldLayoutMkLst>
            <pc:docMk/>
            <pc:sldMasterMk cId="237341401" sldId="2147483775"/>
            <pc:sldLayoutMk cId="3375686036" sldId="2147483785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0:21.392" v="87"/>
          <pc:sldLayoutMkLst>
            <pc:docMk/>
            <pc:sldMasterMk cId="237341401" sldId="2147483775"/>
            <pc:sldLayoutMk cId="3158676638" sldId="2147483786"/>
          </pc:sldLayoutMkLst>
        </pc:sldLayoutChg>
      </pc:sldMasterChg>
      <pc:sldMasterChg chg="add del addSldLayout delSldLayout modSldLayout">
        <pc:chgData name="GUILHERME DE ALMEIDA TORRÃO" userId="S::18131561747@cefet-rj.br::ff10ff08-d417-4815-8b59-3b38031f2261" providerId="AD" clId="Web-{FBFAA001-062C-46D0-A61C-7F608EF82F41}" dt="2022-09-27T17:43:43.162" v="118"/>
        <pc:sldMasterMkLst>
          <pc:docMk/>
          <pc:sldMasterMk cId="4155701973" sldId="2147483775"/>
        </pc:sldMasterMkLst>
        <pc:sldLayoutChg chg="add del mod replId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4155701973" sldId="2147483775"/>
            <pc:sldLayoutMk cId="1373523151" sldId="2147483776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4155701973" sldId="2147483775"/>
            <pc:sldLayoutMk cId="2645583332" sldId="2147483777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4155701973" sldId="2147483775"/>
            <pc:sldLayoutMk cId="3881158640" sldId="2147483778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4155701973" sldId="2147483775"/>
            <pc:sldLayoutMk cId="2118242013" sldId="2147483779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4155701973" sldId="2147483775"/>
            <pc:sldLayoutMk cId="623408308" sldId="2147483780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4155701973" sldId="2147483775"/>
            <pc:sldLayoutMk cId="334829468" sldId="2147483781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4155701973" sldId="2147483775"/>
            <pc:sldLayoutMk cId="149956518" sldId="2147483782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4155701973" sldId="2147483775"/>
            <pc:sldLayoutMk cId="3209535172" sldId="2147483783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4155701973" sldId="2147483775"/>
            <pc:sldLayoutMk cId="1512957073" sldId="2147483784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4155701973" sldId="2147483775"/>
            <pc:sldLayoutMk cId="1123327696" sldId="2147483785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3.162" v="118"/>
          <pc:sldLayoutMkLst>
            <pc:docMk/>
            <pc:sldMasterMk cId="4155701973" sldId="2147483775"/>
            <pc:sldLayoutMk cId="3407865361" sldId="2147483786"/>
          </pc:sldLayoutMkLst>
        </pc:sldLayoutChg>
      </pc:sldMasterChg>
      <pc:sldMasterChg chg="add del addSldLayout delSldLayout modSldLayout">
        <pc:chgData name="GUILHERME DE ALMEIDA TORRÃO" userId="S::18131561747@cefet-rj.br::ff10ff08-d417-4815-8b59-3b38031f2261" providerId="AD" clId="Web-{FBFAA001-062C-46D0-A61C-7F608EF82F41}" dt="2022-09-27T17:43:40.365" v="117"/>
        <pc:sldMasterMkLst>
          <pc:docMk/>
          <pc:sldMasterMk cId="714008709" sldId="2147483787"/>
        </pc:sldMasterMkLst>
        <pc:sldLayoutChg chg="add del mod replId">
          <pc:chgData name="GUILHERME DE ALMEIDA TORRÃO" userId="S::18131561747@cefet-rj.br::ff10ff08-d417-4815-8b59-3b38031f2261" providerId="AD" clId="Web-{FBFAA001-062C-46D0-A61C-7F608EF82F41}" dt="2022-09-27T17:43:40.365" v="117"/>
          <pc:sldLayoutMkLst>
            <pc:docMk/>
            <pc:sldMasterMk cId="714008709" sldId="2147483787"/>
            <pc:sldLayoutMk cId="2815878449" sldId="2147483788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0.365" v="117"/>
          <pc:sldLayoutMkLst>
            <pc:docMk/>
            <pc:sldMasterMk cId="714008709" sldId="2147483787"/>
            <pc:sldLayoutMk cId="1767133979" sldId="2147483789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0.365" v="117"/>
          <pc:sldLayoutMkLst>
            <pc:docMk/>
            <pc:sldMasterMk cId="714008709" sldId="2147483787"/>
            <pc:sldLayoutMk cId="2130061957" sldId="2147483790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0.365" v="117"/>
          <pc:sldLayoutMkLst>
            <pc:docMk/>
            <pc:sldMasterMk cId="714008709" sldId="2147483787"/>
            <pc:sldLayoutMk cId="543399277" sldId="2147483791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0.365" v="117"/>
          <pc:sldLayoutMkLst>
            <pc:docMk/>
            <pc:sldMasterMk cId="714008709" sldId="2147483787"/>
            <pc:sldLayoutMk cId="3710047238" sldId="2147483792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0.365" v="117"/>
          <pc:sldLayoutMkLst>
            <pc:docMk/>
            <pc:sldMasterMk cId="714008709" sldId="2147483787"/>
            <pc:sldLayoutMk cId="1631344355" sldId="2147483793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0.365" v="117"/>
          <pc:sldLayoutMkLst>
            <pc:docMk/>
            <pc:sldMasterMk cId="714008709" sldId="2147483787"/>
            <pc:sldLayoutMk cId="505274510" sldId="2147483794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0.365" v="117"/>
          <pc:sldLayoutMkLst>
            <pc:docMk/>
            <pc:sldMasterMk cId="714008709" sldId="2147483787"/>
            <pc:sldLayoutMk cId="2973602787" sldId="2147483795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0.365" v="117"/>
          <pc:sldLayoutMkLst>
            <pc:docMk/>
            <pc:sldMasterMk cId="714008709" sldId="2147483787"/>
            <pc:sldLayoutMk cId="2264263321" sldId="2147483796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0.365" v="117"/>
          <pc:sldLayoutMkLst>
            <pc:docMk/>
            <pc:sldMasterMk cId="714008709" sldId="2147483787"/>
            <pc:sldLayoutMk cId="3720927428" sldId="2147483797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0.365" v="117"/>
          <pc:sldLayoutMkLst>
            <pc:docMk/>
            <pc:sldMasterMk cId="714008709" sldId="2147483787"/>
            <pc:sldLayoutMk cId="3763319188" sldId="2147483798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0.365" v="117"/>
          <pc:sldLayoutMkLst>
            <pc:docMk/>
            <pc:sldMasterMk cId="714008709" sldId="2147483787"/>
            <pc:sldLayoutMk cId="2741366131" sldId="2147483799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0.365" v="117"/>
          <pc:sldLayoutMkLst>
            <pc:docMk/>
            <pc:sldMasterMk cId="714008709" sldId="2147483787"/>
            <pc:sldLayoutMk cId="2591276893" sldId="2147483800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0.365" v="117"/>
          <pc:sldLayoutMkLst>
            <pc:docMk/>
            <pc:sldMasterMk cId="714008709" sldId="2147483787"/>
            <pc:sldLayoutMk cId="3917795545" sldId="2147483801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0.365" v="117"/>
          <pc:sldLayoutMkLst>
            <pc:docMk/>
            <pc:sldMasterMk cId="714008709" sldId="2147483787"/>
            <pc:sldLayoutMk cId="4272298386" sldId="2147483802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0.365" v="117"/>
          <pc:sldLayoutMkLst>
            <pc:docMk/>
            <pc:sldMasterMk cId="714008709" sldId="2147483787"/>
            <pc:sldLayoutMk cId="941766655" sldId="2147483803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40.365" v="117"/>
          <pc:sldLayoutMkLst>
            <pc:docMk/>
            <pc:sldMasterMk cId="714008709" sldId="2147483787"/>
            <pc:sldLayoutMk cId="3251481624" sldId="2147483804"/>
          </pc:sldLayoutMkLst>
        </pc:sldLayoutChg>
      </pc:sldMasterChg>
      <pc:sldMasterChg chg="add del addSldLayout delSldLayout modSldLayout">
        <pc:chgData name="GUILHERME DE ALMEIDA TORRÃO" userId="S::18131561747@cefet-rj.br::ff10ff08-d417-4815-8b59-3b38031f2261" providerId="AD" clId="Web-{FBFAA001-062C-46D0-A61C-7F608EF82F41}" dt="2022-09-27T17:40:19.689" v="86"/>
        <pc:sldMasterMkLst>
          <pc:docMk/>
          <pc:sldMasterMk cId="2009833878" sldId="2147483787"/>
        </pc:sldMasterMkLst>
        <pc:sldLayoutChg chg="add del mod replId">
          <pc:chgData name="GUILHERME DE ALMEIDA TORRÃO" userId="S::18131561747@cefet-rj.br::ff10ff08-d417-4815-8b59-3b38031f2261" providerId="AD" clId="Web-{FBFAA001-062C-46D0-A61C-7F608EF82F41}" dt="2022-09-27T17:40:19.689" v="86"/>
          <pc:sldLayoutMkLst>
            <pc:docMk/>
            <pc:sldMasterMk cId="2009833878" sldId="2147483787"/>
            <pc:sldLayoutMk cId="1040806356" sldId="2147483788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0:19.689" v="86"/>
          <pc:sldLayoutMkLst>
            <pc:docMk/>
            <pc:sldMasterMk cId="2009833878" sldId="2147483787"/>
            <pc:sldLayoutMk cId="2513759195" sldId="2147483789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0:19.689" v="86"/>
          <pc:sldLayoutMkLst>
            <pc:docMk/>
            <pc:sldMasterMk cId="2009833878" sldId="2147483787"/>
            <pc:sldLayoutMk cId="1087952564" sldId="2147483790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0:19.689" v="86"/>
          <pc:sldLayoutMkLst>
            <pc:docMk/>
            <pc:sldMasterMk cId="2009833878" sldId="2147483787"/>
            <pc:sldLayoutMk cId="1835379393" sldId="2147483791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0:19.689" v="86"/>
          <pc:sldLayoutMkLst>
            <pc:docMk/>
            <pc:sldMasterMk cId="2009833878" sldId="2147483787"/>
            <pc:sldLayoutMk cId="4078497770" sldId="2147483792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0:19.689" v="86"/>
          <pc:sldLayoutMkLst>
            <pc:docMk/>
            <pc:sldMasterMk cId="2009833878" sldId="2147483787"/>
            <pc:sldLayoutMk cId="3357202963" sldId="2147483793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0:19.689" v="86"/>
          <pc:sldLayoutMkLst>
            <pc:docMk/>
            <pc:sldMasterMk cId="2009833878" sldId="2147483787"/>
            <pc:sldLayoutMk cId="3653168752" sldId="2147483794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0:19.689" v="86"/>
          <pc:sldLayoutMkLst>
            <pc:docMk/>
            <pc:sldMasterMk cId="2009833878" sldId="2147483787"/>
            <pc:sldLayoutMk cId="2298780307" sldId="2147483795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0:19.689" v="86"/>
          <pc:sldLayoutMkLst>
            <pc:docMk/>
            <pc:sldMasterMk cId="2009833878" sldId="2147483787"/>
            <pc:sldLayoutMk cId="2167378037" sldId="2147483796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0:19.689" v="86"/>
          <pc:sldLayoutMkLst>
            <pc:docMk/>
            <pc:sldMasterMk cId="2009833878" sldId="2147483787"/>
            <pc:sldLayoutMk cId="115136336" sldId="2147483797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0:19.689" v="86"/>
          <pc:sldLayoutMkLst>
            <pc:docMk/>
            <pc:sldMasterMk cId="2009833878" sldId="2147483787"/>
            <pc:sldLayoutMk cId="2874984511" sldId="2147483798"/>
          </pc:sldLayoutMkLst>
        </pc:sldLayoutChg>
      </pc:sldMasterChg>
      <pc:sldMasterChg chg="add del addSldLayout delSldLayout modSldLayout">
        <pc:chgData name="GUILHERME DE ALMEIDA TORRÃO" userId="S::18131561747@cefet-rj.br::ff10ff08-d417-4815-8b59-3b38031f2261" providerId="AD" clId="Web-{FBFAA001-062C-46D0-A61C-7F608EF82F41}" dt="2022-09-27T17:43:33.443" v="116"/>
        <pc:sldMasterMkLst>
          <pc:docMk/>
          <pc:sldMasterMk cId="3339997558" sldId="2147483805"/>
        </pc:sldMasterMkLst>
        <pc:sldLayoutChg chg="add del mod replId">
          <pc:chgData name="GUILHERME DE ALMEIDA TORRÃO" userId="S::18131561747@cefet-rj.br::ff10ff08-d417-4815-8b59-3b38031f2261" providerId="AD" clId="Web-{FBFAA001-062C-46D0-A61C-7F608EF82F41}" dt="2022-09-27T17:43:33.443" v="116"/>
          <pc:sldLayoutMkLst>
            <pc:docMk/>
            <pc:sldMasterMk cId="3339997558" sldId="2147483805"/>
            <pc:sldLayoutMk cId="215031319" sldId="2147483806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33.443" v="116"/>
          <pc:sldLayoutMkLst>
            <pc:docMk/>
            <pc:sldMasterMk cId="3339997558" sldId="2147483805"/>
            <pc:sldLayoutMk cId="2436985426" sldId="2147483807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33.443" v="116"/>
          <pc:sldLayoutMkLst>
            <pc:docMk/>
            <pc:sldMasterMk cId="3339997558" sldId="2147483805"/>
            <pc:sldLayoutMk cId="1389190949" sldId="2147483808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33.443" v="116"/>
          <pc:sldLayoutMkLst>
            <pc:docMk/>
            <pc:sldMasterMk cId="3339997558" sldId="2147483805"/>
            <pc:sldLayoutMk cId="3876627016" sldId="2147483809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33.443" v="116"/>
          <pc:sldLayoutMkLst>
            <pc:docMk/>
            <pc:sldMasterMk cId="3339997558" sldId="2147483805"/>
            <pc:sldLayoutMk cId="315445060" sldId="2147483810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33.443" v="116"/>
          <pc:sldLayoutMkLst>
            <pc:docMk/>
            <pc:sldMasterMk cId="3339997558" sldId="2147483805"/>
            <pc:sldLayoutMk cId="4156333537" sldId="2147483811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33.443" v="116"/>
          <pc:sldLayoutMkLst>
            <pc:docMk/>
            <pc:sldMasterMk cId="3339997558" sldId="2147483805"/>
            <pc:sldLayoutMk cId="563583892" sldId="2147483812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33.443" v="116"/>
          <pc:sldLayoutMkLst>
            <pc:docMk/>
            <pc:sldMasterMk cId="3339997558" sldId="2147483805"/>
            <pc:sldLayoutMk cId="3360838686" sldId="2147483813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33.443" v="116"/>
          <pc:sldLayoutMkLst>
            <pc:docMk/>
            <pc:sldMasterMk cId="3339997558" sldId="2147483805"/>
            <pc:sldLayoutMk cId="4198104047" sldId="2147483814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33.443" v="116"/>
          <pc:sldLayoutMkLst>
            <pc:docMk/>
            <pc:sldMasterMk cId="3339997558" sldId="2147483805"/>
            <pc:sldLayoutMk cId="2300795134" sldId="2147483815"/>
          </pc:sldLayoutMkLst>
        </pc:sldLayoutChg>
        <pc:sldLayoutChg chg="add del mod replId">
          <pc:chgData name="GUILHERME DE ALMEIDA TORRÃO" userId="S::18131561747@cefet-rj.br::ff10ff08-d417-4815-8b59-3b38031f2261" providerId="AD" clId="Web-{FBFAA001-062C-46D0-A61C-7F608EF82F41}" dt="2022-09-27T17:43:33.443" v="116"/>
          <pc:sldLayoutMkLst>
            <pc:docMk/>
            <pc:sldMasterMk cId="3339997558" sldId="2147483805"/>
            <pc:sldLayoutMk cId="1755123232" sldId="2147483816"/>
          </pc:sldLayoutMkLst>
        </pc:sldLayoutChg>
      </pc:sldMasterChg>
    </pc:docChg>
  </pc:docChgLst>
  <pc:docChgLst>
    <pc:chgData name="GUILHERME DE ALMEIDA TORRÃO" userId="S::18131561747@cefet-rj.br::ff10ff08-d417-4815-8b59-3b38031f2261" providerId="AD" clId="Web-{78C2F9A0-A7C0-27B6-2A75-2BE9044DFDF4}"/>
    <pc:docChg chg="addSld">
      <pc:chgData name="GUILHERME DE ALMEIDA TORRÃO" userId="S::18131561747@cefet-rj.br::ff10ff08-d417-4815-8b59-3b38031f2261" providerId="AD" clId="Web-{78C2F9A0-A7C0-27B6-2A75-2BE9044DFDF4}" dt="2022-09-27T14:02:54.258" v="0"/>
      <pc:docMkLst>
        <pc:docMk/>
      </pc:docMkLst>
      <pc:sldChg chg="new">
        <pc:chgData name="GUILHERME DE ALMEIDA TORRÃO" userId="S::18131561747@cefet-rj.br::ff10ff08-d417-4815-8b59-3b38031f2261" providerId="AD" clId="Web-{78C2F9A0-A7C0-27B6-2A75-2BE9044DFDF4}" dt="2022-09-27T14:02:54.258" v="0"/>
        <pc:sldMkLst>
          <pc:docMk/>
          <pc:sldMk cId="1331837459" sldId="262"/>
        </pc:sldMkLst>
      </pc:sldChg>
    </pc:docChg>
  </pc:docChgLst>
  <pc:docChgLst>
    <pc:chgData name="GUILHERME DE ALMEIDA TORRÃO" userId="S::18131561747@cefet-rj.br::ff10ff08-d417-4815-8b59-3b38031f2261" providerId="AD" clId="Web-{0BA93761-CCFF-AC36-CAE9-4470E2D231DB}"/>
    <pc:docChg chg="modSld">
      <pc:chgData name="GUILHERME DE ALMEIDA TORRÃO" userId="S::18131561747@cefet-rj.br::ff10ff08-d417-4815-8b59-3b38031f2261" providerId="AD" clId="Web-{0BA93761-CCFF-AC36-CAE9-4470E2D231DB}" dt="2022-09-26T13:54:30.837" v="59" actId="14100"/>
      <pc:docMkLst>
        <pc:docMk/>
      </pc:docMkLst>
      <pc:sldChg chg="modSp">
        <pc:chgData name="GUILHERME DE ALMEIDA TORRÃO" userId="S::18131561747@cefet-rj.br::ff10ff08-d417-4815-8b59-3b38031f2261" providerId="AD" clId="Web-{0BA93761-CCFF-AC36-CAE9-4470E2D231DB}" dt="2022-09-26T13:54:30.837" v="59" actId="14100"/>
        <pc:sldMkLst>
          <pc:docMk/>
          <pc:sldMk cId="1773029576" sldId="260"/>
        </pc:sldMkLst>
        <pc:spChg chg="mod">
          <ac:chgData name="GUILHERME DE ALMEIDA TORRÃO" userId="S::18131561747@cefet-rj.br::ff10ff08-d417-4815-8b59-3b38031f2261" providerId="AD" clId="Web-{0BA93761-CCFF-AC36-CAE9-4470E2D231DB}" dt="2022-09-26T13:54:30.837" v="59" actId="14100"/>
          <ac:spMkLst>
            <pc:docMk/>
            <pc:sldMk cId="1773029576" sldId="260"/>
            <ac:spMk id="11" creationId="{83D3F770-91AC-1E96-FA2E-2343D1BA67FD}"/>
          </ac:spMkLst>
        </pc:spChg>
        <pc:spChg chg="mod">
          <ac:chgData name="GUILHERME DE ALMEIDA TORRÃO" userId="S::18131561747@cefet-rj.br::ff10ff08-d417-4815-8b59-3b38031f2261" providerId="AD" clId="Web-{0BA93761-CCFF-AC36-CAE9-4470E2D231DB}" dt="2022-09-26T13:54:23.712" v="57" actId="1076"/>
          <ac:spMkLst>
            <pc:docMk/>
            <pc:sldMk cId="1773029576" sldId="260"/>
            <ac:spMk id="12" creationId="{4B85B549-B3AB-E736-B89E-7363045D03F1}"/>
          </ac:spMkLst>
        </pc:spChg>
        <pc:spChg chg="mod">
          <ac:chgData name="GUILHERME DE ALMEIDA TORRÃO" userId="S::18131561747@cefet-rj.br::ff10ff08-d417-4815-8b59-3b38031f2261" providerId="AD" clId="Web-{0BA93761-CCFF-AC36-CAE9-4470E2D231DB}" dt="2022-09-26T13:54:15.102" v="56" actId="1076"/>
          <ac:spMkLst>
            <pc:docMk/>
            <pc:sldMk cId="1773029576" sldId="260"/>
            <ac:spMk id="13" creationId="{5FEC2CF9-F56A-D042-DF6E-020B7520BFB1}"/>
          </ac:spMkLst>
        </pc:spChg>
      </pc:sldChg>
      <pc:sldChg chg="addSp delSp modSp">
        <pc:chgData name="GUILHERME DE ALMEIDA TORRÃO" userId="S::18131561747@cefet-rj.br::ff10ff08-d417-4815-8b59-3b38031f2261" providerId="AD" clId="Web-{0BA93761-CCFF-AC36-CAE9-4470E2D231DB}" dt="2022-09-26T13:47:15.906" v="20" actId="14100"/>
        <pc:sldMkLst>
          <pc:docMk/>
          <pc:sldMk cId="3444077594" sldId="261"/>
        </pc:sldMkLst>
        <pc:spChg chg="mod">
          <ac:chgData name="GUILHERME DE ALMEIDA TORRÃO" userId="S::18131561747@cefet-rj.br::ff10ff08-d417-4815-8b59-3b38031f2261" providerId="AD" clId="Web-{0BA93761-CCFF-AC36-CAE9-4470E2D231DB}" dt="2022-09-26T13:38:52.645" v="14" actId="1076"/>
          <ac:spMkLst>
            <pc:docMk/>
            <pc:sldMk cId="3444077594" sldId="261"/>
            <ac:spMk id="3" creationId="{75D1BD17-3C29-44ED-7D8D-78891C5B9084}"/>
          </ac:spMkLst>
        </pc:spChg>
        <pc:picChg chg="mod">
          <ac:chgData name="GUILHERME DE ALMEIDA TORRÃO" userId="S::18131561747@cefet-rj.br::ff10ff08-d417-4815-8b59-3b38031f2261" providerId="AD" clId="Web-{0BA93761-CCFF-AC36-CAE9-4470E2D231DB}" dt="2022-09-26T13:38:52.692" v="15" actId="1076"/>
          <ac:picMkLst>
            <pc:docMk/>
            <pc:sldMk cId="3444077594" sldId="261"/>
            <ac:picMk id="4" creationId="{4482536D-681B-7033-5AD9-FE2ED5D177B2}"/>
          </ac:picMkLst>
        </pc:picChg>
        <pc:picChg chg="add del mod">
          <ac:chgData name="GUILHERME DE ALMEIDA TORRÃO" userId="S::18131561747@cefet-rj.br::ff10ff08-d417-4815-8b59-3b38031f2261" providerId="AD" clId="Web-{0BA93761-CCFF-AC36-CAE9-4470E2D231DB}" dt="2022-09-26T13:36:44.423" v="7"/>
          <ac:picMkLst>
            <pc:docMk/>
            <pc:sldMk cId="3444077594" sldId="261"/>
            <ac:picMk id="5" creationId="{389546ED-84F2-CE0C-EB84-B5425C139551}"/>
          </ac:picMkLst>
        </pc:picChg>
        <pc:picChg chg="add mod">
          <ac:chgData name="GUILHERME DE ALMEIDA TORRÃO" userId="S::18131561747@cefet-rj.br::ff10ff08-d417-4815-8b59-3b38031f2261" providerId="AD" clId="Web-{0BA93761-CCFF-AC36-CAE9-4470E2D231DB}" dt="2022-09-26T13:47:15.906" v="20" actId="14100"/>
          <ac:picMkLst>
            <pc:docMk/>
            <pc:sldMk cId="3444077594" sldId="261"/>
            <ac:picMk id="6" creationId="{75DEBD51-BA48-5004-1120-F803404FF8DE}"/>
          </ac:picMkLst>
        </pc:picChg>
      </pc:sldChg>
    </pc:docChg>
  </pc:docChgLst>
  <pc:docChgLst>
    <pc:chgData name="GUILHERME DE ALMEIDA TORRÃO" userId="S::18131561747@cefet-rj.br::ff10ff08-d417-4815-8b59-3b38031f2261" providerId="AD" clId="Web-{95CD7BD8-7DB8-42B6-A344-E7E44A15CC3A}"/>
    <pc:docChg chg="addSld delSld modSld">
      <pc:chgData name="GUILHERME DE ALMEIDA TORRÃO" userId="S::18131561747@cefet-rj.br::ff10ff08-d417-4815-8b59-3b38031f2261" providerId="AD" clId="Web-{95CD7BD8-7DB8-42B6-A344-E7E44A15CC3A}" dt="2022-09-26T10:59:47.905" v="99" actId="20577"/>
      <pc:docMkLst>
        <pc:docMk/>
      </pc:docMkLst>
      <pc:sldChg chg="modSp">
        <pc:chgData name="GUILHERME DE ALMEIDA TORRÃO" userId="S::18131561747@cefet-rj.br::ff10ff08-d417-4815-8b59-3b38031f2261" providerId="AD" clId="Web-{95CD7BD8-7DB8-42B6-A344-E7E44A15CC3A}" dt="2022-09-26T10:58:22.746" v="96" actId="20577"/>
        <pc:sldMkLst>
          <pc:docMk/>
          <pc:sldMk cId="2210866551" sldId="256"/>
        </pc:sldMkLst>
        <pc:spChg chg="mod">
          <ac:chgData name="GUILHERME DE ALMEIDA TORRÃO" userId="S::18131561747@cefet-rj.br::ff10ff08-d417-4815-8b59-3b38031f2261" providerId="AD" clId="Web-{95CD7BD8-7DB8-42B6-A344-E7E44A15CC3A}" dt="2022-09-26T10:58:22.746" v="96" actId="20577"/>
          <ac:spMkLst>
            <pc:docMk/>
            <pc:sldMk cId="2210866551" sldId="256"/>
            <ac:spMk id="2" creationId="{00000000-0000-0000-0000-000000000000}"/>
          </ac:spMkLst>
        </pc:spChg>
      </pc:sldChg>
      <pc:sldChg chg="modSp">
        <pc:chgData name="GUILHERME DE ALMEIDA TORRÃO" userId="S::18131561747@cefet-rj.br::ff10ff08-d417-4815-8b59-3b38031f2261" providerId="AD" clId="Web-{95CD7BD8-7DB8-42B6-A344-E7E44A15CC3A}" dt="2022-09-26T10:46:39.258" v="4" actId="20577"/>
        <pc:sldMkLst>
          <pc:docMk/>
          <pc:sldMk cId="3134969747" sldId="257"/>
        </pc:sldMkLst>
        <pc:spChg chg="mod">
          <ac:chgData name="GUILHERME DE ALMEIDA TORRÃO" userId="S::18131561747@cefet-rj.br::ff10ff08-d417-4815-8b59-3b38031f2261" providerId="AD" clId="Web-{95CD7BD8-7DB8-42B6-A344-E7E44A15CC3A}" dt="2022-09-26T10:46:39.258" v="4" actId="20577"/>
          <ac:spMkLst>
            <pc:docMk/>
            <pc:sldMk cId="3134969747" sldId="257"/>
            <ac:spMk id="42" creationId="{9C94C94E-0872-A43E-793E-FC42DEF46ADE}"/>
          </ac:spMkLst>
        </pc:spChg>
      </pc:sldChg>
      <pc:sldChg chg="addSp delSp modSp new mod setBg addAnim setClrOvrMap">
        <pc:chgData name="GUILHERME DE ALMEIDA TORRÃO" userId="S::18131561747@cefet-rj.br::ff10ff08-d417-4815-8b59-3b38031f2261" providerId="AD" clId="Web-{95CD7BD8-7DB8-42B6-A344-E7E44A15CC3A}" dt="2022-09-26T10:59:47.905" v="99" actId="20577"/>
        <pc:sldMkLst>
          <pc:docMk/>
          <pc:sldMk cId="23507560" sldId="258"/>
        </pc:sldMkLst>
        <pc:spChg chg="mod">
          <ac:chgData name="GUILHERME DE ALMEIDA TORRÃO" userId="S::18131561747@cefet-rj.br::ff10ff08-d417-4815-8b59-3b38031f2261" providerId="AD" clId="Web-{95CD7BD8-7DB8-42B6-A344-E7E44A15CC3A}" dt="2022-09-26T10:59:25.060" v="97"/>
          <ac:spMkLst>
            <pc:docMk/>
            <pc:sldMk cId="23507560" sldId="258"/>
            <ac:spMk id="2" creationId="{1064D665-2BB4-3F02-03A0-26A69DCC3D57}"/>
          </ac:spMkLst>
        </pc:spChg>
        <pc:spChg chg="del">
          <ac:chgData name="GUILHERME DE ALMEIDA TORRÃO" userId="S::18131561747@cefet-rj.br::ff10ff08-d417-4815-8b59-3b38031f2261" providerId="AD" clId="Web-{95CD7BD8-7DB8-42B6-A344-E7E44A15CC3A}" dt="2022-09-26T10:33:05.680" v="2"/>
          <ac:spMkLst>
            <pc:docMk/>
            <pc:sldMk cId="23507560" sldId="258"/>
            <ac:spMk id="3" creationId="{43177379-28C4-DC66-FFD1-4F2E477C0D36}"/>
          </ac:spMkLst>
        </pc:spChg>
        <pc:spChg chg="add mod">
          <ac:chgData name="GUILHERME DE ALMEIDA TORRÃO" userId="S::18131561747@cefet-rj.br::ff10ff08-d417-4815-8b59-3b38031f2261" providerId="AD" clId="Web-{95CD7BD8-7DB8-42B6-A344-E7E44A15CC3A}" dt="2022-09-26T10:59:47.905" v="99" actId="20577"/>
          <ac:spMkLst>
            <pc:docMk/>
            <pc:sldMk cId="23507560" sldId="258"/>
            <ac:spMk id="8" creationId="{844B0DA2-92EC-C0E5-69FE-D0E9B9A3E71A}"/>
          </ac:spMkLst>
        </pc:spChg>
        <pc:spChg chg="add del">
          <ac:chgData name="GUILHERME DE ALMEIDA TORRÃO" userId="S::18131561747@cefet-rj.br::ff10ff08-d417-4815-8b59-3b38031f2261" providerId="AD" clId="Web-{95CD7BD8-7DB8-42B6-A344-E7E44A15CC3A}" dt="2022-09-26T10:54:11.303" v="30"/>
          <ac:spMkLst>
            <pc:docMk/>
            <pc:sldMk cId="23507560" sldId="258"/>
            <ac:spMk id="11" creationId="{C7F2E4D6-EF46-1C43-8F3E-3620C3C83F36}"/>
          </ac:spMkLst>
        </pc:spChg>
        <pc:spChg chg="add del">
          <ac:chgData name="GUILHERME DE ALMEIDA TORRÃO" userId="S::18131561747@cefet-rj.br::ff10ff08-d417-4815-8b59-3b38031f2261" providerId="AD" clId="Web-{95CD7BD8-7DB8-42B6-A344-E7E44A15CC3A}" dt="2022-09-26T10:59:25.060" v="97"/>
          <ac:spMkLst>
            <pc:docMk/>
            <pc:sldMk cId="23507560" sldId="258"/>
            <ac:spMk id="24" creationId="{4EFE82FE-7465-AE46-88DF-34D347E83B84}"/>
          </ac:spMkLst>
        </pc:spChg>
        <pc:spChg chg="add">
          <ac:chgData name="GUILHERME DE ALMEIDA TORRÃO" userId="S::18131561747@cefet-rj.br::ff10ff08-d417-4815-8b59-3b38031f2261" providerId="AD" clId="Web-{95CD7BD8-7DB8-42B6-A344-E7E44A15CC3A}" dt="2022-09-26T10:59:25.060" v="97"/>
          <ac:spMkLst>
            <pc:docMk/>
            <pc:sldMk cId="23507560" sldId="258"/>
            <ac:spMk id="65" creationId="{4EFE82FE-7465-AE46-88DF-34D347E83B84}"/>
          </ac:spMkLst>
        </pc:spChg>
        <pc:spChg chg="add">
          <ac:chgData name="GUILHERME DE ALMEIDA TORRÃO" userId="S::18131561747@cefet-rj.br::ff10ff08-d417-4815-8b59-3b38031f2261" providerId="AD" clId="Web-{95CD7BD8-7DB8-42B6-A344-E7E44A15CC3A}" dt="2022-09-26T10:59:25.060" v="97"/>
          <ac:spMkLst>
            <pc:docMk/>
            <pc:sldMk cId="23507560" sldId="258"/>
            <ac:spMk id="67" creationId="{B4F75AE3-A3AC-DE4C-98FE-EC9DC3BF8DA5}"/>
          </ac:spMkLst>
        </pc:spChg>
        <pc:grpChg chg="add del">
          <ac:chgData name="GUILHERME DE ALMEIDA TORRÃO" userId="S::18131561747@cefet-rj.br::ff10ff08-d417-4815-8b59-3b38031f2261" providerId="AD" clId="Web-{95CD7BD8-7DB8-42B6-A344-E7E44A15CC3A}" dt="2022-09-26T10:54:11.303" v="30"/>
          <ac:grpSpMkLst>
            <pc:docMk/>
            <pc:sldMk cId="23507560" sldId="258"/>
            <ac:grpSpMk id="13" creationId="{05ADD15B-C747-D340-BF8A-A1DD2A6A9324}"/>
          </ac:grpSpMkLst>
        </pc:grpChg>
        <pc:grpChg chg="add del">
          <ac:chgData name="GUILHERME DE ALMEIDA TORRÃO" userId="S::18131561747@cefet-rj.br::ff10ff08-d417-4815-8b59-3b38031f2261" providerId="AD" clId="Web-{95CD7BD8-7DB8-42B6-A344-E7E44A15CC3A}" dt="2022-09-26T10:59:25.060" v="97"/>
          <ac:grpSpMkLst>
            <pc:docMk/>
            <pc:sldMk cId="23507560" sldId="258"/>
            <ac:grpSpMk id="26" creationId="{1B5E71B3-7269-894E-A00B-31D341365FC9}"/>
          </ac:grpSpMkLst>
        </pc:grpChg>
        <pc:grpChg chg="add">
          <ac:chgData name="GUILHERME DE ALMEIDA TORRÃO" userId="S::18131561747@cefet-rj.br::ff10ff08-d417-4815-8b59-3b38031f2261" providerId="AD" clId="Web-{95CD7BD8-7DB8-42B6-A344-E7E44A15CC3A}" dt="2022-09-26T10:59:25.060" v="97"/>
          <ac:grpSpMkLst>
            <pc:docMk/>
            <pc:sldMk cId="23507560" sldId="258"/>
            <ac:grpSpMk id="37" creationId="{EB46B8FB-F6A2-5F47-A6CD-A7E17E69270F}"/>
          </ac:grpSpMkLst>
        </pc:grpChg>
        <pc:grpChg chg="add">
          <ac:chgData name="GUILHERME DE ALMEIDA TORRÃO" userId="S::18131561747@cefet-rj.br::ff10ff08-d417-4815-8b59-3b38031f2261" providerId="AD" clId="Web-{95CD7BD8-7DB8-42B6-A344-E7E44A15CC3A}" dt="2022-09-26T10:59:25.060" v="97"/>
          <ac:grpSpMkLst>
            <pc:docMk/>
            <pc:sldMk cId="23507560" sldId="258"/>
            <ac:grpSpMk id="71" creationId="{44406D7A-DB1A-D940-8AD1-93FAF9DD7199}"/>
          </ac:grpSpMkLst>
        </pc:grpChg>
        <pc:picChg chg="add mod ord">
          <ac:chgData name="GUILHERME DE ALMEIDA TORRÃO" userId="S::18131561747@cefet-rj.br::ff10ff08-d417-4815-8b59-3b38031f2261" providerId="AD" clId="Web-{95CD7BD8-7DB8-42B6-A344-E7E44A15CC3A}" dt="2022-09-26T10:59:25.060" v="97"/>
          <ac:picMkLst>
            <pc:docMk/>
            <pc:sldMk cId="23507560" sldId="258"/>
            <ac:picMk id="4" creationId="{83E2E93D-1FE5-B1AB-3A28-0B81C26C775E}"/>
          </ac:picMkLst>
        </pc:picChg>
        <pc:cxnChg chg="add del">
          <ac:chgData name="GUILHERME DE ALMEIDA TORRÃO" userId="S::18131561747@cefet-rj.br::ff10ff08-d417-4815-8b59-3b38031f2261" providerId="AD" clId="Web-{95CD7BD8-7DB8-42B6-A344-E7E44A15CC3A}" dt="2022-09-26T10:54:11.303" v="30"/>
          <ac:cxnSpMkLst>
            <pc:docMk/>
            <pc:sldMk cId="23507560" sldId="258"/>
            <ac:cxnSpMk id="19" creationId="{1FE039F1-6D47-C642-B506-452A83B0AB11}"/>
          </ac:cxnSpMkLst>
        </pc:cxnChg>
        <pc:cxnChg chg="add del">
          <ac:chgData name="GUILHERME DE ALMEIDA TORRÃO" userId="S::18131561747@cefet-rj.br::ff10ff08-d417-4815-8b59-3b38031f2261" providerId="AD" clId="Web-{95CD7BD8-7DB8-42B6-A344-E7E44A15CC3A}" dt="2022-09-26T10:59:25.060" v="97"/>
          <ac:cxnSpMkLst>
            <pc:docMk/>
            <pc:sldMk cId="23507560" sldId="258"/>
            <ac:cxnSpMk id="32" creationId="{A0A01F17-907D-3541-BBAF-A33828880DCE}"/>
          </ac:cxnSpMkLst>
        </pc:cxnChg>
        <pc:cxnChg chg="add">
          <ac:chgData name="GUILHERME DE ALMEIDA TORRÃO" userId="S::18131561747@cefet-rj.br::ff10ff08-d417-4815-8b59-3b38031f2261" providerId="AD" clId="Web-{95CD7BD8-7DB8-42B6-A344-E7E44A15CC3A}" dt="2022-09-26T10:59:25.060" v="97"/>
          <ac:cxnSpMkLst>
            <pc:docMk/>
            <pc:sldMk cId="23507560" sldId="258"/>
            <ac:cxnSpMk id="63" creationId="{D33A3282-0389-C547-8CA6-7F3E7F27B34D}"/>
          </ac:cxnSpMkLst>
        </pc:cxnChg>
        <pc:cxnChg chg="add">
          <ac:chgData name="GUILHERME DE ALMEIDA TORRÃO" userId="S::18131561747@cefet-rj.br::ff10ff08-d417-4815-8b59-3b38031f2261" providerId="AD" clId="Web-{95CD7BD8-7DB8-42B6-A344-E7E44A15CC3A}" dt="2022-09-26T10:59:25.060" v="97"/>
          <ac:cxnSpMkLst>
            <pc:docMk/>
            <pc:sldMk cId="23507560" sldId="258"/>
            <ac:cxnSpMk id="69" creationId="{41C79BB7-CCAB-2243-9830-5569626C4D01}"/>
          </ac:cxnSpMkLst>
        </pc:cxnChg>
      </pc:sldChg>
      <pc:sldChg chg="del">
        <pc:chgData name="GUILHERME DE ALMEIDA TORRÃO" userId="S::18131561747@cefet-rj.br::ff10ff08-d417-4815-8b59-3b38031f2261" providerId="AD" clId="Web-{95CD7BD8-7DB8-42B6-A344-E7E44A15CC3A}" dt="2022-09-26T10:31:36.491" v="0"/>
        <pc:sldMkLst>
          <pc:docMk/>
          <pc:sldMk cId="4032867591" sldId="258"/>
        </pc:sldMkLst>
      </pc:sldChg>
    </pc:docChg>
  </pc:docChgLst>
  <pc:docChgLst>
    <pc:chgData name="GUILHERME DE ALMEIDA TORRÃO" userId="S::18131561747@cefet-rj.br::ff10ff08-d417-4815-8b59-3b38031f2261" providerId="AD" clId="Web-{666A4B4B-D32B-DA5D-4CDD-FED44A9D461B}"/>
    <pc:docChg chg="modSld sldOrd">
      <pc:chgData name="GUILHERME DE ALMEIDA TORRÃO" userId="S::18131561747@cefet-rj.br::ff10ff08-d417-4815-8b59-3b38031f2261" providerId="AD" clId="Web-{666A4B4B-D32B-DA5D-4CDD-FED44A9D461B}" dt="2022-09-27T14:31:14.194" v="47"/>
      <pc:docMkLst>
        <pc:docMk/>
      </pc:docMkLst>
      <pc:sldChg chg="modSp addAnim modAnim">
        <pc:chgData name="GUILHERME DE ALMEIDA TORRÃO" userId="S::18131561747@cefet-rj.br::ff10ff08-d417-4815-8b59-3b38031f2261" providerId="AD" clId="Web-{666A4B4B-D32B-DA5D-4CDD-FED44A9D461B}" dt="2022-09-27T14:31:14.194" v="47"/>
        <pc:sldMkLst>
          <pc:docMk/>
          <pc:sldMk cId="23507560" sldId="258"/>
        </pc:sldMkLst>
        <pc:spChg chg="mod">
          <ac:chgData name="GUILHERME DE ALMEIDA TORRÃO" userId="S::18131561747@cefet-rj.br::ff10ff08-d417-4815-8b59-3b38031f2261" providerId="AD" clId="Web-{666A4B4B-D32B-DA5D-4CDD-FED44A9D461B}" dt="2022-09-27T14:29:08.331" v="41" actId="1076"/>
          <ac:spMkLst>
            <pc:docMk/>
            <pc:sldMk cId="23507560" sldId="258"/>
            <ac:spMk id="2" creationId="{1064D665-2BB4-3F02-03A0-26A69DCC3D57}"/>
          </ac:spMkLst>
        </pc:spChg>
        <pc:spChg chg="mod">
          <ac:chgData name="GUILHERME DE ALMEIDA TORRÃO" userId="S::18131561747@cefet-rj.br::ff10ff08-d417-4815-8b59-3b38031f2261" providerId="AD" clId="Web-{666A4B4B-D32B-DA5D-4CDD-FED44A9D461B}" dt="2022-09-27T14:28:59.409" v="40" actId="1076"/>
          <ac:spMkLst>
            <pc:docMk/>
            <pc:sldMk cId="23507560" sldId="258"/>
            <ac:spMk id="8" creationId="{844B0DA2-92EC-C0E5-69FE-D0E9B9A3E71A}"/>
          </ac:spMkLst>
        </pc:spChg>
      </pc:sldChg>
      <pc:sldChg chg="addSp modSp">
        <pc:chgData name="GUILHERME DE ALMEIDA TORRÃO" userId="S::18131561747@cefet-rj.br::ff10ff08-d417-4815-8b59-3b38031f2261" providerId="AD" clId="Web-{666A4B4B-D32B-DA5D-4CDD-FED44A9D461B}" dt="2022-09-27T14:21:39.883" v="33"/>
        <pc:sldMkLst>
          <pc:docMk/>
          <pc:sldMk cId="2563714442" sldId="259"/>
        </pc:sldMkLst>
        <pc:spChg chg="mod">
          <ac:chgData name="GUILHERME DE ALMEIDA TORRÃO" userId="S::18131561747@cefet-rj.br::ff10ff08-d417-4815-8b59-3b38031f2261" providerId="AD" clId="Web-{666A4B4B-D32B-DA5D-4CDD-FED44A9D461B}" dt="2022-09-27T14:21:39.883" v="33"/>
          <ac:spMkLst>
            <pc:docMk/>
            <pc:sldMk cId="2563714442" sldId="259"/>
            <ac:spMk id="2" creationId="{D5B79D22-DE99-5C7B-85F7-9469B21C8A3D}"/>
          </ac:spMkLst>
        </pc:spChg>
        <pc:spChg chg="mod">
          <ac:chgData name="GUILHERME DE ALMEIDA TORRÃO" userId="S::18131561747@cefet-rj.br::ff10ff08-d417-4815-8b59-3b38031f2261" providerId="AD" clId="Web-{666A4B4B-D32B-DA5D-4CDD-FED44A9D461B}" dt="2022-09-27T14:21:39.883" v="33"/>
          <ac:spMkLst>
            <pc:docMk/>
            <pc:sldMk cId="2563714442" sldId="259"/>
            <ac:spMk id="4" creationId="{DBA0EF6A-45F5-10CD-7BC5-579CC98A7449}"/>
          </ac:spMkLst>
        </pc:spChg>
        <pc:spChg chg="add">
          <ac:chgData name="GUILHERME DE ALMEIDA TORRÃO" userId="S::18131561747@cefet-rj.br::ff10ff08-d417-4815-8b59-3b38031f2261" providerId="AD" clId="Web-{666A4B4B-D32B-DA5D-4CDD-FED44A9D461B}" dt="2022-09-27T14:21:39.883" v="33"/>
          <ac:spMkLst>
            <pc:docMk/>
            <pc:sldMk cId="2563714442" sldId="259"/>
            <ac:spMk id="10" creationId="{05C7EBC3-4672-4DAB-81C2-58661FAFAED6}"/>
          </ac:spMkLst>
        </pc:spChg>
        <pc:spChg chg="add">
          <ac:chgData name="GUILHERME DE ALMEIDA TORRÃO" userId="S::18131561747@cefet-rj.br::ff10ff08-d417-4815-8b59-3b38031f2261" providerId="AD" clId="Web-{666A4B4B-D32B-DA5D-4CDD-FED44A9D461B}" dt="2022-09-27T14:21:39.883" v="33"/>
          <ac:spMkLst>
            <pc:docMk/>
            <pc:sldMk cId="2563714442" sldId="259"/>
            <ac:spMk id="13" creationId="{40BF962F-4C6F-461E-86F2-C43F56CC939B}"/>
          </ac:spMkLst>
        </pc:spChg>
        <pc:spChg chg="add">
          <ac:chgData name="GUILHERME DE ALMEIDA TORRÃO" userId="S::18131561747@cefet-rj.br::ff10ff08-d417-4815-8b59-3b38031f2261" providerId="AD" clId="Web-{666A4B4B-D32B-DA5D-4CDD-FED44A9D461B}" dt="2022-09-27T14:21:39.883" v="33"/>
          <ac:spMkLst>
            <pc:docMk/>
            <pc:sldMk cId="2563714442" sldId="259"/>
            <ac:spMk id="16" creationId="{2E94A4F7-38E4-45EA-8E2E-CE1B5766B4F1}"/>
          </ac:spMkLst>
        </pc:spChg>
        <pc:picChg chg="mod ord">
          <ac:chgData name="GUILHERME DE ALMEIDA TORRÃO" userId="S::18131561747@cefet-rj.br::ff10ff08-d417-4815-8b59-3b38031f2261" providerId="AD" clId="Web-{666A4B4B-D32B-DA5D-4CDD-FED44A9D461B}" dt="2022-09-27T14:21:39.883" v="33"/>
          <ac:picMkLst>
            <pc:docMk/>
            <pc:sldMk cId="2563714442" sldId="259"/>
            <ac:picMk id="7" creationId="{C0D6271D-51B7-6BA3-560D-64D495625716}"/>
          </ac:picMkLst>
        </pc:picChg>
      </pc:sldChg>
      <pc:sldChg chg="addSp delSp modSp mod ord setBg">
        <pc:chgData name="GUILHERME DE ALMEIDA TORRÃO" userId="S::18131561747@cefet-rj.br::ff10ff08-d417-4815-8b59-3b38031f2261" providerId="AD" clId="Web-{666A4B4B-D32B-DA5D-4CDD-FED44A9D461B}" dt="2022-09-27T14:27:57.830" v="37" actId="1076"/>
        <pc:sldMkLst>
          <pc:docMk/>
          <pc:sldMk cId="1331837459" sldId="262"/>
        </pc:sldMkLst>
        <pc:spChg chg="mod">
          <ac:chgData name="GUILHERME DE ALMEIDA TORRÃO" userId="S::18131561747@cefet-rj.br::ff10ff08-d417-4815-8b59-3b38031f2261" providerId="AD" clId="Web-{666A4B4B-D32B-DA5D-4CDD-FED44A9D461B}" dt="2022-09-27T14:20:17.287" v="31" actId="1076"/>
          <ac:spMkLst>
            <pc:docMk/>
            <pc:sldMk cId="1331837459" sldId="262"/>
            <ac:spMk id="2" creationId="{10B69888-1F01-250B-BEF9-389B6322A60D}"/>
          </ac:spMkLst>
        </pc:spChg>
        <pc:spChg chg="del">
          <ac:chgData name="GUILHERME DE ALMEIDA TORRÃO" userId="S::18131561747@cefet-rj.br::ff10ff08-d417-4815-8b59-3b38031f2261" providerId="AD" clId="Web-{666A4B4B-D32B-DA5D-4CDD-FED44A9D461B}" dt="2022-09-27T14:17:30.126" v="6"/>
          <ac:spMkLst>
            <pc:docMk/>
            <pc:sldMk cId="1331837459" sldId="262"/>
            <ac:spMk id="3" creationId="{83642754-5D46-FC4C-0237-9D3EC30DF812}"/>
          </ac:spMkLst>
        </pc:spChg>
        <pc:spChg chg="add mod">
          <ac:chgData name="GUILHERME DE ALMEIDA TORRÃO" userId="S::18131561747@cefet-rj.br::ff10ff08-d417-4815-8b59-3b38031f2261" providerId="AD" clId="Web-{666A4B4B-D32B-DA5D-4CDD-FED44A9D461B}" dt="2022-09-27T14:26:44.359" v="34" actId="20577"/>
          <ac:spMkLst>
            <pc:docMk/>
            <pc:sldMk cId="1331837459" sldId="262"/>
            <ac:spMk id="5" creationId="{E5F5544B-ACD0-9346-206E-85F8B1085BCB}"/>
          </ac:spMkLst>
        </pc:spChg>
        <pc:spChg chg="add del">
          <ac:chgData name="GUILHERME DE ALMEIDA TORRÃO" userId="S::18131561747@cefet-rj.br::ff10ff08-d417-4815-8b59-3b38031f2261" providerId="AD" clId="Web-{666A4B4B-D32B-DA5D-4CDD-FED44A9D461B}" dt="2022-09-27T14:18:48.003" v="19"/>
          <ac:spMkLst>
            <pc:docMk/>
            <pc:sldMk cId="1331837459" sldId="262"/>
            <ac:spMk id="10" creationId="{5E39A796-BE83-48B1-B33F-35C4A32AAB57}"/>
          </ac:spMkLst>
        </pc:spChg>
        <pc:spChg chg="add del">
          <ac:chgData name="GUILHERME DE ALMEIDA TORRÃO" userId="S::18131561747@cefet-rj.br::ff10ff08-d417-4815-8b59-3b38031f2261" providerId="AD" clId="Web-{666A4B4B-D32B-DA5D-4CDD-FED44A9D461B}" dt="2022-09-27T14:18:48.003" v="19"/>
          <ac:spMkLst>
            <pc:docMk/>
            <pc:sldMk cId="1331837459" sldId="262"/>
            <ac:spMk id="12" creationId="{72F84B47-E267-4194-8194-831DB7B5547F}"/>
          </ac:spMkLst>
        </pc:spChg>
        <pc:spChg chg="add del">
          <ac:chgData name="GUILHERME DE ALMEIDA TORRÃO" userId="S::18131561747@cefet-rj.br::ff10ff08-d417-4815-8b59-3b38031f2261" providerId="AD" clId="Web-{666A4B4B-D32B-DA5D-4CDD-FED44A9D461B}" dt="2022-09-27T14:19:15.738" v="21"/>
          <ac:spMkLst>
            <pc:docMk/>
            <pc:sldMk cId="1331837459" sldId="262"/>
            <ac:spMk id="14" creationId="{131BAD53-4E89-4F62-BBB7-26359763ED39}"/>
          </ac:spMkLst>
        </pc:spChg>
        <pc:spChg chg="add del">
          <ac:chgData name="GUILHERME DE ALMEIDA TORRÃO" userId="S::18131561747@cefet-rj.br::ff10ff08-d417-4815-8b59-3b38031f2261" providerId="AD" clId="Web-{666A4B4B-D32B-DA5D-4CDD-FED44A9D461B}" dt="2022-09-27T14:19:15.738" v="21"/>
          <ac:spMkLst>
            <pc:docMk/>
            <pc:sldMk cId="1331837459" sldId="262"/>
            <ac:spMk id="15" creationId="{62756DA2-40EB-4C6F-B962-5822FFB54FB6}"/>
          </ac:spMkLst>
        </pc:spChg>
        <pc:spChg chg="add del">
          <ac:chgData name="GUILHERME DE ALMEIDA TORRÃO" userId="S::18131561747@cefet-rj.br::ff10ff08-d417-4815-8b59-3b38031f2261" providerId="AD" clId="Web-{666A4B4B-D32B-DA5D-4CDD-FED44A9D461B}" dt="2022-09-27T14:19:42.427" v="23"/>
          <ac:spMkLst>
            <pc:docMk/>
            <pc:sldMk cId="1331837459" sldId="262"/>
            <ac:spMk id="16" creationId="{08980754-6F4B-43C9-B9BE-127B6BED6586}"/>
          </ac:spMkLst>
        </pc:spChg>
        <pc:spChg chg="add del">
          <ac:chgData name="GUILHERME DE ALMEIDA TORRÃO" userId="S::18131561747@cefet-rj.br::ff10ff08-d417-4815-8b59-3b38031f2261" providerId="AD" clId="Web-{666A4B4B-D32B-DA5D-4CDD-FED44A9D461B}" dt="2022-09-27T14:19:42.427" v="23"/>
          <ac:spMkLst>
            <pc:docMk/>
            <pc:sldMk cId="1331837459" sldId="262"/>
            <ac:spMk id="17" creationId="{DBC6133C-0615-4CE4-9132-37E609A9BDFA}"/>
          </ac:spMkLst>
        </pc:spChg>
        <pc:spChg chg="add del">
          <ac:chgData name="GUILHERME DE ALMEIDA TORRÃO" userId="S::18131561747@cefet-rj.br::ff10ff08-d417-4815-8b59-3b38031f2261" providerId="AD" clId="Web-{666A4B4B-D32B-DA5D-4CDD-FED44A9D461B}" dt="2022-09-27T14:19:42.427" v="23"/>
          <ac:spMkLst>
            <pc:docMk/>
            <pc:sldMk cId="1331837459" sldId="262"/>
            <ac:spMk id="18" creationId="{2C1BBA94-3F40-40AA-8BB9-E69E25E537C1}"/>
          </ac:spMkLst>
        </pc:spChg>
        <pc:spChg chg="add del">
          <ac:chgData name="GUILHERME DE ALMEIDA TORRÃO" userId="S::18131561747@cefet-rj.br::ff10ff08-d417-4815-8b59-3b38031f2261" providerId="AD" clId="Web-{666A4B4B-D32B-DA5D-4CDD-FED44A9D461B}" dt="2022-09-27T14:19:42.427" v="23"/>
          <ac:spMkLst>
            <pc:docMk/>
            <pc:sldMk cId="1331837459" sldId="262"/>
            <ac:spMk id="19" creationId="{169CC832-2974-4E8D-90ED-3E2941BA7336}"/>
          </ac:spMkLst>
        </pc:spChg>
        <pc:spChg chg="add del">
          <ac:chgData name="GUILHERME DE ALMEIDA TORRÃO" userId="S::18131561747@cefet-rj.br::ff10ff08-d417-4815-8b59-3b38031f2261" providerId="AD" clId="Web-{666A4B4B-D32B-DA5D-4CDD-FED44A9D461B}" dt="2022-09-27T14:19:42.427" v="23"/>
          <ac:spMkLst>
            <pc:docMk/>
            <pc:sldMk cId="1331837459" sldId="262"/>
            <ac:spMk id="20" creationId="{55222F96-971A-4F90-B841-6BAB416C7AC1}"/>
          </ac:spMkLst>
        </pc:spChg>
        <pc:spChg chg="add">
          <ac:chgData name="GUILHERME DE ALMEIDA TORRÃO" userId="S::18131561747@cefet-rj.br::ff10ff08-d417-4815-8b59-3b38031f2261" providerId="AD" clId="Web-{666A4B4B-D32B-DA5D-4CDD-FED44A9D461B}" dt="2022-09-27T14:19:42.442" v="24"/>
          <ac:spMkLst>
            <pc:docMk/>
            <pc:sldMk cId="1331837459" sldId="262"/>
            <ac:spMk id="22" creationId="{05C7EBC3-4672-4DAB-81C2-58661FAFAED6}"/>
          </ac:spMkLst>
        </pc:spChg>
        <pc:spChg chg="add">
          <ac:chgData name="GUILHERME DE ALMEIDA TORRÃO" userId="S::18131561747@cefet-rj.br::ff10ff08-d417-4815-8b59-3b38031f2261" providerId="AD" clId="Web-{666A4B4B-D32B-DA5D-4CDD-FED44A9D461B}" dt="2022-09-27T14:19:42.442" v="24"/>
          <ac:spMkLst>
            <pc:docMk/>
            <pc:sldMk cId="1331837459" sldId="262"/>
            <ac:spMk id="23" creationId="{40BF962F-4C6F-461E-86F2-C43F56CC939B}"/>
          </ac:spMkLst>
        </pc:spChg>
        <pc:spChg chg="add">
          <ac:chgData name="GUILHERME DE ALMEIDA TORRÃO" userId="S::18131561747@cefet-rj.br::ff10ff08-d417-4815-8b59-3b38031f2261" providerId="AD" clId="Web-{666A4B4B-D32B-DA5D-4CDD-FED44A9D461B}" dt="2022-09-27T14:19:42.442" v="24"/>
          <ac:spMkLst>
            <pc:docMk/>
            <pc:sldMk cId="1331837459" sldId="262"/>
            <ac:spMk id="24" creationId="{2E94A4F7-38E4-45EA-8E2E-CE1B5766B4F1}"/>
          </ac:spMkLst>
        </pc:spChg>
        <pc:picChg chg="add mod ord">
          <ac:chgData name="GUILHERME DE ALMEIDA TORRÃO" userId="S::18131561747@cefet-rj.br::ff10ff08-d417-4815-8b59-3b38031f2261" providerId="AD" clId="Web-{666A4B4B-D32B-DA5D-4CDD-FED44A9D461B}" dt="2022-09-27T14:27:57.830" v="37" actId="1076"/>
          <ac:picMkLst>
            <pc:docMk/>
            <pc:sldMk cId="1331837459" sldId="262"/>
            <ac:picMk id="4" creationId="{671CA530-CD87-D841-0A87-2B1FBA8314D5}"/>
          </ac:picMkLst>
        </pc:picChg>
      </pc:sldChg>
    </pc:docChg>
  </pc:docChgLst>
  <pc:docChgLst>
    <pc:chgData name="GUILHERME DE ALMEIDA TORRÃO" userId="S::18131561747@cefet-rj.br::ff10ff08-d417-4815-8b59-3b38031f2261" providerId="AD" clId="Web-{AAF6D3A5-98AF-FE0C-540B-B3682FC10749}"/>
    <pc:docChg chg="addSld modSld">
      <pc:chgData name="GUILHERME DE ALMEIDA TORRÃO" userId="S::18131561747@cefet-rj.br::ff10ff08-d417-4815-8b59-3b38031f2261" providerId="AD" clId="Web-{AAF6D3A5-98AF-FE0C-540B-B3682FC10749}" dt="2022-09-21T14:21:04.257" v="328"/>
      <pc:docMkLst>
        <pc:docMk/>
      </pc:docMkLst>
      <pc:sldChg chg="modSp">
        <pc:chgData name="GUILHERME DE ALMEIDA TORRÃO" userId="S::18131561747@cefet-rj.br::ff10ff08-d417-4815-8b59-3b38031f2261" providerId="AD" clId="Web-{AAF6D3A5-98AF-FE0C-540B-B3682FC10749}" dt="2022-09-21T14:14:46.389" v="286" actId="20577"/>
        <pc:sldMkLst>
          <pc:docMk/>
          <pc:sldMk cId="2210866551" sldId="256"/>
        </pc:sldMkLst>
        <pc:spChg chg="mod">
          <ac:chgData name="GUILHERME DE ALMEIDA TORRÃO" userId="S::18131561747@cefet-rj.br::ff10ff08-d417-4815-8b59-3b38031f2261" providerId="AD" clId="Web-{AAF6D3A5-98AF-FE0C-540B-B3682FC10749}" dt="2022-09-21T14:14:46.389" v="286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GUILHERME DE ALMEIDA TORRÃO" userId="S::18131561747@cefet-rj.br::ff10ff08-d417-4815-8b59-3b38031f2261" providerId="AD" clId="Web-{AAF6D3A5-98AF-FE0C-540B-B3682FC10749}" dt="2022-09-21T14:14:35.060" v="285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addSp delSp modSp mod setBg">
        <pc:chgData name="GUILHERME DE ALMEIDA TORRÃO" userId="S::18131561747@cefet-rj.br::ff10ff08-d417-4815-8b59-3b38031f2261" providerId="AD" clId="Web-{AAF6D3A5-98AF-FE0C-540B-B3682FC10749}" dt="2022-09-21T14:13:42.606" v="280" actId="20577"/>
        <pc:sldMkLst>
          <pc:docMk/>
          <pc:sldMk cId="3134969747" sldId="257"/>
        </pc:sldMkLst>
        <pc:spChg chg="mod">
          <ac:chgData name="GUILHERME DE ALMEIDA TORRÃO" userId="S::18131561747@cefet-rj.br::ff10ff08-d417-4815-8b59-3b38031f2261" providerId="AD" clId="Web-{AAF6D3A5-98AF-FE0C-540B-B3682FC10749}" dt="2022-09-21T14:07:53.691" v="189"/>
          <ac:spMkLst>
            <pc:docMk/>
            <pc:sldMk cId="3134969747" sldId="257"/>
            <ac:spMk id="2" creationId="{1A753131-9612-1C36-22C8-79220544FD82}"/>
          </ac:spMkLst>
        </pc:spChg>
        <pc:spChg chg="del mod">
          <ac:chgData name="GUILHERME DE ALMEIDA TORRÃO" userId="S::18131561747@cefet-rj.br::ff10ff08-d417-4815-8b59-3b38031f2261" providerId="AD" clId="Web-{AAF6D3A5-98AF-FE0C-540B-B3682FC10749}" dt="2022-09-21T13:55:44.533" v="9"/>
          <ac:spMkLst>
            <pc:docMk/>
            <pc:sldMk cId="3134969747" sldId="257"/>
            <ac:spMk id="3" creationId="{77BAA4B8-17FA-2845-0EB3-3951D5CFAF2C}"/>
          </ac:spMkLst>
        </pc:spChg>
        <pc:spChg chg="add del">
          <ac:chgData name="GUILHERME DE ALMEIDA TORRÃO" userId="S::18131561747@cefet-rj.br::ff10ff08-d417-4815-8b59-3b38031f2261" providerId="AD" clId="Web-{AAF6D3A5-98AF-FE0C-540B-B3682FC10749}" dt="2022-09-21T13:55:59.955" v="11"/>
          <ac:spMkLst>
            <pc:docMk/>
            <pc:sldMk cId="3134969747" sldId="257"/>
            <ac:spMk id="8" creationId="{3DEB81AF-A199-B9CD-B302-CE71194C9417}"/>
          </ac:spMkLst>
        </pc:spChg>
        <pc:spChg chg="add del">
          <ac:chgData name="GUILHERME DE ALMEIDA TORRÃO" userId="S::18131561747@cefet-rj.br::ff10ff08-d417-4815-8b59-3b38031f2261" providerId="AD" clId="Web-{AAF6D3A5-98AF-FE0C-540B-B3682FC10749}" dt="2022-09-21T13:55:59.955" v="11"/>
          <ac:spMkLst>
            <pc:docMk/>
            <pc:sldMk cId="3134969747" sldId="257"/>
            <ac:spMk id="11" creationId="{4EFE82FE-7465-AE46-88DF-34D347E83B84}"/>
          </ac:spMkLst>
        </pc:spChg>
        <pc:spChg chg="add del">
          <ac:chgData name="GUILHERME DE ALMEIDA TORRÃO" userId="S::18131561747@cefet-rj.br::ff10ff08-d417-4815-8b59-3b38031f2261" providerId="AD" clId="Web-{AAF6D3A5-98AF-FE0C-540B-B3682FC10749}" dt="2022-09-21T13:56:17.799" v="13"/>
          <ac:spMkLst>
            <pc:docMk/>
            <pc:sldMk cId="3134969747" sldId="257"/>
            <ac:spMk id="21" creationId="{C7F2E4D6-EF46-1C43-8F3E-3620C3C83F36}"/>
          </ac:spMkLst>
        </pc:spChg>
        <pc:spChg chg="add del">
          <ac:chgData name="GUILHERME DE ALMEIDA TORRÃO" userId="S::18131561747@cefet-rj.br::ff10ff08-d417-4815-8b59-3b38031f2261" providerId="AD" clId="Web-{AAF6D3A5-98AF-FE0C-540B-B3682FC10749}" dt="2022-09-21T13:56:17.799" v="13"/>
          <ac:spMkLst>
            <pc:docMk/>
            <pc:sldMk cId="3134969747" sldId="257"/>
            <ac:spMk id="23" creationId="{A91C913E-0DDB-9421-6E9E-1DE978012FC6}"/>
          </ac:spMkLst>
        </pc:spChg>
        <pc:spChg chg="add del">
          <ac:chgData name="GUILHERME DE ALMEIDA TORRÃO" userId="S::18131561747@cefet-rj.br::ff10ff08-d417-4815-8b59-3b38031f2261" providerId="AD" clId="Web-{AAF6D3A5-98AF-FE0C-540B-B3682FC10749}" dt="2022-09-21T13:56:23.924" v="15"/>
          <ac:spMkLst>
            <pc:docMk/>
            <pc:sldMk cId="3134969747" sldId="257"/>
            <ac:spMk id="26" creationId="{4EFE82FE-7465-AE46-88DF-34D347E83B84}"/>
          </ac:spMkLst>
        </pc:spChg>
        <pc:spChg chg="add del">
          <ac:chgData name="GUILHERME DE ALMEIDA TORRÃO" userId="S::18131561747@cefet-rj.br::ff10ff08-d417-4815-8b59-3b38031f2261" providerId="AD" clId="Web-{AAF6D3A5-98AF-FE0C-540B-B3682FC10749}" dt="2022-09-21T13:56:23.924" v="15"/>
          <ac:spMkLst>
            <pc:docMk/>
            <pc:sldMk cId="3134969747" sldId="257"/>
            <ac:spMk id="27" creationId="{9C94C94E-0872-A43E-793E-FC42DEF46ADE}"/>
          </ac:spMkLst>
        </pc:spChg>
        <pc:spChg chg="add del">
          <ac:chgData name="GUILHERME DE ALMEIDA TORRÃO" userId="S::18131561747@cefet-rj.br::ff10ff08-d417-4815-8b59-3b38031f2261" providerId="AD" clId="Web-{AAF6D3A5-98AF-FE0C-540B-B3682FC10749}" dt="2022-09-21T13:56:27.487" v="17"/>
          <ac:spMkLst>
            <pc:docMk/>
            <pc:sldMk cId="3134969747" sldId="257"/>
            <ac:spMk id="31" creationId="{C7F2E4D6-EF46-1C43-8F3E-3620C3C83F36}"/>
          </ac:spMkLst>
        </pc:spChg>
        <pc:spChg chg="add del">
          <ac:chgData name="GUILHERME DE ALMEIDA TORRÃO" userId="S::18131561747@cefet-rj.br::ff10ff08-d417-4815-8b59-3b38031f2261" providerId="AD" clId="Web-{AAF6D3A5-98AF-FE0C-540B-B3682FC10749}" dt="2022-09-21T13:56:27.487" v="17"/>
          <ac:spMkLst>
            <pc:docMk/>
            <pc:sldMk cId="3134969747" sldId="257"/>
            <ac:spMk id="33" creationId="{EEED87C8-C012-3553-89D4-9E1D207E256A}"/>
          </ac:spMkLst>
        </pc:spChg>
        <pc:spChg chg="add del">
          <ac:chgData name="GUILHERME DE ALMEIDA TORRÃO" userId="S::18131561747@cefet-rj.br::ff10ff08-d417-4815-8b59-3b38031f2261" providerId="AD" clId="Web-{AAF6D3A5-98AF-FE0C-540B-B3682FC10749}" dt="2022-09-21T13:57:24.941" v="19"/>
          <ac:spMkLst>
            <pc:docMk/>
            <pc:sldMk cId="3134969747" sldId="257"/>
            <ac:spMk id="36" creationId="{C7F2E4D6-EF46-1C43-8F3E-3620C3C83F36}"/>
          </ac:spMkLst>
        </pc:spChg>
        <pc:spChg chg="add del">
          <ac:chgData name="GUILHERME DE ALMEIDA TORRÃO" userId="S::18131561747@cefet-rj.br::ff10ff08-d417-4815-8b59-3b38031f2261" providerId="AD" clId="Web-{AAF6D3A5-98AF-FE0C-540B-B3682FC10749}" dt="2022-09-21T13:57:24.941" v="19"/>
          <ac:spMkLst>
            <pc:docMk/>
            <pc:sldMk cId="3134969747" sldId="257"/>
            <ac:spMk id="38" creationId="{A91C913E-0DDB-9421-6E9E-1DE978012FC6}"/>
          </ac:spMkLst>
        </pc:spChg>
        <pc:spChg chg="add del">
          <ac:chgData name="GUILHERME DE ALMEIDA TORRÃO" userId="S::18131561747@cefet-rj.br::ff10ff08-d417-4815-8b59-3b38031f2261" providerId="AD" clId="Web-{AAF6D3A5-98AF-FE0C-540B-B3682FC10749}" dt="2022-09-21T14:07:53.691" v="189"/>
          <ac:spMkLst>
            <pc:docMk/>
            <pc:sldMk cId="3134969747" sldId="257"/>
            <ac:spMk id="41" creationId="{4EFE82FE-7465-AE46-88DF-34D347E83B84}"/>
          </ac:spMkLst>
        </pc:spChg>
        <pc:spChg chg="add mod">
          <ac:chgData name="GUILHERME DE ALMEIDA TORRÃO" userId="S::18131561747@cefet-rj.br::ff10ff08-d417-4815-8b59-3b38031f2261" providerId="AD" clId="Web-{AAF6D3A5-98AF-FE0C-540B-B3682FC10749}" dt="2022-09-21T14:13:42.606" v="280" actId="20577"/>
          <ac:spMkLst>
            <pc:docMk/>
            <pc:sldMk cId="3134969747" sldId="257"/>
            <ac:spMk id="42" creationId="{9C94C94E-0872-A43E-793E-FC42DEF46ADE}"/>
          </ac:spMkLst>
        </pc:spChg>
        <pc:spChg chg="add del">
          <ac:chgData name="GUILHERME DE ALMEIDA TORRÃO" userId="S::18131561747@cefet-rj.br::ff10ff08-d417-4815-8b59-3b38031f2261" providerId="AD" clId="Web-{AAF6D3A5-98AF-FE0C-540B-B3682FC10749}" dt="2022-09-21T14:07:53.675" v="188"/>
          <ac:spMkLst>
            <pc:docMk/>
            <pc:sldMk cId="3134969747" sldId="257"/>
            <ac:spMk id="49" creationId="{C7F2E4D6-EF46-1C43-8F3E-3620C3C83F36}"/>
          </ac:spMkLst>
        </pc:spChg>
        <pc:spChg chg="add">
          <ac:chgData name="GUILHERME DE ALMEIDA TORRÃO" userId="S::18131561747@cefet-rj.br::ff10ff08-d417-4815-8b59-3b38031f2261" providerId="AD" clId="Web-{AAF6D3A5-98AF-FE0C-540B-B3682FC10749}" dt="2022-09-21T14:07:53.691" v="189"/>
          <ac:spMkLst>
            <pc:docMk/>
            <pc:sldMk cId="3134969747" sldId="257"/>
            <ac:spMk id="55" creationId="{FC247E6B-1B63-C043-8D98-4B14FD981E92}"/>
          </ac:spMkLst>
        </pc:spChg>
        <pc:spChg chg="add">
          <ac:chgData name="GUILHERME DE ALMEIDA TORRÃO" userId="S::18131561747@cefet-rj.br::ff10ff08-d417-4815-8b59-3b38031f2261" providerId="AD" clId="Web-{AAF6D3A5-98AF-FE0C-540B-B3682FC10749}" dt="2022-09-21T14:07:53.691" v="189"/>
          <ac:spMkLst>
            <pc:docMk/>
            <pc:sldMk cId="3134969747" sldId="257"/>
            <ac:spMk id="59" creationId="{C7F2E4D6-EF46-1C43-8F3E-3620C3C83F36}"/>
          </ac:spMkLst>
        </pc:spChg>
        <pc:spChg chg="add">
          <ac:chgData name="GUILHERME DE ALMEIDA TORRÃO" userId="S::18131561747@cefet-rj.br::ff10ff08-d417-4815-8b59-3b38031f2261" providerId="AD" clId="Web-{AAF6D3A5-98AF-FE0C-540B-B3682FC10749}" dt="2022-09-21T14:07:53.691" v="189"/>
          <ac:spMkLst>
            <pc:docMk/>
            <pc:sldMk cId="3134969747" sldId="257"/>
            <ac:spMk id="60" creationId="{FF9CBBC1-A3AE-F24A-938E-E3DF32CB7781}"/>
          </ac:spMkLst>
        </pc:spChg>
        <pc:grpChg chg="add del">
          <ac:chgData name="GUILHERME DE ALMEIDA TORRÃO" userId="S::18131561747@cefet-rj.br::ff10ff08-d417-4815-8b59-3b38031f2261" providerId="AD" clId="Web-{AAF6D3A5-98AF-FE0C-540B-B3682FC10749}" dt="2022-09-21T13:55:59.955" v="11"/>
          <ac:grpSpMkLst>
            <pc:docMk/>
            <pc:sldMk cId="3134969747" sldId="257"/>
            <ac:grpSpMk id="13" creationId="{1B5E71B3-7269-894E-A00B-31D341365FC9}"/>
          </ac:grpSpMkLst>
        </pc:grpChg>
        <pc:grpChg chg="add del">
          <ac:chgData name="GUILHERME DE ALMEIDA TORRÃO" userId="S::18131561747@cefet-rj.br::ff10ff08-d417-4815-8b59-3b38031f2261" providerId="AD" clId="Web-{AAF6D3A5-98AF-FE0C-540B-B3682FC10749}" dt="2022-09-21T13:56:17.799" v="13"/>
          <ac:grpSpMkLst>
            <pc:docMk/>
            <pc:sldMk cId="3134969747" sldId="257"/>
            <ac:grpSpMk id="22" creationId="{8E67A6F5-F47F-BD4C-9336-30E0A60EB961}"/>
          </ac:grpSpMkLst>
        </pc:grpChg>
        <pc:grpChg chg="add del">
          <ac:chgData name="GUILHERME DE ALMEIDA TORRÃO" userId="S::18131561747@cefet-rj.br::ff10ff08-d417-4815-8b59-3b38031f2261" providerId="AD" clId="Web-{AAF6D3A5-98AF-FE0C-540B-B3682FC10749}" dt="2022-09-21T13:56:23.924" v="15"/>
          <ac:grpSpMkLst>
            <pc:docMk/>
            <pc:sldMk cId="3134969747" sldId="257"/>
            <ac:grpSpMk id="28" creationId="{1B5E71B3-7269-894E-A00B-31D341365FC9}"/>
          </ac:grpSpMkLst>
        </pc:grpChg>
        <pc:grpChg chg="add del">
          <ac:chgData name="GUILHERME DE ALMEIDA TORRÃO" userId="S::18131561747@cefet-rj.br::ff10ff08-d417-4815-8b59-3b38031f2261" providerId="AD" clId="Web-{AAF6D3A5-98AF-FE0C-540B-B3682FC10749}" dt="2022-09-21T13:56:27.487" v="17"/>
          <ac:grpSpMkLst>
            <pc:docMk/>
            <pc:sldMk cId="3134969747" sldId="257"/>
            <ac:grpSpMk id="32" creationId="{7A00BDF4-7643-A942-A588-F24E4E09AADE}"/>
          </ac:grpSpMkLst>
        </pc:grpChg>
        <pc:grpChg chg="add del">
          <ac:chgData name="GUILHERME DE ALMEIDA TORRÃO" userId="S::18131561747@cefet-rj.br::ff10ff08-d417-4815-8b59-3b38031f2261" providerId="AD" clId="Web-{AAF6D3A5-98AF-FE0C-540B-B3682FC10749}" dt="2022-09-21T13:57:24.941" v="19"/>
          <ac:grpSpMkLst>
            <pc:docMk/>
            <pc:sldMk cId="3134969747" sldId="257"/>
            <ac:grpSpMk id="37" creationId="{8E67A6F5-F47F-BD4C-9336-30E0A60EB961}"/>
          </ac:grpSpMkLst>
        </pc:grpChg>
        <pc:grpChg chg="add del">
          <ac:chgData name="GUILHERME DE ALMEIDA TORRÃO" userId="S::18131561747@cefet-rj.br::ff10ff08-d417-4815-8b59-3b38031f2261" providerId="AD" clId="Web-{AAF6D3A5-98AF-FE0C-540B-B3682FC10749}" dt="2022-09-21T14:07:53.691" v="189"/>
          <ac:grpSpMkLst>
            <pc:docMk/>
            <pc:sldMk cId="3134969747" sldId="257"/>
            <ac:grpSpMk id="43" creationId="{1B5E71B3-7269-894E-A00B-31D341365FC9}"/>
          </ac:grpSpMkLst>
        </pc:grpChg>
        <pc:grpChg chg="add del">
          <ac:chgData name="GUILHERME DE ALMEIDA TORRÃO" userId="S::18131561747@cefet-rj.br::ff10ff08-d417-4815-8b59-3b38031f2261" providerId="AD" clId="Web-{AAF6D3A5-98AF-FE0C-540B-B3682FC10749}" dt="2022-09-21T14:07:53.675" v="188"/>
          <ac:grpSpMkLst>
            <pc:docMk/>
            <pc:sldMk cId="3134969747" sldId="257"/>
            <ac:grpSpMk id="51" creationId="{2ACBB827-9A2D-D449-9686-F47D2A20EFE1}"/>
          </ac:grpSpMkLst>
        </pc:grpChg>
        <pc:picChg chg="add mod ord">
          <ac:chgData name="GUILHERME DE ALMEIDA TORRÃO" userId="S::18131561747@cefet-rj.br::ff10ff08-d417-4815-8b59-3b38031f2261" providerId="AD" clId="Web-{AAF6D3A5-98AF-FE0C-540B-B3682FC10749}" dt="2022-09-21T14:07:53.691" v="189"/>
          <ac:picMkLst>
            <pc:docMk/>
            <pc:sldMk cId="3134969747" sldId="257"/>
            <ac:picMk id="4" creationId="{90E42C34-7943-3C90-0E3F-9D89A704B1CF}"/>
          </ac:picMkLst>
        </pc:picChg>
        <pc:picChg chg="add mod">
          <ac:chgData name="GUILHERME DE ALMEIDA TORRÃO" userId="S::18131561747@cefet-rj.br::ff10ff08-d417-4815-8b59-3b38031f2261" providerId="AD" clId="Web-{AAF6D3A5-98AF-FE0C-540B-B3682FC10749}" dt="2022-09-21T14:07:53.691" v="189"/>
          <ac:picMkLst>
            <pc:docMk/>
            <pc:sldMk cId="3134969747" sldId="257"/>
            <ac:picMk id="5" creationId="{8C3E574B-76E3-8EB3-B19F-57651C48CEEF}"/>
          </ac:picMkLst>
        </pc:picChg>
        <pc:picChg chg="add del mod">
          <ac:chgData name="GUILHERME DE ALMEIDA TORRÃO" userId="S::18131561747@cefet-rj.br::ff10ff08-d417-4815-8b59-3b38031f2261" providerId="AD" clId="Web-{AAF6D3A5-98AF-FE0C-540B-B3682FC10749}" dt="2022-09-21T14:11:15.915" v="210"/>
          <ac:picMkLst>
            <pc:docMk/>
            <pc:sldMk cId="3134969747" sldId="257"/>
            <ac:picMk id="6" creationId="{4D31DEAC-258C-3816-744B-27AB1EEAA5D8}"/>
          </ac:picMkLst>
        </pc:picChg>
        <pc:cxnChg chg="add del">
          <ac:chgData name="GUILHERME DE ALMEIDA TORRÃO" userId="S::18131561747@cefet-rj.br::ff10ff08-d417-4815-8b59-3b38031f2261" providerId="AD" clId="Web-{AAF6D3A5-98AF-FE0C-540B-B3682FC10749}" dt="2022-09-21T13:55:59.955" v="11"/>
          <ac:cxnSpMkLst>
            <pc:docMk/>
            <pc:sldMk cId="3134969747" sldId="257"/>
            <ac:cxnSpMk id="19" creationId="{A0A01F17-907D-3541-BBAF-A33828880DCE}"/>
          </ac:cxnSpMkLst>
        </pc:cxnChg>
        <pc:cxnChg chg="add del">
          <ac:chgData name="GUILHERME DE ALMEIDA TORRÃO" userId="S::18131561747@cefet-rj.br::ff10ff08-d417-4815-8b59-3b38031f2261" providerId="AD" clId="Web-{AAF6D3A5-98AF-FE0C-540B-B3682FC10749}" dt="2022-09-21T13:56:17.799" v="13"/>
          <ac:cxnSpMkLst>
            <pc:docMk/>
            <pc:sldMk cId="3134969747" sldId="257"/>
            <ac:cxnSpMk id="24" creationId="{BF3CF3DF-4809-5B42-9F22-981391379297}"/>
          </ac:cxnSpMkLst>
        </pc:cxnChg>
        <pc:cxnChg chg="add del">
          <ac:chgData name="GUILHERME DE ALMEIDA TORRÃO" userId="S::18131561747@cefet-rj.br::ff10ff08-d417-4815-8b59-3b38031f2261" providerId="AD" clId="Web-{AAF6D3A5-98AF-FE0C-540B-B3682FC10749}" dt="2022-09-21T13:56:23.924" v="15"/>
          <ac:cxnSpMkLst>
            <pc:docMk/>
            <pc:sldMk cId="3134969747" sldId="257"/>
            <ac:cxnSpMk id="29" creationId="{EEA70831-9A8D-3B4D-8EA5-EE32F93E94E9}"/>
          </ac:cxnSpMkLst>
        </pc:cxnChg>
        <pc:cxnChg chg="add del">
          <ac:chgData name="GUILHERME DE ALMEIDA TORRÃO" userId="S::18131561747@cefet-rj.br::ff10ff08-d417-4815-8b59-3b38031f2261" providerId="AD" clId="Web-{AAF6D3A5-98AF-FE0C-540B-B3682FC10749}" dt="2022-09-21T13:56:27.487" v="17"/>
          <ac:cxnSpMkLst>
            <pc:docMk/>
            <pc:sldMk cId="3134969747" sldId="257"/>
            <ac:cxnSpMk id="34" creationId="{BF3CF3DF-4809-5B42-9F22-981391379297}"/>
          </ac:cxnSpMkLst>
        </pc:cxnChg>
        <pc:cxnChg chg="add del">
          <ac:chgData name="GUILHERME DE ALMEIDA TORRÃO" userId="S::18131561747@cefet-rj.br::ff10ff08-d417-4815-8b59-3b38031f2261" providerId="AD" clId="Web-{AAF6D3A5-98AF-FE0C-540B-B3682FC10749}" dt="2022-09-21T13:57:24.941" v="19"/>
          <ac:cxnSpMkLst>
            <pc:docMk/>
            <pc:sldMk cId="3134969747" sldId="257"/>
            <ac:cxnSpMk id="39" creationId="{BF3CF3DF-4809-5B42-9F22-981391379297}"/>
          </ac:cxnSpMkLst>
        </pc:cxnChg>
        <pc:cxnChg chg="add del">
          <ac:chgData name="GUILHERME DE ALMEIDA TORRÃO" userId="S::18131561747@cefet-rj.br::ff10ff08-d417-4815-8b59-3b38031f2261" providerId="AD" clId="Web-{AAF6D3A5-98AF-FE0C-540B-B3682FC10749}" dt="2022-09-21T14:07:53.691" v="189"/>
          <ac:cxnSpMkLst>
            <pc:docMk/>
            <pc:sldMk cId="3134969747" sldId="257"/>
            <ac:cxnSpMk id="44" creationId="{EEA70831-9A8D-3B4D-8EA5-EE32F93E94E9}"/>
          </ac:cxnSpMkLst>
        </pc:cxnChg>
        <pc:cxnChg chg="add">
          <ac:chgData name="GUILHERME DE ALMEIDA TORRÃO" userId="S::18131561747@cefet-rj.br::ff10ff08-d417-4815-8b59-3b38031f2261" providerId="AD" clId="Web-{AAF6D3A5-98AF-FE0C-540B-B3682FC10749}" dt="2022-09-21T14:07:53.691" v="189"/>
          <ac:cxnSpMkLst>
            <pc:docMk/>
            <pc:sldMk cId="3134969747" sldId="257"/>
            <ac:cxnSpMk id="53" creationId="{BF3CF3DF-4809-5B42-9F22-981391379297}"/>
          </ac:cxnSpMkLst>
        </pc:cxnChg>
        <pc:cxnChg chg="add del">
          <ac:chgData name="GUILHERME DE ALMEIDA TORRÃO" userId="S::18131561747@cefet-rj.br::ff10ff08-d417-4815-8b59-3b38031f2261" providerId="AD" clId="Web-{AAF6D3A5-98AF-FE0C-540B-B3682FC10749}" dt="2022-09-21T14:07:53.675" v="188"/>
          <ac:cxnSpMkLst>
            <pc:docMk/>
            <pc:sldMk cId="3134969747" sldId="257"/>
            <ac:cxnSpMk id="57" creationId="{BF3CF3DF-4809-5B42-9F22-981391379297}"/>
          </ac:cxnSpMkLst>
        </pc:cxnChg>
      </pc:sldChg>
      <pc:sldChg chg="addSp delSp modSp new mod setBg setClrOvrMap">
        <pc:chgData name="GUILHERME DE ALMEIDA TORRÃO" userId="S::18131561747@cefet-rj.br::ff10ff08-d417-4815-8b59-3b38031f2261" providerId="AD" clId="Web-{AAF6D3A5-98AF-FE0C-540B-B3682FC10749}" dt="2022-09-21T14:21:04.257" v="328"/>
        <pc:sldMkLst>
          <pc:docMk/>
          <pc:sldMk cId="4032867591" sldId="258"/>
        </pc:sldMkLst>
        <pc:spChg chg="mod ord">
          <ac:chgData name="GUILHERME DE ALMEIDA TORRÃO" userId="S::18131561747@cefet-rj.br::ff10ff08-d417-4815-8b59-3b38031f2261" providerId="AD" clId="Web-{AAF6D3A5-98AF-FE0C-540B-B3682FC10749}" dt="2022-09-21T14:21:04.257" v="328"/>
          <ac:spMkLst>
            <pc:docMk/>
            <pc:sldMk cId="4032867591" sldId="258"/>
            <ac:spMk id="2" creationId="{9FBE91E8-FEB5-FF0B-7A64-8F0259CE1AED}"/>
          </ac:spMkLst>
        </pc:spChg>
        <pc:spChg chg="del mod">
          <ac:chgData name="GUILHERME DE ALMEIDA TORRÃO" userId="S::18131561747@cefet-rj.br::ff10ff08-d417-4815-8b59-3b38031f2261" providerId="AD" clId="Web-{AAF6D3A5-98AF-FE0C-540B-B3682FC10749}" dt="2022-09-21T14:16:45.016" v="316"/>
          <ac:spMkLst>
            <pc:docMk/>
            <pc:sldMk cId="4032867591" sldId="258"/>
            <ac:spMk id="3" creationId="{0D78E9CF-AE5E-60A5-439F-B177E3E6F7DD}"/>
          </ac:spMkLst>
        </pc:spChg>
        <pc:spChg chg="add del mod">
          <ac:chgData name="GUILHERME DE ALMEIDA TORRÃO" userId="S::18131561747@cefet-rj.br::ff10ff08-d417-4815-8b59-3b38031f2261" providerId="AD" clId="Web-{AAF6D3A5-98AF-FE0C-540B-B3682FC10749}" dt="2022-09-21T14:19:57.724" v="324"/>
          <ac:spMkLst>
            <pc:docMk/>
            <pc:sldMk cId="4032867591" sldId="258"/>
            <ac:spMk id="6" creationId="{A6E0995D-9E62-DC84-518F-C6AC8AD4416A}"/>
          </ac:spMkLst>
        </pc:spChg>
        <pc:spChg chg="add del">
          <ac:chgData name="GUILHERME DE ALMEIDA TORRÃO" userId="S::18131561747@cefet-rj.br::ff10ff08-d417-4815-8b59-3b38031f2261" providerId="AD" clId="Web-{AAF6D3A5-98AF-FE0C-540B-B3682FC10749}" dt="2022-09-21T14:21:04.241" v="327"/>
          <ac:spMkLst>
            <pc:docMk/>
            <pc:sldMk cId="4032867591" sldId="258"/>
            <ac:spMk id="40" creationId="{4EFE82FE-7465-AE46-88DF-34D347E83B84}"/>
          </ac:spMkLst>
        </pc:spChg>
        <pc:spChg chg="add del">
          <ac:chgData name="GUILHERME DE ALMEIDA TORRÃO" userId="S::18131561747@cefet-rj.br::ff10ff08-d417-4815-8b59-3b38031f2261" providerId="AD" clId="Web-{AAF6D3A5-98AF-FE0C-540B-B3682FC10749}" dt="2022-09-21T14:21:04.241" v="327"/>
          <ac:spMkLst>
            <pc:docMk/>
            <pc:sldMk cId="4032867591" sldId="258"/>
            <ac:spMk id="42" creationId="{2B31B496-E92B-C84B-83E3-6272409ED238}"/>
          </ac:spMkLst>
        </pc:spChg>
        <pc:spChg chg="add">
          <ac:chgData name="GUILHERME DE ALMEIDA TORRÃO" userId="S::18131561747@cefet-rj.br::ff10ff08-d417-4815-8b59-3b38031f2261" providerId="AD" clId="Web-{AAF6D3A5-98AF-FE0C-540B-B3682FC10749}" dt="2022-09-21T14:21:04.257" v="328"/>
          <ac:spMkLst>
            <pc:docMk/>
            <pc:sldMk cId="4032867591" sldId="258"/>
            <ac:spMk id="56" creationId="{4EFE82FE-7465-AE46-88DF-34D347E83B84}"/>
          </ac:spMkLst>
        </pc:spChg>
        <pc:spChg chg="add">
          <ac:chgData name="GUILHERME DE ALMEIDA TORRÃO" userId="S::18131561747@cefet-rj.br::ff10ff08-d417-4815-8b59-3b38031f2261" providerId="AD" clId="Web-{AAF6D3A5-98AF-FE0C-540B-B3682FC10749}" dt="2022-09-21T14:21:04.257" v="328"/>
          <ac:spMkLst>
            <pc:docMk/>
            <pc:sldMk cId="4032867591" sldId="258"/>
            <ac:spMk id="57" creationId="{B4F75AE3-A3AC-DE4C-98FE-EC9DC3BF8DA5}"/>
          </ac:spMkLst>
        </pc:spChg>
        <pc:grpChg chg="add del">
          <ac:chgData name="GUILHERME DE ALMEIDA TORRÃO" userId="S::18131561747@cefet-rj.br::ff10ff08-d417-4815-8b59-3b38031f2261" providerId="AD" clId="Web-{AAF6D3A5-98AF-FE0C-540B-B3682FC10749}" dt="2022-09-21T14:21:04.241" v="327"/>
          <ac:grpSpMkLst>
            <pc:docMk/>
            <pc:sldMk cId="4032867591" sldId="258"/>
            <ac:grpSpMk id="12" creationId="{EB46B8FB-F6A2-5F47-A6CD-A7E17E69270F}"/>
          </ac:grpSpMkLst>
        </pc:grpChg>
        <pc:grpChg chg="add del">
          <ac:chgData name="GUILHERME DE ALMEIDA TORRÃO" userId="S::18131561747@cefet-rj.br::ff10ff08-d417-4815-8b59-3b38031f2261" providerId="AD" clId="Web-{AAF6D3A5-98AF-FE0C-540B-B3682FC10749}" dt="2022-09-21T14:21:04.241" v="327"/>
          <ac:grpSpMkLst>
            <pc:docMk/>
            <pc:sldMk cId="4032867591" sldId="258"/>
            <ac:grpSpMk id="44" creationId="{558D799D-6817-AF48-958F-CAC89BB717FB}"/>
          </ac:grpSpMkLst>
        </pc:grpChg>
        <pc:grpChg chg="add">
          <ac:chgData name="GUILHERME DE ALMEIDA TORRÃO" userId="S::18131561747@cefet-rj.br::ff10ff08-d417-4815-8b59-3b38031f2261" providerId="AD" clId="Web-{AAF6D3A5-98AF-FE0C-540B-B3682FC10749}" dt="2022-09-21T14:21:04.257" v="328"/>
          <ac:grpSpMkLst>
            <pc:docMk/>
            <pc:sldMk cId="4032867591" sldId="258"/>
            <ac:grpSpMk id="54" creationId="{EB46B8FB-F6A2-5F47-A6CD-A7E17E69270F}"/>
          </ac:grpSpMkLst>
        </pc:grpChg>
        <pc:grpChg chg="add">
          <ac:chgData name="GUILHERME DE ALMEIDA TORRÃO" userId="S::18131561747@cefet-rj.br::ff10ff08-d417-4815-8b59-3b38031f2261" providerId="AD" clId="Web-{AAF6D3A5-98AF-FE0C-540B-B3682FC10749}" dt="2022-09-21T14:21:04.257" v="328"/>
          <ac:grpSpMkLst>
            <pc:docMk/>
            <pc:sldMk cId="4032867591" sldId="258"/>
            <ac:grpSpMk id="58" creationId="{44406D7A-DB1A-D940-8AD1-93FAF9DD7199}"/>
          </ac:grpSpMkLst>
        </pc:grpChg>
        <pc:picChg chg="add del mod ord">
          <ac:chgData name="GUILHERME DE ALMEIDA TORRÃO" userId="S::18131561747@cefet-rj.br::ff10ff08-d417-4815-8b59-3b38031f2261" providerId="AD" clId="Web-{AAF6D3A5-98AF-FE0C-540B-B3682FC10749}" dt="2022-09-21T14:18:04.800" v="323"/>
          <ac:picMkLst>
            <pc:docMk/>
            <pc:sldMk cId="4032867591" sldId="258"/>
            <ac:picMk id="4" creationId="{AF6C3B47-1176-D000-1ABF-D466668B880F}"/>
          </ac:picMkLst>
        </pc:picChg>
        <pc:picChg chg="add mod ord">
          <ac:chgData name="GUILHERME DE ALMEIDA TORRÃO" userId="S::18131561747@cefet-rj.br::ff10ff08-d417-4815-8b59-3b38031f2261" providerId="AD" clId="Web-{AAF6D3A5-98AF-FE0C-540B-B3682FC10749}" dt="2022-09-21T14:21:04.257" v="328"/>
          <ac:picMkLst>
            <pc:docMk/>
            <pc:sldMk cId="4032867591" sldId="258"/>
            <ac:picMk id="7" creationId="{18086796-89F5-FDC2-4993-7D8F4045C91E}"/>
          </ac:picMkLst>
        </pc:picChg>
        <pc:cxnChg chg="add del">
          <ac:chgData name="GUILHERME DE ALMEIDA TORRÃO" userId="S::18131561747@cefet-rj.br::ff10ff08-d417-4815-8b59-3b38031f2261" providerId="AD" clId="Web-{AAF6D3A5-98AF-FE0C-540B-B3682FC10749}" dt="2022-09-21T14:21:04.241" v="327"/>
          <ac:cxnSpMkLst>
            <pc:docMk/>
            <pc:sldMk cId="4032867591" sldId="258"/>
            <ac:cxnSpMk id="38" creationId="{D33A3282-0389-C547-8CA6-7F3E7F27B34D}"/>
          </ac:cxnSpMkLst>
        </pc:cxnChg>
        <pc:cxnChg chg="add">
          <ac:chgData name="GUILHERME DE ALMEIDA TORRÃO" userId="S::18131561747@cefet-rj.br::ff10ff08-d417-4815-8b59-3b38031f2261" providerId="AD" clId="Web-{AAF6D3A5-98AF-FE0C-540B-B3682FC10749}" dt="2022-09-21T14:21:04.257" v="328"/>
          <ac:cxnSpMkLst>
            <pc:docMk/>
            <pc:sldMk cId="4032867591" sldId="258"/>
            <ac:cxnSpMk id="53" creationId="{41C79BB7-CCAB-2243-9830-5569626C4D01}"/>
          </ac:cxnSpMkLst>
        </pc:cxnChg>
        <pc:cxnChg chg="add">
          <ac:chgData name="GUILHERME DE ALMEIDA TORRÃO" userId="S::18131561747@cefet-rj.br::ff10ff08-d417-4815-8b59-3b38031f2261" providerId="AD" clId="Web-{AAF6D3A5-98AF-FE0C-540B-B3682FC10749}" dt="2022-09-21T14:21:04.257" v="328"/>
          <ac:cxnSpMkLst>
            <pc:docMk/>
            <pc:sldMk cId="4032867591" sldId="258"/>
            <ac:cxnSpMk id="55" creationId="{D33A3282-0389-C547-8CA6-7F3E7F27B34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7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6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5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1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3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0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7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1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-R-F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github.com/VegaCentur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s://github.com/LuisHTVRS" TargetMode="External"/><Relationship Id="rId4" Type="http://schemas.openxmlformats.org/officeDocument/2006/relationships/hyperlink" Target="https://github.com/annap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65628" y="1656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Century Schoolbook"/>
              </a:rPr>
              <a:t>S</a:t>
            </a:r>
            <a:r>
              <a:rPr lang="en-US" b="0" dirty="0" err="1">
                <a:solidFill>
                  <a:schemeClr val="bg1"/>
                </a:solidFill>
                <a:latin typeface="Century Schoolbook"/>
              </a:rPr>
              <a:t>creen</a:t>
            </a:r>
            <a:r>
              <a:rPr lang="en-US" dirty="0" err="1">
                <a:solidFill>
                  <a:schemeClr val="bg1"/>
                </a:solidFill>
                <a:latin typeface="Century Schoolbook"/>
              </a:rPr>
              <a:t>S</a:t>
            </a:r>
            <a:r>
              <a:rPr lang="en-US" b="0" dirty="0" err="1">
                <a:solidFill>
                  <a:schemeClr val="bg1"/>
                </a:solidFill>
                <a:latin typeface="Century Schoolbook"/>
              </a:rPr>
              <a:t>hot</a:t>
            </a:r>
            <a:br>
              <a:rPr lang="en-US">
                <a:solidFill>
                  <a:schemeClr val="bg1"/>
                </a:solidFill>
                <a:latin typeface="Century Schoolbook"/>
              </a:rPr>
            </a:br>
            <a:r>
              <a:rPr lang="en-US" dirty="0">
                <a:solidFill>
                  <a:schemeClr val="bg1"/>
                </a:solidFill>
                <a:latin typeface="Century Schoolbook"/>
              </a:rPr>
              <a:t>A</a:t>
            </a:r>
            <a:r>
              <a:rPr lang="en-US" b="0" dirty="0">
                <a:solidFill>
                  <a:schemeClr val="bg1"/>
                </a:solidFill>
                <a:latin typeface="Century Schoolbook"/>
                <a:ea typeface="+mj-lt"/>
                <a:cs typeface="+mj-lt"/>
              </a:rPr>
              <a:t>pplication</a:t>
            </a:r>
            <a:endParaRPr lang="en-US" dirty="0">
              <a:solidFill>
                <a:schemeClr val="bg1"/>
              </a:solidFill>
              <a:latin typeface="Century Schoolbook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93710" y="4740310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Programa de </a:t>
            </a:r>
            <a:r>
              <a:rPr lang="pt-BR" sz="2000" dirty="0">
                <a:solidFill>
                  <a:schemeClr val="bg1"/>
                </a:solidFill>
                <a:ea typeface="+mn-lt"/>
                <a:cs typeface="+mn-lt"/>
              </a:rPr>
              <a:t>captura de tela para estações meteorológicas na Web</a:t>
            </a:r>
          </a:p>
          <a:p>
            <a:pPr algn="l"/>
            <a:endParaRPr lang="de-DE" sz="200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0F4F4C67-E58A-6BB6-1AEE-ACF92A888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6" y="1291167"/>
            <a:ext cx="3905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53131-9612-1C36-22C8-79220544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pt-BR" sz="3700" b="0" dirty="0">
                <a:latin typeface="Century Schoolbook"/>
                <a:ea typeface="+mj-lt"/>
                <a:cs typeface="+mj-lt"/>
              </a:rPr>
              <a:t>Compartilhamento de Estações</a:t>
            </a:r>
            <a:endParaRPr lang="pt-BR" sz="3700" dirty="0">
              <a:latin typeface="Century Schoolbook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Content Placeholder 7">
            <a:extLst>
              <a:ext uri="{FF2B5EF4-FFF2-40B4-BE49-F238E27FC236}">
                <a16:creationId xmlns:a16="http://schemas.microsoft.com/office/drawing/2014/main" id="{9C94C94E-0872-A43E-793E-FC42DEF4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2078038"/>
            <a:ext cx="3888921" cy="13854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rgbClr val="FFFFFF"/>
                </a:solidFill>
                <a:latin typeface="Century Schoolbook"/>
              </a:rPr>
              <a:t>Desafio</a:t>
            </a:r>
            <a:r>
              <a:rPr lang="en-US" sz="1400" dirty="0">
                <a:solidFill>
                  <a:srgbClr val="FFFFFF"/>
                </a:solidFill>
                <a:latin typeface="Century Schoolbook"/>
              </a:rPr>
              <a:t>:</a:t>
            </a:r>
            <a:endParaRPr lang="pt-BR"/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   — Fazer a </a:t>
            </a:r>
            <a:r>
              <a:rPr lang="pt-BR" sz="1400" dirty="0">
                <a:solidFill>
                  <a:srgbClr val="FFFFFF"/>
                </a:solidFill>
              </a:rPr>
              <a:t>captura de tela das estações encontradas na web</a:t>
            </a:r>
            <a:endParaRPr lang="pt-BR" sz="1400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pt-BR" sz="1300">
              <a:solidFill>
                <a:srgbClr val="FFFFFF"/>
              </a:solidFill>
            </a:endParaRPr>
          </a:p>
          <a:p>
            <a:pPr>
              <a:buNone/>
            </a:pPr>
            <a:endParaRPr lang="pt-BR" sz="13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3" name="Imagem 5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315E7BA4-5DAC-1579-D820-AA846D72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622" y="1697037"/>
            <a:ext cx="3941227" cy="515725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626768-A4AF-6522-9AE3-C28CE1576E53}"/>
              </a:ext>
            </a:extLst>
          </p:cNvPr>
          <p:cNvSpPr txBox="1"/>
          <p:nvPr/>
        </p:nvSpPr>
        <p:spPr>
          <a:xfrm>
            <a:off x="412751" y="3111500"/>
            <a:ext cx="389466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pt-BR" sz="1400" b="0" i="0" u="none" strike="noStrike" dirty="0">
                <a:solidFill>
                  <a:srgbClr val="FFFFFF"/>
                </a:solidFill>
                <a:latin typeface="Calibri"/>
              </a:rPr>
              <a:t>  </a:t>
            </a:r>
            <a:r>
              <a:rPr lang="pt-BR" sz="1400" b="0" i="0" u="none" strike="noStrike" dirty="0">
                <a:solidFill>
                  <a:srgbClr val="FFFFFF"/>
                </a:solidFill>
                <a:latin typeface="Century Schoolbook"/>
              </a:rPr>
              <a:t> Problemas:</a:t>
            </a:r>
            <a:r>
              <a:rPr lang="pt-BR" sz="1400" b="0" i="0" dirty="0">
                <a:latin typeface="Century Schoolbook"/>
              </a:rPr>
              <a:t>​</a:t>
            </a:r>
          </a:p>
          <a:p>
            <a:pPr algn="l" rtl="0"/>
            <a:r>
              <a:rPr lang="pt-BR" sz="1400" b="0" i="0" u="none" strike="noStrike" dirty="0">
                <a:solidFill>
                  <a:srgbClr val="FFFFFF"/>
                </a:solidFill>
                <a:latin typeface="Calibri"/>
              </a:rPr>
              <a:t>    </a:t>
            </a:r>
            <a:r>
              <a:rPr lang="en-US" sz="1400" b="0" i="0" u="none" strike="noStrike" dirty="0">
                <a:solidFill>
                  <a:srgbClr val="FFFFFF"/>
                </a:solidFill>
                <a:latin typeface="Calibri"/>
              </a:rPr>
              <a:t> —</a:t>
            </a:r>
            <a:r>
              <a:rPr lang="pt-BR" sz="1400" b="0" i="0" u="none" strike="noStrike" dirty="0">
                <a:solidFill>
                  <a:srgbClr val="FFFFFF"/>
                </a:solidFill>
                <a:latin typeface="Calibri"/>
              </a:rPr>
              <a:t>Os navegadores não possuem essa função</a:t>
            </a:r>
            <a:r>
              <a:rPr lang="pt-BR" sz="1400" b="0" i="0" dirty="0">
                <a:latin typeface="Calibri"/>
              </a:rPr>
              <a:t>​</a:t>
            </a:r>
            <a:endParaRPr lang="pt-BR" sz="1400" b="0" i="0">
              <a:latin typeface="Calibri"/>
              <a:cs typeface="Calibri"/>
            </a:endParaRPr>
          </a:p>
          <a:p>
            <a:pPr algn="l" rtl="0"/>
            <a:r>
              <a:rPr lang="pt-BR" sz="1400" b="0" i="0" u="none" strike="noStrike" dirty="0">
                <a:solidFill>
                  <a:srgbClr val="FFFFFF"/>
                </a:solidFill>
                <a:latin typeface="Calibri"/>
              </a:rPr>
              <a:t>     </a:t>
            </a:r>
            <a:r>
              <a:rPr lang="en-US" sz="1400" b="0" i="0" u="none" strike="noStrike" dirty="0">
                <a:solidFill>
                  <a:srgbClr val="FFFFFF"/>
                </a:solidFill>
                <a:latin typeface="Calibri"/>
              </a:rPr>
              <a:t>—</a:t>
            </a:r>
            <a:r>
              <a:rPr lang="pt-BR" sz="1400" b="0" i="0" u="none" strike="noStrike" dirty="0">
                <a:solidFill>
                  <a:srgbClr val="FFFFFF"/>
                </a:solidFill>
                <a:latin typeface="Calibri"/>
              </a:rPr>
              <a:t>Os navegadores não automatizam a função quando possuem a captura de tela integrada</a:t>
            </a:r>
            <a:r>
              <a:rPr lang="en-US" sz="1400" b="0" i="0" dirty="0">
                <a:latin typeface="Calibri"/>
              </a:rPr>
              <a:t>​</a:t>
            </a:r>
            <a:endParaRPr lang="en-US" sz="1400" b="0" i="0">
              <a:latin typeface="Calibri"/>
              <a:cs typeface="Calibri"/>
            </a:endParaRPr>
          </a:p>
          <a:p>
            <a:pPr algn="l" rtl="0"/>
            <a:r>
              <a:rPr lang="pt-BR" sz="1400" b="0" i="0" u="none" strike="noStrike" dirty="0">
                <a:solidFill>
                  <a:srgbClr val="FFFFFF"/>
                </a:solidFill>
                <a:latin typeface="Calibri"/>
              </a:rPr>
              <a:t>     </a:t>
            </a:r>
            <a:r>
              <a:rPr lang="en-US" sz="1400" b="0" i="0" u="none" strike="noStrike" dirty="0">
                <a:solidFill>
                  <a:srgbClr val="FFFFFF"/>
                </a:solidFill>
                <a:latin typeface="Calibri"/>
              </a:rPr>
              <a:t>—</a:t>
            </a:r>
            <a:r>
              <a:rPr lang="pt-BR" sz="1400" b="0" i="0" u="none" strike="noStrike" dirty="0">
                <a:solidFill>
                  <a:srgbClr val="FFFFFF"/>
                </a:solidFill>
                <a:latin typeface="Calibri"/>
              </a:rPr>
              <a:t>Empresas vendem essa função em um programa separado</a:t>
            </a:r>
            <a:r>
              <a:rPr lang="pt-BR" sz="1400" b="0" i="0" dirty="0">
                <a:latin typeface="Calibri"/>
              </a:rPr>
              <a:t>​</a:t>
            </a:r>
            <a:endParaRPr lang="pt-BR" sz="1400" b="0" i="0">
              <a:latin typeface="Calibri"/>
              <a:cs typeface="Calibri"/>
            </a:endParaRPr>
          </a:p>
          <a:p>
            <a:pPr algn="l" rtl="0"/>
            <a:r>
              <a:rPr lang="pt-BR" sz="1400" b="0" i="0" u="none" strike="noStrike" dirty="0">
                <a:solidFill>
                  <a:srgbClr val="FFFFFF"/>
                </a:solidFill>
                <a:latin typeface="Calibri"/>
              </a:rPr>
              <a:t>     </a:t>
            </a:r>
            <a:r>
              <a:rPr lang="en-US" sz="1400" b="0" i="0" u="none" strike="noStrike" dirty="0">
                <a:solidFill>
                  <a:srgbClr val="FFFFFF"/>
                </a:solidFill>
                <a:latin typeface="Calibri"/>
              </a:rPr>
              <a:t>—</a:t>
            </a:r>
            <a:r>
              <a:rPr lang="pt-BR" sz="1400" b="0" i="0" u="none" strike="noStrike" dirty="0">
                <a:solidFill>
                  <a:srgbClr val="FFFFFF"/>
                </a:solidFill>
                <a:latin typeface="Calibri"/>
              </a:rPr>
              <a:t>Programas gratuitos alternativos não permitem o uso do computador durante a tarefa</a:t>
            </a:r>
            <a:r>
              <a:rPr lang="en-US" sz="1400" b="0" i="0" dirty="0">
                <a:latin typeface="Calibri"/>
              </a:rPr>
              <a:t>​</a:t>
            </a:r>
            <a:endParaRPr lang="pt-BR" sz="1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496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83E2E93D-1FE5-B1AB-3A28-0B81C26C7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784" b="1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64D665-2BB4-3F02-03A0-26A69DCC3D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4672" y="342006"/>
            <a:ext cx="3879232" cy="2248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A </a:t>
            </a:r>
            <a:r>
              <a:rPr lang="en-US" sz="5000"/>
              <a:t>solução</a:t>
            </a:r>
            <a:r>
              <a:rPr lang="en-US" sz="5000" dirty="0"/>
              <a:t>: </a:t>
            </a:r>
            <a:r>
              <a:rPr lang="en-US" sz="5000"/>
              <a:t>ScreenShot</a:t>
            </a:r>
            <a:br>
              <a:rPr lang="en-US" sz="5000" dirty="0"/>
            </a:br>
            <a:r>
              <a:rPr lang="en-US" sz="5000" dirty="0"/>
              <a:t>Application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4B0DA2-92EC-C0E5-69FE-D0E9B9A3E71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4672" y="2726652"/>
            <a:ext cx="3205463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/>
              <a:t>Um programa desenvolvido para a realização automática das capturas de tela</a:t>
            </a:r>
            <a:endParaRPr lang="pt-BR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0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79D22-DE99-5C7B-85F7-9469B21C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 Funções do Programa: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A0EF6A-45F5-10CD-7BC5-579CC98A7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173288"/>
            <a:ext cx="3603171" cy="217918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400" dirty="0">
              <a:solidFill>
                <a:srgbClr val="FFFFFF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Tempo entre as </a:t>
            </a:r>
            <a:r>
              <a:rPr lang="en-US" sz="1400" dirty="0" err="1">
                <a:solidFill>
                  <a:srgbClr val="FFFFFF"/>
                </a:solidFill>
              </a:rPr>
              <a:t>capturas</a:t>
            </a:r>
            <a:endParaRPr lang="en-US" sz="1400" dirty="0" err="1">
              <a:solidFill>
                <a:srgbClr val="FFFFFF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Url</a:t>
            </a:r>
            <a:r>
              <a:rPr lang="en-US" sz="1400" dirty="0">
                <a:solidFill>
                  <a:srgbClr val="FFFFFF"/>
                </a:solidFill>
              </a:rPr>
              <a:t> do </a:t>
            </a:r>
            <a:r>
              <a:rPr lang="en-US" sz="1400" dirty="0" err="1">
                <a:solidFill>
                  <a:srgbClr val="FFFFFF"/>
                </a:solidFill>
              </a:rPr>
              <a:t>alvo</a:t>
            </a:r>
            <a:r>
              <a:rPr lang="en-US" sz="1400" dirty="0">
                <a:solidFill>
                  <a:srgbClr val="FFFFFF"/>
                </a:solidFill>
              </a:rPr>
              <a:t>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Nome do </a:t>
            </a:r>
            <a:r>
              <a:rPr lang="en-US" sz="1400" dirty="0" err="1">
                <a:solidFill>
                  <a:srgbClr val="FFFFFF"/>
                </a:solidFill>
              </a:rPr>
              <a:t>arquivo</a:t>
            </a:r>
            <a:r>
              <a:rPr lang="en-US" sz="1400" dirty="0">
                <a:solidFill>
                  <a:srgbClr val="FFFFFF"/>
                </a:solidFill>
              </a:rPr>
              <a:t> </a:t>
            </a:r>
            <a:endParaRPr lang="en-US" sz="1400" dirty="0">
              <a:solidFill>
                <a:srgbClr val="FFFFFF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Mudar pasta</a:t>
            </a:r>
            <a:endParaRPr lang="en-US" sz="1400" dirty="0">
              <a:solidFill>
                <a:srgbClr val="FFFFFF"/>
              </a:solidFill>
              <a:cs typeface="Calibri"/>
            </a:endParaRPr>
          </a:p>
          <a:p>
            <a:pPr indent="-228600"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Iniciar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Programa</a:t>
            </a:r>
            <a:r>
              <a:rPr lang="en-US" sz="1400" dirty="0">
                <a:solidFill>
                  <a:srgbClr val="FFFFFF"/>
                </a:solidFill>
              </a:rPr>
              <a:t>:</a:t>
            </a:r>
            <a:endParaRPr lang="en-US" sz="1400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7" name="Imagem 7" descr="Interface gráfica do usuário, Teams&#10;&#10;Descrição gerada automaticamente">
            <a:extLst>
              <a:ext uri="{FF2B5EF4-FFF2-40B4-BE49-F238E27FC236}">
                <a16:creationId xmlns:a16="http://schemas.microsoft.com/office/drawing/2014/main" id="{C0D6271D-51B7-6BA3-560D-64D495625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6183088" y="2742407"/>
            <a:ext cx="5170711" cy="286543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3714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69888-1F01-250B-BEF9-389B6322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66" y="278862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 dirty="0">
                <a:latin typeface="Century Schoolbook"/>
              </a:rPr>
              <a:t>Como </a:t>
            </a:r>
            <a:r>
              <a:rPr lang="en-US" sz="5000" dirty="0" err="1">
                <a:latin typeface="Century Schoolbook"/>
              </a:rPr>
              <a:t>funciona</a:t>
            </a:r>
            <a:r>
              <a:rPr lang="en-US" sz="5000" kern="1200" dirty="0">
                <a:latin typeface="Century Schoolbook"/>
              </a:rPr>
              <a:t>?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5F5544B-ACD0-9346-206E-85F8B1085BCB}"/>
              </a:ext>
            </a:extLst>
          </p:cNvPr>
          <p:cNvSpPr txBox="1"/>
          <p:nvPr/>
        </p:nvSpPr>
        <p:spPr>
          <a:xfrm>
            <a:off x="478367" y="2215621"/>
            <a:ext cx="3603171" cy="36396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000" dirty="0">
                <a:solidFill>
                  <a:srgbClr val="FFFFFF"/>
                </a:solidFill>
              </a:rPr>
              <a:t>1 - Defina o tempo entre as capturas da tela em segundos (O padrão e 30 segundos) </a:t>
            </a:r>
            <a:endParaRPr lang="pt-BR" sz="1000" dirty="0">
              <a:solidFill>
                <a:srgbClr val="FFFFFF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000" dirty="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000" dirty="0">
                <a:solidFill>
                  <a:srgbClr val="FFFFFF"/>
                </a:solidFill>
              </a:rPr>
              <a:t>2 - Defina a </a:t>
            </a:r>
            <a:r>
              <a:rPr lang="pt-BR" sz="1000" dirty="0" err="1">
                <a:solidFill>
                  <a:srgbClr val="FFFFFF"/>
                </a:solidFill>
              </a:rPr>
              <a:t>Url</a:t>
            </a:r>
            <a:r>
              <a:rPr lang="pt-BR" sz="1000" dirty="0">
                <a:solidFill>
                  <a:srgbClr val="FFFFFF"/>
                </a:solidFill>
              </a:rPr>
              <a:t> Completa do alvo (por padrão o alvo é “http://172.16.8.151/monitora”) </a:t>
            </a:r>
            <a:endParaRPr lang="pt-BR" sz="1000" dirty="0">
              <a:solidFill>
                <a:srgbClr val="FFFFFF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000" dirty="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000" dirty="0">
                <a:solidFill>
                  <a:srgbClr val="FFFFFF"/>
                </a:solidFill>
              </a:rPr>
              <a:t>3 - Defina o nome do arquivo feito pelo programa (A única extensão suportada é .png por motivos de otimização)</a:t>
            </a:r>
            <a:endParaRPr lang="pt-BR" sz="1000" dirty="0">
              <a:solidFill>
                <a:srgbClr val="FFFFFF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000" dirty="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000" dirty="0">
                <a:solidFill>
                  <a:srgbClr val="FFFFFF"/>
                </a:solidFill>
              </a:rPr>
              <a:t>4 - Define o caminho para a pasta onde a captura de tela será guardada (Pode ser qualquer pasta, mas recomenda-se que seja salvo na mesma pasta do programa) </a:t>
            </a:r>
            <a:endParaRPr lang="pt-BR" sz="1000" dirty="0">
              <a:solidFill>
                <a:srgbClr val="FFFFFF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000" dirty="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000" dirty="0">
                <a:solidFill>
                  <a:srgbClr val="FFFFFF"/>
                </a:solidFill>
              </a:rPr>
              <a:t>5 - Inicia o programa após as informações serem definidas</a:t>
            </a:r>
            <a:endParaRPr lang="pt-BR" sz="1000" dirty="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000" dirty="0">
                <a:solidFill>
                  <a:srgbClr val="FFFFFF"/>
                </a:solidFill>
                <a:cs typeface="Calibri"/>
              </a:rPr>
              <a:t>(Caso não seja definido o programa iniciara com as informações padrões)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>
              <a:solidFill>
                <a:srgbClr val="FFFFFF"/>
              </a:solidFill>
            </a:endParaRPr>
          </a:p>
        </p:txBody>
      </p:sp>
      <p:pic>
        <p:nvPicPr>
          <p:cNvPr id="4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671CA530-CD87-D841-0A87-2B1FBA831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7956" y="3143884"/>
            <a:ext cx="6320899" cy="2594443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3183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5F227C-9952-20F1-95DF-3A39D1E5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  <a:cs typeface="Calibri Light"/>
              </a:rPr>
              <a:t>Fluxo do Programa</a:t>
            </a:r>
            <a:endParaRPr lang="pt-BR">
              <a:solidFill>
                <a:srgbClr val="FFFFFF"/>
              </a:solidFill>
            </a:endParaRPr>
          </a:p>
        </p:txBody>
      </p:sp>
      <p:pic>
        <p:nvPicPr>
          <p:cNvPr id="36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0E15AC8-68E1-F0A9-CD9F-FF477CD8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13" y="2528429"/>
            <a:ext cx="1689579" cy="16741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9295CEF-70D7-E279-18C6-CDF7C632F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652" y="2528567"/>
            <a:ext cx="2771954" cy="1671468"/>
          </a:xfrm>
          <a:prstGeom prst="rect">
            <a:avLst/>
          </a:prstGeom>
        </p:spPr>
      </p:pic>
      <p:pic>
        <p:nvPicPr>
          <p:cNvPr id="40" name="Imagem 9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F022B35-4E0B-06CF-B77C-CB3B87A0F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632" y="2526735"/>
            <a:ext cx="2743200" cy="1671338"/>
          </a:xfrm>
          <a:prstGeom prst="rect">
            <a:avLst/>
          </a:prstGeom>
        </p:spPr>
      </p:pic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1D522254-5609-C43A-B7A5-7A24D916D696}"/>
              </a:ext>
            </a:extLst>
          </p:cNvPr>
          <p:cNvSpPr/>
          <p:nvPr/>
        </p:nvSpPr>
        <p:spPr>
          <a:xfrm>
            <a:off x="2521555" y="3182191"/>
            <a:ext cx="977660" cy="488830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rgbClr val="A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eta: para a Direita 50">
            <a:extLst>
              <a:ext uri="{FF2B5EF4-FFF2-40B4-BE49-F238E27FC236}">
                <a16:creationId xmlns:a16="http://schemas.microsoft.com/office/drawing/2014/main" id="{CD82990B-04C3-67AB-11B6-541545FED3C0}"/>
              </a:ext>
            </a:extLst>
          </p:cNvPr>
          <p:cNvSpPr/>
          <p:nvPr/>
        </p:nvSpPr>
        <p:spPr>
          <a:xfrm>
            <a:off x="6818388" y="3182190"/>
            <a:ext cx="977660" cy="488830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rgbClr val="A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957F9C5-0D78-9B45-94E2-4C5710B56DAB}"/>
              </a:ext>
            </a:extLst>
          </p:cNvPr>
          <p:cNvSpPr txBox="1"/>
          <p:nvPr/>
        </p:nvSpPr>
        <p:spPr>
          <a:xfrm>
            <a:off x="423334" y="4540249"/>
            <a:ext cx="18944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0" i="0" u="none" strike="noStrike" dirty="0">
                <a:latin typeface="Calibri"/>
                <a:ea typeface="Calibri"/>
                <a:cs typeface="Calibri"/>
              </a:rPr>
              <a:t>O atalho </a:t>
            </a:r>
            <a:r>
              <a:rPr lang="pt-BR" dirty="0">
                <a:latin typeface="Calibri"/>
                <a:ea typeface="Calibri"/>
                <a:cs typeface="Calibri"/>
              </a:rPr>
              <a:t>é </a:t>
            </a:r>
            <a:r>
              <a:rPr lang="pt-BR" b="0" i="0" u="none" strike="noStrike" dirty="0">
                <a:latin typeface="Calibri"/>
                <a:ea typeface="Calibri"/>
                <a:cs typeface="Calibri"/>
              </a:rPr>
              <a:t>clicado </a:t>
            </a:r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2816E88-F146-4454-A5C8-C4922C76A35E}"/>
              </a:ext>
            </a:extLst>
          </p:cNvPr>
          <p:cNvSpPr txBox="1"/>
          <p:nvPr/>
        </p:nvSpPr>
        <p:spPr>
          <a:xfrm>
            <a:off x="3771900" y="4491567"/>
            <a:ext cx="30077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Segoe UI"/>
              </a:rPr>
              <a:t>A Interface do programa abre ​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60A23CF8-55D8-EBB6-7D80-EF61B5255AC8}"/>
              </a:ext>
            </a:extLst>
          </p:cNvPr>
          <p:cNvSpPr txBox="1"/>
          <p:nvPr/>
        </p:nvSpPr>
        <p:spPr>
          <a:xfrm>
            <a:off x="8132233" y="4491567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Segoe UI"/>
              </a:rPr>
              <a:t>Após as informações serem definidas, o programa abre automaticamente ( já com o tamanho correto para o recorte) e faz as capturas de tela​</a:t>
            </a:r>
          </a:p>
        </p:txBody>
      </p:sp>
    </p:spTree>
    <p:extLst>
      <p:ext uri="{BB962C8B-B14F-4D97-AF65-F5344CB8AC3E}">
        <p14:creationId xmlns:p14="http://schemas.microsoft.com/office/powerpoint/2010/main" val="45014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EE3890-7BF4-8D99-2222-0369104A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>
                <a:latin typeface="Century Schoolbook"/>
                <a:cs typeface="Calibri Light"/>
              </a:rPr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D1BD17-3C29-44ED-7D8D-78891C5B9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pt-BR" sz="2000" dirty="0">
                <a:cs typeface="Calibri"/>
              </a:rPr>
              <a:t>Desenvolvedor: Guilherme Torrão</a:t>
            </a:r>
          </a:p>
          <a:p>
            <a:r>
              <a:rPr lang="pt-BR" sz="2000">
                <a:ea typeface="+mn-lt"/>
                <a:cs typeface="+mn-lt"/>
                <a:hlinkClick r:id="rId2"/>
              </a:rPr>
              <a:t>https://github.com/VegaCenturion</a:t>
            </a:r>
            <a:endParaRPr lang="pt-BR" sz="2000">
              <a:ea typeface="+mn-lt"/>
              <a:cs typeface="+mn-lt"/>
            </a:endParaRPr>
          </a:p>
          <a:p>
            <a:r>
              <a:rPr lang="pt-BR" sz="2000" dirty="0">
                <a:ea typeface="+mn-lt"/>
                <a:cs typeface="+mn-lt"/>
              </a:rPr>
              <a:t>Agradecimentos : </a:t>
            </a:r>
          </a:p>
          <a:p>
            <a:r>
              <a:rPr lang="pt-BR" sz="2000">
                <a:ea typeface="+mn-lt"/>
                <a:cs typeface="+mn-lt"/>
                <a:hlinkClick r:id="rId3"/>
              </a:rPr>
              <a:t>https://github.com/Ala-R-F</a:t>
            </a:r>
            <a:endParaRPr lang="pt-BR" sz="2000">
              <a:ea typeface="+mn-lt"/>
              <a:cs typeface="+mn-lt"/>
            </a:endParaRPr>
          </a:p>
          <a:p>
            <a:r>
              <a:rPr lang="pt-BR" sz="2000">
                <a:ea typeface="+mn-lt"/>
                <a:cs typeface="+mn-lt"/>
                <a:hlinkClick r:id="rId4"/>
              </a:rPr>
              <a:t>https://github.com/annapss</a:t>
            </a:r>
            <a:endParaRPr lang="pt-BR" sz="2000">
              <a:ea typeface="+mn-lt"/>
              <a:cs typeface="+mn-lt"/>
            </a:endParaRPr>
          </a:p>
          <a:p>
            <a:r>
              <a:rPr lang="pt-BR" sz="2000">
                <a:ea typeface="+mn-lt"/>
                <a:cs typeface="+mn-lt"/>
                <a:hlinkClick r:id="rId5"/>
              </a:rPr>
              <a:t>https://github.com/LuisHTVRS</a:t>
            </a:r>
            <a:endParaRPr lang="pt-BR" sz="2000">
              <a:ea typeface="+mn-lt"/>
              <a:cs typeface="+mn-lt"/>
            </a:endParaRPr>
          </a:p>
          <a:p>
            <a:endParaRPr lang="pt-BR" sz="2000">
              <a:cs typeface="Calibri"/>
            </a:endParaRPr>
          </a:p>
          <a:p>
            <a:endParaRPr lang="pt-BR" sz="2000">
              <a:cs typeface="Calibri"/>
            </a:endParaRPr>
          </a:p>
        </p:txBody>
      </p:sp>
      <p:pic>
        <p:nvPicPr>
          <p:cNvPr id="4" name="Imagem 4" descr="Uma imagem contendo gato, em pé, deitado&#10;&#10;Descrição gerada automaticamente">
            <a:extLst>
              <a:ext uri="{FF2B5EF4-FFF2-40B4-BE49-F238E27FC236}">
                <a16:creationId xmlns:a16="http://schemas.microsoft.com/office/drawing/2014/main" id="{4482536D-681B-7033-5AD9-FE2ED5D177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734" y="2981051"/>
            <a:ext cx="4935970" cy="2406668"/>
          </a:xfrm>
          <a:prstGeom prst="rect">
            <a:avLst/>
          </a:prstGeom>
        </p:spPr>
      </p:pic>
      <p:pic>
        <p:nvPicPr>
          <p:cNvPr id="6" name="Imagem 6" descr="Logotipo&#10;&#10;Descrição gerada automaticamente">
            <a:extLst>
              <a:ext uri="{FF2B5EF4-FFF2-40B4-BE49-F238E27FC236}">
                <a16:creationId xmlns:a16="http://schemas.microsoft.com/office/drawing/2014/main" id="{75DEBD51-BA48-5004-1120-F803404FF8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436" y="5701462"/>
            <a:ext cx="826904" cy="105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77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ScreenShot Application</vt:lpstr>
      <vt:lpstr>Compartilhamento de Estações</vt:lpstr>
      <vt:lpstr>A solução: ScreenShot Application</vt:lpstr>
      <vt:lpstr>As Funções do Programa:</vt:lpstr>
      <vt:lpstr>Como funciona?</vt:lpstr>
      <vt:lpstr>Fluxo do Programa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657</cp:revision>
  <dcterms:created xsi:type="dcterms:W3CDTF">2022-09-21T12:27:11Z</dcterms:created>
  <dcterms:modified xsi:type="dcterms:W3CDTF">2022-09-27T18:09:49Z</dcterms:modified>
</cp:coreProperties>
</file>